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E0B3-0F15-44F6-8A62-4620A41A1284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E603-8C40-4AFD-86DA-B8C0122CE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04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94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 Gradient + side text">
  <p:cSld name="INSERT Gradient + side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765137" y="1916868"/>
            <a:ext cx="3992800" cy="4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8089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808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AutoNum type="arabicPeriod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42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527" y="1995753"/>
            <a:ext cx="6819475" cy="383595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>
            <a:spLocks noGrp="1"/>
          </p:cNvSpPr>
          <p:nvPr>
            <p:ph type="body" idx="2"/>
          </p:nvPr>
        </p:nvSpPr>
        <p:spPr>
          <a:xfrm>
            <a:off x="5803653" y="3811649"/>
            <a:ext cx="61556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5333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5333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5333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2438339" marR="0" lvl="3" indent="-745048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Noto Sans Symbols"/>
              <a:buChar char="▪"/>
              <a:defRPr sz="53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3047924" marR="0" lvl="4" indent="-64345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Noto Sans Symbols"/>
              <a:buChar char="▪"/>
              <a:defRPr sz="53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3657509" marR="0" lvl="5" indent="-64345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Noto Sans Symbols"/>
              <a:buChar char="▪"/>
              <a:defRPr sz="53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4267093" marR="0" lvl="6" indent="-745048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AutoNum type="arabicPeriod"/>
              <a:defRPr sz="53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876678" marR="0" lvl="7" indent="-64345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AutoNum type="arabicPeriod"/>
              <a:defRPr sz="53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5486263" marR="0" lvl="8" indent="-64345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AutoNum type="arabicPeriod"/>
              <a:defRPr sz="53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3"/>
          </p:nvPr>
        </p:nvSpPr>
        <p:spPr>
          <a:xfrm>
            <a:off x="5803653" y="2537359"/>
            <a:ext cx="61556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ubTitle" idx="4"/>
          </p:nvPr>
        </p:nvSpPr>
        <p:spPr>
          <a:xfrm>
            <a:off x="765136" y="100500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/>
          <p:nvPr/>
        </p:nvSpPr>
        <p:spPr>
          <a:xfrm>
            <a:off x="11527987" y="6409160"/>
            <a:ext cx="290000" cy="290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8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958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White">
  <p:cSld name="Content 2 Whit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0"/>
          <p:cNvGrpSpPr/>
          <p:nvPr/>
        </p:nvGrpSpPr>
        <p:grpSpPr>
          <a:xfrm>
            <a:off x="-4" y="6039774"/>
            <a:ext cx="6797471" cy="818233"/>
            <a:chOff x="-3" y="4529830"/>
            <a:chExt cx="5098103" cy="613675"/>
          </a:xfrm>
        </p:grpSpPr>
        <p:sp>
          <p:nvSpPr>
            <p:cNvPr id="133" name="Google Shape;133;p30"/>
            <p:cNvSpPr/>
            <p:nvPr/>
          </p:nvSpPr>
          <p:spPr>
            <a:xfrm>
              <a:off x="778200" y="4667089"/>
              <a:ext cx="4319900" cy="476400"/>
            </a:xfrm>
            <a:custGeom>
              <a:avLst/>
              <a:gdLst/>
              <a:ahLst/>
              <a:cxnLst/>
              <a:rect l="l" t="t" r="r" b="b"/>
              <a:pathLst>
                <a:path w="172796" h="19056" extrusionOk="0">
                  <a:moveTo>
                    <a:pt x="0" y="0"/>
                  </a:moveTo>
                  <a:lnTo>
                    <a:pt x="172796" y="19056"/>
                  </a:lnTo>
                  <a:lnTo>
                    <a:pt x="115628" y="19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</p:sp>
        <p:sp>
          <p:nvSpPr>
            <p:cNvPr id="134" name="Google Shape;134;p30"/>
            <p:cNvSpPr/>
            <p:nvPr/>
          </p:nvSpPr>
          <p:spPr>
            <a:xfrm>
              <a:off x="-3" y="4529830"/>
              <a:ext cx="3682000" cy="613675"/>
            </a:xfrm>
            <a:custGeom>
              <a:avLst/>
              <a:gdLst/>
              <a:ahLst/>
              <a:cxnLst/>
              <a:rect l="l" t="t" r="r" b="b"/>
              <a:pathLst>
                <a:path w="147280" h="24547" extrusionOk="0">
                  <a:moveTo>
                    <a:pt x="0" y="0"/>
                  </a:moveTo>
                  <a:lnTo>
                    <a:pt x="0" y="24547"/>
                  </a:lnTo>
                  <a:lnTo>
                    <a:pt x="147280" y="24547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</p:sp>
      </p:grpSp>
      <p:pic>
        <p:nvPicPr>
          <p:cNvPr id="135" name="Google Shape;13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434" y="6453156"/>
            <a:ext cx="1288935" cy="22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0"/>
          <p:cNvSpPr txBox="1"/>
          <p:nvPr/>
        </p:nvSpPr>
        <p:spPr>
          <a:xfrm>
            <a:off x="10311529" y="6501783"/>
            <a:ext cx="1817200" cy="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933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495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2">
  <p:cSld name="1_Title and content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4" name="Google Shape;14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3">
  <p:cSld name="1_Title and content 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9" name="Google Shape;1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06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4">
  <p:cSld name="1_Title and content 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54" name="Google Shape;15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17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Blank">
  <p:cSld name="17 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35"/>
          <p:cNvGrpSpPr/>
          <p:nvPr/>
        </p:nvGrpSpPr>
        <p:grpSpPr>
          <a:xfrm>
            <a:off x="9650438" y="6158831"/>
            <a:ext cx="1517695" cy="268691"/>
            <a:chOff x="1532144" y="2517656"/>
            <a:chExt cx="1543000" cy="273170"/>
          </a:xfrm>
        </p:grpSpPr>
        <p:sp>
          <p:nvSpPr>
            <p:cNvPr id="159" name="Google Shape;159;p35"/>
            <p:cNvSpPr/>
            <p:nvPr/>
          </p:nvSpPr>
          <p:spPr>
            <a:xfrm>
              <a:off x="1532144" y="2517656"/>
              <a:ext cx="837369" cy="273170"/>
            </a:xfrm>
            <a:custGeom>
              <a:avLst/>
              <a:gdLst/>
              <a:ahLst/>
              <a:cxnLst/>
              <a:rect l="l" t="t" r="r" b="b"/>
              <a:pathLst>
                <a:path w="122333" h="39908" extrusionOk="0">
                  <a:moveTo>
                    <a:pt x="113784" y="14889"/>
                  </a:moveTo>
                  <a:lnTo>
                    <a:pt x="114381" y="14949"/>
                  </a:lnTo>
                  <a:lnTo>
                    <a:pt x="114963" y="15098"/>
                  </a:lnTo>
                  <a:lnTo>
                    <a:pt x="115515" y="15322"/>
                  </a:lnTo>
                  <a:lnTo>
                    <a:pt x="115783" y="15471"/>
                  </a:lnTo>
                  <a:lnTo>
                    <a:pt x="116022" y="15591"/>
                  </a:lnTo>
                  <a:lnTo>
                    <a:pt x="116439" y="15919"/>
                  </a:lnTo>
                  <a:lnTo>
                    <a:pt x="116783" y="16307"/>
                  </a:lnTo>
                  <a:lnTo>
                    <a:pt x="117066" y="16754"/>
                  </a:lnTo>
                  <a:lnTo>
                    <a:pt x="117185" y="16993"/>
                  </a:lnTo>
                  <a:lnTo>
                    <a:pt x="108264" y="20693"/>
                  </a:lnTo>
                  <a:lnTo>
                    <a:pt x="108264" y="20036"/>
                  </a:lnTo>
                  <a:lnTo>
                    <a:pt x="108443" y="18858"/>
                  </a:lnTo>
                  <a:lnTo>
                    <a:pt x="108846" y="17799"/>
                  </a:lnTo>
                  <a:lnTo>
                    <a:pt x="109487" y="16874"/>
                  </a:lnTo>
                  <a:lnTo>
                    <a:pt x="109890" y="16471"/>
                  </a:lnTo>
                  <a:lnTo>
                    <a:pt x="110308" y="16083"/>
                  </a:lnTo>
                  <a:lnTo>
                    <a:pt x="111173" y="15501"/>
                  </a:lnTo>
                  <a:lnTo>
                    <a:pt x="112083" y="15098"/>
                  </a:lnTo>
                  <a:lnTo>
                    <a:pt x="113008" y="14904"/>
                  </a:lnTo>
                  <a:lnTo>
                    <a:pt x="113486" y="14889"/>
                  </a:lnTo>
                  <a:close/>
                  <a:moveTo>
                    <a:pt x="41265" y="14934"/>
                  </a:moveTo>
                  <a:lnTo>
                    <a:pt x="42309" y="14964"/>
                  </a:lnTo>
                  <a:lnTo>
                    <a:pt x="43353" y="15188"/>
                  </a:lnTo>
                  <a:lnTo>
                    <a:pt x="44338" y="15620"/>
                  </a:lnTo>
                  <a:lnTo>
                    <a:pt x="45248" y="16247"/>
                  </a:lnTo>
                  <a:lnTo>
                    <a:pt x="45651" y="16635"/>
                  </a:lnTo>
                  <a:lnTo>
                    <a:pt x="46039" y="17112"/>
                  </a:lnTo>
                  <a:lnTo>
                    <a:pt x="46665" y="18142"/>
                  </a:lnTo>
                  <a:lnTo>
                    <a:pt x="47068" y="19246"/>
                  </a:lnTo>
                  <a:lnTo>
                    <a:pt x="47277" y="20394"/>
                  </a:lnTo>
                  <a:lnTo>
                    <a:pt x="47262" y="21558"/>
                  </a:lnTo>
                  <a:lnTo>
                    <a:pt x="47053" y="22707"/>
                  </a:lnTo>
                  <a:lnTo>
                    <a:pt x="46650" y="23811"/>
                  </a:lnTo>
                  <a:lnTo>
                    <a:pt x="46024" y="24840"/>
                  </a:lnTo>
                  <a:lnTo>
                    <a:pt x="45636" y="25317"/>
                  </a:lnTo>
                  <a:lnTo>
                    <a:pt x="45517" y="25437"/>
                  </a:lnTo>
                  <a:lnTo>
                    <a:pt x="45382" y="25556"/>
                  </a:lnTo>
                  <a:lnTo>
                    <a:pt x="44965" y="25914"/>
                  </a:lnTo>
                  <a:lnTo>
                    <a:pt x="44040" y="26481"/>
                  </a:lnTo>
                  <a:lnTo>
                    <a:pt x="43040" y="26854"/>
                  </a:lnTo>
                  <a:lnTo>
                    <a:pt x="42011" y="27018"/>
                  </a:lnTo>
                  <a:lnTo>
                    <a:pt x="40967" y="26988"/>
                  </a:lnTo>
                  <a:lnTo>
                    <a:pt x="39952" y="26750"/>
                  </a:lnTo>
                  <a:lnTo>
                    <a:pt x="38982" y="26332"/>
                  </a:lnTo>
                  <a:lnTo>
                    <a:pt x="38102" y="25705"/>
                  </a:lnTo>
                  <a:lnTo>
                    <a:pt x="37699" y="25317"/>
                  </a:lnTo>
                  <a:lnTo>
                    <a:pt x="37311" y="24840"/>
                  </a:lnTo>
                  <a:lnTo>
                    <a:pt x="36685" y="23811"/>
                  </a:lnTo>
                  <a:lnTo>
                    <a:pt x="36267" y="22707"/>
                  </a:lnTo>
                  <a:lnTo>
                    <a:pt x="36058" y="21558"/>
                  </a:lnTo>
                  <a:lnTo>
                    <a:pt x="36058" y="20394"/>
                  </a:lnTo>
                  <a:lnTo>
                    <a:pt x="36267" y="19246"/>
                  </a:lnTo>
                  <a:lnTo>
                    <a:pt x="36670" y="18142"/>
                  </a:lnTo>
                  <a:lnTo>
                    <a:pt x="37297" y="17112"/>
                  </a:lnTo>
                  <a:lnTo>
                    <a:pt x="37684" y="16635"/>
                  </a:lnTo>
                  <a:lnTo>
                    <a:pt x="37774" y="16530"/>
                  </a:lnTo>
                  <a:lnTo>
                    <a:pt x="37878" y="16456"/>
                  </a:lnTo>
                  <a:lnTo>
                    <a:pt x="38296" y="16083"/>
                  </a:lnTo>
                  <a:lnTo>
                    <a:pt x="39221" y="15501"/>
                  </a:lnTo>
                  <a:lnTo>
                    <a:pt x="40221" y="15113"/>
                  </a:lnTo>
                  <a:lnTo>
                    <a:pt x="41265" y="14934"/>
                  </a:lnTo>
                  <a:close/>
                  <a:moveTo>
                    <a:pt x="63076" y="14934"/>
                  </a:moveTo>
                  <a:lnTo>
                    <a:pt x="64135" y="14964"/>
                  </a:lnTo>
                  <a:lnTo>
                    <a:pt x="65164" y="15188"/>
                  </a:lnTo>
                  <a:lnTo>
                    <a:pt x="66149" y="15620"/>
                  </a:lnTo>
                  <a:lnTo>
                    <a:pt x="67059" y="16247"/>
                  </a:lnTo>
                  <a:lnTo>
                    <a:pt x="67462" y="16635"/>
                  </a:lnTo>
                  <a:lnTo>
                    <a:pt x="67865" y="17112"/>
                  </a:lnTo>
                  <a:lnTo>
                    <a:pt x="68476" y="18142"/>
                  </a:lnTo>
                  <a:lnTo>
                    <a:pt x="68894" y="19246"/>
                  </a:lnTo>
                  <a:lnTo>
                    <a:pt x="69088" y="20394"/>
                  </a:lnTo>
                  <a:lnTo>
                    <a:pt x="69088" y="21558"/>
                  </a:lnTo>
                  <a:lnTo>
                    <a:pt x="68879" y="22707"/>
                  </a:lnTo>
                  <a:lnTo>
                    <a:pt x="68461" y="23811"/>
                  </a:lnTo>
                  <a:lnTo>
                    <a:pt x="67850" y="24840"/>
                  </a:lnTo>
                  <a:lnTo>
                    <a:pt x="67447" y="25317"/>
                  </a:lnTo>
                  <a:lnTo>
                    <a:pt x="67343" y="25437"/>
                  </a:lnTo>
                  <a:lnTo>
                    <a:pt x="67208" y="25556"/>
                  </a:lnTo>
                  <a:lnTo>
                    <a:pt x="66776" y="25914"/>
                  </a:lnTo>
                  <a:lnTo>
                    <a:pt x="65851" y="26481"/>
                  </a:lnTo>
                  <a:lnTo>
                    <a:pt x="64866" y="26854"/>
                  </a:lnTo>
                  <a:lnTo>
                    <a:pt x="63822" y="27018"/>
                  </a:lnTo>
                  <a:lnTo>
                    <a:pt x="62792" y="26988"/>
                  </a:lnTo>
                  <a:lnTo>
                    <a:pt x="61763" y="26750"/>
                  </a:lnTo>
                  <a:lnTo>
                    <a:pt x="60793" y="26332"/>
                  </a:lnTo>
                  <a:lnTo>
                    <a:pt x="59913" y="25705"/>
                  </a:lnTo>
                  <a:lnTo>
                    <a:pt x="59525" y="25317"/>
                  </a:lnTo>
                  <a:lnTo>
                    <a:pt x="59122" y="24840"/>
                  </a:lnTo>
                  <a:lnTo>
                    <a:pt x="58511" y="23811"/>
                  </a:lnTo>
                  <a:lnTo>
                    <a:pt x="58093" y="22707"/>
                  </a:lnTo>
                  <a:lnTo>
                    <a:pt x="57884" y="21558"/>
                  </a:lnTo>
                  <a:lnTo>
                    <a:pt x="57884" y="20394"/>
                  </a:lnTo>
                  <a:lnTo>
                    <a:pt x="58093" y="19246"/>
                  </a:lnTo>
                  <a:lnTo>
                    <a:pt x="58496" y="18142"/>
                  </a:lnTo>
                  <a:lnTo>
                    <a:pt x="59107" y="17112"/>
                  </a:lnTo>
                  <a:lnTo>
                    <a:pt x="59510" y="16635"/>
                  </a:lnTo>
                  <a:lnTo>
                    <a:pt x="59600" y="16530"/>
                  </a:lnTo>
                  <a:lnTo>
                    <a:pt x="59689" y="16456"/>
                  </a:lnTo>
                  <a:lnTo>
                    <a:pt x="60107" y="16083"/>
                  </a:lnTo>
                  <a:lnTo>
                    <a:pt x="61032" y="15501"/>
                  </a:lnTo>
                  <a:lnTo>
                    <a:pt x="62032" y="15113"/>
                  </a:lnTo>
                  <a:lnTo>
                    <a:pt x="63076" y="14934"/>
                  </a:lnTo>
                  <a:close/>
                  <a:moveTo>
                    <a:pt x="85245" y="14964"/>
                  </a:moveTo>
                  <a:lnTo>
                    <a:pt x="85782" y="14979"/>
                  </a:lnTo>
                  <a:lnTo>
                    <a:pt x="86841" y="15203"/>
                  </a:lnTo>
                  <a:lnTo>
                    <a:pt x="87826" y="15635"/>
                  </a:lnTo>
                  <a:lnTo>
                    <a:pt x="88676" y="16292"/>
                  </a:lnTo>
                  <a:lnTo>
                    <a:pt x="89049" y="16695"/>
                  </a:lnTo>
                  <a:lnTo>
                    <a:pt x="89422" y="17157"/>
                  </a:lnTo>
                  <a:lnTo>
                    <a:pt x="90004" y="18186"/>
                  </a:lnTo>
                  <a:lnTo>
                    <a:pt x="90392" y="19290"/>
                  </a:lnTo>
                  <a:lnTo>
                    <a:pt x="90571" y="20439"/>
                  </a:lnTo>
                  <a:lnTo>
                    <a:pt x="90571" y="21036"/>
                  </a:lnTo>
                  <a:lnTo>
                    <a:pt x="90571" y="21633"/>
                  </a:lnTo>
                  <a:lnTo>
                    <a:pt x="90392" y="22781"/>
                  </a:lnTo>
                  <a:lnTo>
                    <a:pt x="90004" y="23870"/>
                  </a:lnTo>
                  <a:lnTo>
                    <a:pt x="89407" y="24870"/>
                  </a:lnTo>
                  <a:lnTo>
                    <a:pt x="89049" y="25332"/>
                  </a:lnTo>
                  <a:lnTo>
                    <a:pt x="88676" y="25720"/>
                  </a:lnTo>
                  <a:lnTo>
                    <a:pt x="87811" y="26362"/>
                  </a:lnTo>
                  <a:lnTo>
                    <a:pt x="86826" y="26809"/>
                  </a:lnTo>
                  <a:lnTo>
                    <a:pt x="85782" y="27033"/>
                  </a:lnTo>
                  <a:lnTo>
                    <a:pt x="85245" y="27048"/>
                  </a:lnTo>
                  <a:lnTo>
                    <a:pt x="84678" y="27033"/>
                  </a:lnTo>
                  <a:lnTo>
                    <a:pt x="83604" y="26809"/>
                  </a:lnTo>
                  <a:lnTo>
                    <a:pt x="82589" y="26362"/>
                  </a:lnTo>
                  <a:lnTo>
                    <a:pt x="81694" y="25720"/>
                  </a:lnTo>
                  <a:lnTo>
                    <a:pt x="81306" y="25332"/>
                  </a:lnTo>
                  <a:lnTo>
                    <a:pt x="80918" y="24885"/>
                  </a:lnTo>
                  <a:lnTo>
                    <a:pt x="80292" y="23885"/>
                  </a:lnTo>
                  <a:lnTo>
                    <a:pt x="79874" y="22796"/>
                  </a:lnTo>
                  <a:lnTo>
                    <a:pt x="79680" y="21633"/>
                  </a:lnTo>
                  <a:lnTo>
                    <a:pt x="79680" y="21036"/>
                  </a:lnTo>
                  <a:lnTo>
                    <a:pt x="79680" y="20439"/>
                  </a:lnTo>
                  <a:lnTo>
                    <a:pt x="79874" y="19261"/>
                  </a:lnTo>
                  <a:lnTo>
                    <a:pt x="80292" y="18157"/>
                  </a:lnTo>
                  <a:lnTo>
                    <a:pt x="80918" y="17142"/>
                  </a:lnTo>
                  <a:lnTo>
                    <a:pt x="81306" y="16695"/>
                  </a:lnTo>
                  <a:lnTo>
                    <a:pt x="81694" y="16292"/>
                  </a:lnTo>
                  <a:lnTo>
                    <a:pt x="82589" y="15635"/>
                  </a:lnTo>
                  <a:lnTo>
                    <a:pt x="83604" y="15203"/>
                  </a:lnTo>
                  <a:lnTo>
                    <a:pt x="84678" y="14979"/>
                  </a:lnTo>
                  <a:lnTo>
                    <a:pt x="85245" y="14964"/>
                  </a:lnTo>
                  <a:close/>
                  <a:moveTo>
                    <a:pt x="97433" y="1045"/>
                  </a:moveTo>
                  <a:lnTo>
                    <a:pt x="97433" y="30345"/>
                  </a:lnTo>
                  <a:lnTo>
                    <a:pt x="101819" y="30345"/>
                  </a:lnTo>
                  <a:lnTo>
                    <a:pt x="101819" y="1045"/>
                  </a:lnTo>
                  <a:close/>
                  <a:moveTo>
                    <a:pt x="41190" y="11040"/>
                  </a:moveTo>
                  <a:lnTo>
                    <a:pt x="40236" y="11130"/>
                  </a:lnTo>
                  <a:lnTo>
                    <a:pt x="39281" y="11309"/>
                  </a:lnTo>
                  <a:lnTo>
                    <a:pt x="38356" y="11578"/>
                  </a:lnTo>
                  <a:lnTo>
                    <a:pt x="37461" y="11936"/>
                  </a:lnTo>
                  <a:lnTo>
                    <a:pt x="36580" y="12383"/>
                  </a:lnTo>
                  <a:lnTo>
                    <a:pt x="35745" y="12905"/>
                  </a:lnTo>
                  <a:lnTo>
                    <a:pt x="34954" y="13532"/>
                  </a:lnTo>
                  <a:lnTo>
                    <a:pt x="34566" y="13875"/>
                  </a:lnTo>
                  <a:lnTo>
                    <a:pt x="34208" y="14248"/>
                  </a:lnTo>
                  <a:lnTo>
                    <a:pt x="33582" y="15054"/>
                  </a:lnTo>
                  <a:lnTo>
                    <a:pt x="33030" y="15889"/>
                  </a:lnTo>
                  <a:lnTo>
                    <a:pt x="32582" y="16769"/>
                  </a:lnTo>
                  <a:lnTo>
                    <a:pt x="32209" y="17664"/>
                  </a:lnTo>
                  <a:lnTo>
                    <a:pt x="31941" y="18604"/>
                  </a:lnTo>
                  <a:lnTo>
                    <a:pt x="31762" y="19559"/>
                  </a:lnTo>
                  <a:lnTo>
                    <a:pt x="31672" y="20514"/>
                  </a:lnTo>
                  <a:lnTo>
                    <a:pt x="31672" y="21469"/>
                  </a:lnTo>
                  <a:lnTo>
                    <a:pt x="31762" y="22438"/>
                  </a:lnTo>
                  <a:lnTo>
                    <a:pt x="31941" y="23378"/>
                  </a:lnTo>
                  <a:lnTo>
                    <a:pt x="32209" y="24318"/>
                  </a:lnTo>
                  <a:lnTo>
                    <a:pt x="32582" y="25228"/>
                  </a:lnTo>
                  <a:lnTo>
                    <a:pt x="33030" y="26093"/>
                  </a:lnTo>
                  <a:lnTo>
                    <a:pt x="33582" y="26944"/>
                  </a:lnTo>
                  <a:lnTo>
                    <a:pt x="34208" y="27734"/>
                  </a:lnTo>
                  <a:lnTo>
                    <a:pt x="34566" y="28107"/>
                  </a:lnTo>
                  <a:lnTo>
                    <a:pt x="34954" y="28450"/>
                  </a:lnTo>
                  <a:lnTo>
                    <a:pt x="35745" y="29077"/>
                  </a:lnTo>
                  <a:lnTo>
                    <a:pt x="36580" y="29614"/>
                  </a:lnTo>
                  <a:lnTo>
                    <a:pt x="37461" y="30047"/>
                  </a:lnTo>
                  <a:lnTo>
                    <a:pt x="38356" y="30405"/>
                  </a:lnTo>
                  <a:lnTo>
                    <a:pt x="39281" y="30673"/>
                  </a:lnTo>
                  <a:lnTo>
                    <a:pt x="40236" y="30852"/>
                  </a:lnTo>
                  <a:lnTo>
                    <a:pt x="41190" y="30942"/>
                  </a:lnTo>
                  <a:lnTo>
                    <a:pt x="42145" y="30942"/>
                  </a:lnTo>
                  <a:lnTo>
                    <a:pt x="43100" y="30852"/>
                  </a:lnTo>
                  <a:lnTo>
                    <a:pt x="44040" y="30673"/>
                  </a:lnTo>
                  <a:lnTo>
                    <a:pt x="44980" y="30405"/>
                  </a:lnTo>
                  <a:lnTo>
                    <a:pt x="45875" y="30047"/>
                  </a:lnTo>
                  <a:lnTo>
                    <a:pt x="46755" y="29614"/>
                  </a:lnTo>
                  <a:lnTo>
                    <a:pt x="47590" y="29077"/>
                  </a:lnTo>
                  <a:lnTo>
                    <a:pt x="48381" y="28450"/>
                  </a:lnTo>
                  <a:lnTo>
                    <a:pt x="48769" y="28107"/>
                  </a:lnTo>
                  <a:lnTo>
                    <a:pt x="49112" y="27734"/>
                  </a:lnTo>
                  <a:lnTo>
                    <a:pt x="49754" y="26944"/>
                  </a:lnTo>
                  <a:lnTo>
                    <a:pt x="50306" y="26093"/>
                  </a:lnTo>
                  <a:lnTo>
                    <a:pt x="50753" y="25228"/>
                  </a:lnTo>
                  <a:lnTo>
                    <a:pt x="51111" y="24318"/>
                  </a:lnTo>
                  <a:lnTo>
                    <a:pt x="51395" y="23378"/>
                  </a:lnTo>
                  <a:lnTo>
                    <a:pt x="51574" y="22438"/>
                  </a:lnTo>
                  <a:lnTo>
                    <a:pt x="51663" y="21469"/>
                  </a:lnTo>
                  <a:lnTo>
                    <a:pt x="51663" y="20514"/>
                  </a:lnTo>
                  <a:lnTo>
                    <a:pt x="51574" y="19559"/>
                  </a:lnTo>
                  <a:lnTo>
                    <a:pt x="51395" y="18604"/>
                  </a:lnTo>
                  <a:lnTo>
                    <a:pt x="51111" y="17664"/>
                  </a:lnTo>
                  <a:lnTo>
                    <a:pt x="50753" y="16769"/>
                  </a:lnTo>
                  <a:lnTo>
                    <a:pt x="50306" y="15889"/>
                  </a:lnTo>
                  <a:lnTo>
                    <a:pt x="49754" y="15054"/>
                  </a:lnTo>
                  <a:lnTo>
                    <a:pt x="49112" y="14248"/>
                  </a:lnTo>
                  <a:lnTo>
                    <a:pt x="48769" y="13875"/>
                  </a:lnTo>
                  <a:lnTo>
                    <a:pt x="48381" y="13532"/>
                  </a:lnTo>
                  <a:lnTo>
                    <a:pt x="47590" y="12905"/>
                  </a:lnTo>
                  <a:lnTo>
                    <a:pt x="46755" y="12383"/>
                  </a:lnTo>
                  <a:lnTo>
                    <a:pt x="45875" y="11936"/>
                  </a:lnTo>
                  <a:lnTo>
                    <a:pt x="44980" y="11578"/>
                  </a:lnTo>
                  <a:lnTo>
                    <a:pt x="44040" y="11309"/>
                  </a:lnTo>
                  <a:lnTo>
                    <a:pt x="43100" y="11130"/>
                  </a:lnTo>
                  <a:lnTo>
                    <a:pt x="42145" y="11040"/>
                  </a:lnTo>
                  <a:close/>
                  <a:moveTo>
                    <a:pt x="63031" y="11040"/>
                  </a:moveTo>
                  <a:lnTo>
                    <a:pt x="62076" y="11130"/>
                  </a:lnTo>
                  <a:lnTo>
                    <a:pt x="61121" y="11309"/>
                  </a:lnTo>
                  <a:lnTo>
                    <a:pt x="60197" y="11578"/>
                  </a:lnTo>
                  <a:lnTo>
                    <a:pt x="59286" y="11936"/>
                  </a:lnTo>
                  <a:lnTo>
                    <a:pt x="58421" y="12383"/>
                  </a:lnTo>
                  <a:lnTo>
                    <a:pt x="57586" y="12905"/>
                  </a:lnTo>
                  <a:lnTo>
                    <a:pt x="56780" y="13532"/>
                  </a:lnTo>
                  <a:lnTo>
                    <a:pt x="56407" y="13875"/>
                  </a:lnTo>
                  <a:lnTo>
                    <a:pt x="56049" y="14248"/>
                  </a:lnTo>
                  <a:lnTo>
                    <a:pt x="55408" y="15054"/>
                  </a:lnTo>
                  <a:lnTo>
                    <a:pt x="54871" y="15889"/>
                  </a:lnTo>
                  <a:lnTo>
                    <a:pt x="54408" y="16769"/>
                  </a:lnTo>
                  <a:lnTo>
                    <a:pt x="54050" y="17664"/>
                  </a:lnTo>
                  <a:lnTo>
                    <a:pt x="53782" y="18604"/>
                  </a:lnTo>
                  <a:lnTo>
                    <a:pt x="53603" y="19559"/>
                  </a:lnTo>
                  <a:lnTo>
                    <a:pt x="53513" y="20514"/>
                  </a:lnTo>
                  <a:lnTo>
                    <a:pt x="53513" y="21469"/>
                  </a:lnTo>
                  <a:lnTo>
                    <a:pt x="53603" y="22438"/>
                  </a:lnTo>
                  <a:lnTo>
                    <a:pt x="53782" y="23378"/>
                  </a:lnTo>
                  <a:lnTo>
                    <a:pt x="54050" y="24318"/>
                  </a:lnTo>
                  <a:lnTo>
                    <a:pt x="54408" y="25228"/>
                  </a:lnTo>
                  <a:lnTo>
                    <a:pt x="54871" y="26093"/>
                  </a:lnTo>
                  <a:lnTo>
                    <a:pt x="55408" y="26944"/>
                  </a:lnTo>
                  <a:lnTo>
                    <a:pt x="56049" y="27734"/>
                  </a:lnTo>
                  <a:lnTo>
                    <a:pt x="56407" y="28107"/>
                  </a:lnTo>
                  <a:lnTo>
                    <a:pt x="56780" y="28450"/>
                  </a:lnTo>
                  <a:lnTo>
                    <a:pt x="57586" y="29077"/>
                  </a:lnTo>
                  <a:lnTo>
                    <a:pt x="58421" y="29614"/>
                  </a:lnTo>
                  <a:lnTo>
                    <a:pt x="59286" y="30047"/>
                  </a:lnTo>
                  <a:lnTo>
                    <a:pt x="60197" y="30405"/>
                  </a:lnTo>
                  <a:lnTo>
                    <a:pt x="61121" y="30673"/>
                  </a:lnTo>
                  <a:lnTo>
                    <a:pt x="62076" y="30852"/>
                  </a:lnTo>
                  <a:lnTo>
                    <a:pt x="63031" y="30942"/>
                  </a:lnTo>
                  <a:lnTo>
                    <a:pt x="63986" y="30942"/>
                  </a:lnTo>
                  <a:lnTo>
                    <a:pt x="64941" y="30852"/>
                  </a:lnTo>
                  <a:lnTo>
                    <a:pt x="65880" y="30673"/>
                  </a:lnTo>
                  <a:lnTo>
                    <a:pt x="66805" y="30405"/>
                  </a:lnTo>
                  <a:lnTo>
                    <a:pt x="67715" y="30047"/>
                  </a:lnTo>
                  <a:lnTo>
                    <a:pt x="68596" y="29614"/>
                  </a:lnTo>
                  <a:lnTo>
                    <a:pt x="69431" y="29077"/>
                  </a:lnTo>
                  <a:lnTo>
                    <a:pt x="70222" y="28450"/>
                  </a:lnTo>
                  <a:lnTo>
                    <a:pt x="70595" y="28107"/>
                  </a:lnTo>
                  <a:lnTo>
                    <a:pt x="70953" y="27734"/>
                  </a:lnTo>
                  <a:lnTo>
                    <a:pt x="71594" y="26944"/>
                  </a:lnTo>
                  <a:lnTo>
                    <a:pt x="72131" y="26093"/>
                  </a:lnTo>
                  <a:lnTo>
                    <a:pt x="72594" y="25228"/>
                  </a:lnTo>
                  <a:lnTo>
                    <a:pt x="72952" y="24318"/>
                  </a:lnTo>
                  <a:lnTo>
                    <a:pt x="73220" y="23378"/>
                  </a:lnTo>
                  <a:lnTo>
                    <a:pt x="73414" y="22438"/>
                  </a:lnTo>
                  <a:lnTo>
                    <a:pt x="73504" y="21469"/>
                  </a:lnTo>
                  <a:lnTo>
                    <a:pt x="73504" y="20514"/>
                  </a:lnTo>
                  <a:lnTo>
                    <a:pt x="73414" y="19559"/>
                  </a:lnTo>
                  <a:lnTo>
                    <a:pt x="73220" y="18604"/>
                  </a:lnTo>
                  <a:lnTo>
                    <a:pt x="72952" y="17664"/>
                  </a:lnTo>
                  <a:lnTo>
                    <a:pt x="72594" y="16769"/>
                  </a:lnTo>
                  <a:lnTo>
                    <a:pt x="72131" y="15889"/>
                  </a:lnTo>
                  <a:lnTo>
                    <a:pt x="71594" y="15054"/>
                  </a:lnTo>
                  <a:lnTo>
                    <a:pt x="70953" y="14248"/>
                  </a:lnTo>
                  <a:lnTo>
                    <a:pt x="70595" y="13875"/>
                  </a:lnTo>
                  <a:lnTo>
                    <a:pt x="70222" y="13532"/>
                  </a:lnTo>
                  <a:lnTo>
                    <a:pt x="69431" y="12905"/>
                  </a:lnTo>
                  <a:lnTo>
                    <a:pt x="68596" y="12383"/>
                  </a:lnTo>
                  <a:lnTo>
                    <a:pt x="67715" y="11936"/>
                  </a:lnTo>
                  <a:lnTo>
                    <a:pt x="66805" y="11578"/>
                  </a:lnTo>
                  <a:lnTo>
                    <a:pt x="65880" y="11309"/>
                  </a:lnTo>
                  <a:lnTo>
                    <a:pt x="64941" y="11130"/>
                  </a:lnTo>
                  <a:lnTo>
                    <a:pt x="63986" y="11040"/>
                  </a:lnTo>
                  <a:close/>
                  <a:moveTo>
                    <a:pt x="14919" y="1"/>
                  </a:moveTo>
                  <a:lnTo>
                    <a:pt x="13382" y="150"/>
                  </a:lnTo>
                  <a:lnTo>
                    <a:pt x="11890" y="433"/>
                  </a:lnTo>
                  <a:lnTo>
                    <a:pt x="10413" y="866"/>
                  </a:lnTo>
                  <a:lnTo>
                    <a:pt x="9011" y="1448"/>
                  </a:lnTo>
                  <a:lnTo>
                    <a:pt x="7653" y="2164"/>
                  </a:lnTo>
                  <a:lnTo>
                    <a:pt x="6385" y="3014"/>
                  </a:lnTo>
                  <a:lnTo>
                    <a:pt x="5192" y="3999"/>
                  </a:lnTo>
                  <a:lnTo>
                    <a:pt x="4640" y="4536"/>
                  </a:lnTo>
                  <a:lnTo>
                    <a:pt x="4252" y="4924"/>
                  </a:lnTo>
                  <a:lnTo>
                    <a:pt x="3715" y="5506"/>
                  </a:lnTo>
                  <a:lnTo>
                    <a:pt x="2760" y="6714"/>
                  </a:lnTo>
                  <a:lnTo>
                    <a:pt x="1954" y="7997"/>
                  </a:lnTo>
                  <a:lnTo>
                    <a:pt x="1283" y="9325"/>
                  </a:lnTo>
                  <a:lnTo>
                    <a:pt x="746" y="10712"/>
                  </a:lnTo>
                  <a:lnTo>
                    <a:pt x="358" y="12129"/>
                  </a:lnTo>
                  <a:lnTo>
                    <a:pt x="105" y="13562"/>
                  </a:lnTo>
                  <a:lnTo>
                    <a:pt x="0" y="15024"/>
                  </a:lnTo>
                  <a:lnTo>
                    <a:pt x="15" y="16486"/>
                  </a:lnTo>
                  <a:lnTo>
                    <a:pt x="179" y="17933"/>
                  </a:lnTo>
                  <a:lnTo>
                    <a:pt x="492" y="19365"/>
                  </a:lnTo>
                  <a:lnTo>
                    <a:pt x="940" y="20767"/>
                  </a:lnTo>
                  <a:lnTo>
                    <a:pt x="1507" y="22125"/>
                  </a:lnTo>
                  <a:lnTo>
                    <a:pt x="2238" y="23438"/>
                  </a:lnTo>
                  <a:lnTo>
                    <a:pt x="3088" y="24676"/>
                  </a:lnTo>
                  <a:lnTo>
                    <a:pt x="4088" y="25855"/>
                  </a:lnTo>
                  <a:lnTo>
                    <a:pt x="4640" y="26407"/>
                  </a:lnTo>
                  <a:lnTo>
                    <a:pt x="5192" y="26959"/>
                  </a:lnTo>
                  <a:lnTo>
                    <a:pt x="6385" y="27943"/>
                  </a:lnTo>
                  <a:lnTo>
                    <a:pt x="7653" y="28794"/>
                  </a:lnTo>
                  <a:lnTo>
                    <a:pt x="8996" y="29510"/>
                  </a:lnTo>
                  <a:lnTo>
                    <a:pt x="10413" y="30091"/>
                  </a:lnTo>
                  <a:lnTo>
                    <a:pt x="11875" y="30539"/>
                  </a:lnTo>
                  <a:lnTo>
                    <a:pt x="13382" y="30822"/>
                  </a:lnTo>
                  <a:lnTo>
                    <a:pt x="14919" y="30957"/>
                  </a:lnTo>
                  <a:lnTo>
                    <a:pt x="15694" y="30957"/>
                  </a:lnTo>
                  <a:lnTo>
                    <a:pt x="16515" y="30942"/>
                  </a:lnTo>
                  <a:lnTo>
                    <a:pt x="18096" y="30808"/>
                  </a:lnTo>
                  <a:lnTo>
                    <a:pt x="19603" y="30539"/>
                  </a:lnTo>
                  <a:lnTo>
                    <a:pt x="21035" y="30136"/>
                  </a:lnTo>
                  <a:lnTo>
                    <a:pt x="22378" y="29599"/>
                  </a:lnTo>
                  <a:lnTo>
                    <a:pt x="23646" y="28928"/>
                  </a:lnTo>
                  <a:lnTo>
                    <a:pt x="24825" y="28107"/>
                  </a:lnTo>
                  <a:lnTo>
                    <a:pt x="25944" y="27167"/>
                  </a:lnTo>
                  <a:lnTo>
                    <a:pt x="26451" y="26630"/>
                  </a:lnTo>
                  <a:lnTo>
                    <a:pt x="26913" y="26168"/>
                  </a:lnTo>
                  <a:lnTo>
                    <a:pt x="27704" y="25168"/>
                  </a:lnTo>
                  <a:lnTo>
                    <a:pt x="28390" y="24094"/>
                  </a:lnTo>
                  <a:lnTo>
                    <a:pt x="28972" y="22945"/>
                  </a:lnTo>
                  <a:lnTo>
                    <a:pt x="29434" y="21707"/>
                  </a:lnTo>
                  <a:lnTo>
                    <a:pt x="29778" y="20379"/>
                  </a:lnTo>
                  <a:lnTo>
                    <a:pt x="30001" y="18977"/>
                  </a:lnTo>
                  <a:lnTo>
                    <a:pt x="30121" y="17500"/>
                  </a:lnTo>
                  <a:lnTo>
                    <a:pt x="30136" y="16739"/>
                  </a:lnTo>
                  <a:lnTo>
                    <a:pt x="30136" y="16068"/>
                  </a:lnTo>
                  <a:lnTo>
                    <a:pt x="30016" y="14740"/>
                  </a:lnTo>
                  <a:lnTo>
                    <a:pt x="29912" y="14084"/>
                  </a:lnTo>
                  <a:lnTo>
                    <a:pt x="15680" y="14084"/>
                  </a:lnTo>
                  <a:lnTo>
                    <a:pt x="15680" y="18321"/>
                  </a:lnTo>
                  <a:lnTo>
                    <a:pt x="25809" y="18321"/>
                  </a:lnTo>
                  <a:lnTo>
                    <a:pt x="25675" y="19171"/>
                  </a:lnTo>
                  <a:lnTo>
                    <a:pt x="25287" y="20693"/>
                  </a:lnTo>
                  <a:lnTo>
                    <a:pt x="24705" y="22020"/>
                  </a:lnTo>
                  <a:lnTo>
                    <a:pt x="23959" y="23154"/>
                  </a:lnTo>
                  <a:lnTo>
                    <a:pt x="23512" y="23632"/>
                  </a:lnTo>
                  <a:lnTo>
                    <a:pt x="23124" y="24005"/>
                  </a:lnTo>
                  <a:lnTo>
                    <a:pt x="22288" y="24691"/>
                  </a:lnTo>
                  <a:lnTo>
                    <a:pt x="21423" y="25273"/>
                  </a:lnTo>
                  <a:lnTo>
                    <a:pt x="20498" y="25750"/>
                  </a:lnTo>
                  <a:lnTo>
                    <a:pt x="19514" y="26138"/>
                  </a:lnTo>
                  <a:lnTo>
                    <a:pt x="18499" y="26436"/>
                  </a:lnTo>
                  <a:lnTo>
                    <a:pt x="17410" y="26630"/>
                  </a:lnTo>
                  <a:lnTo>
                    <a:pt x="16291" y="26720"/>
                  </a:lnTo>
                  <a:lnTo>
                    <a:pt x="15694" y="26735"/>
                  </a:lnTo>
                  <a:lnTo>
                    <a:pt x="15142" y="26735"/>
                  </a:lnTo>
                  <a:lnTo>
                    <a:pt x="14039" y="26630"/>
                  </a:lnTo>
                  <a:lnTo>
                    <a:pt x="12964" y="26421"/>
                  </a:lnTo>
                  <a:lnTo>
                    <a:pt x="11920" y="26108"/>
                  </a:lnTo>
                  <a:lnTo>
                    <a:pt x="10921" y="25690"/>
                  </a:lnTo>
                  <a:lnTo>
                    <a:pt x="9966" y="25168"/>
                  </a:lnTo>
                  <a:lnTo>
                    <a:pt x="9056" y="24557"/>
                  </a:lnTo>
                  <a:lnTo>
                    <a:pt x="8220" y="23841"/>
                  </a:lnTo>
                  <a:lnTo>
                    <a:pt x="7832" y="23453"/>
                  </a:lnTo>
                  <a:lnTo>
                    <a:pt x="7430" y="23020"/>
                  </a:lnTo>
                  <a:lnTo>
                    <a:pt x="6728" y="22125"/>
                  </a:lnTo>
                  <a:lnTo>
                    <a:pt x="6117" y="21185"/>
                  </a:lnTo>
                  <a:lnTo>
                    <a:pt x="5610" y="20200"/>
                  </a:lnTo>
                  <a:lnTo>
                    <a:pt x="5207" y="19186"/>
                  </a:lnTo>
                  <a:lnTo>
                    <a:pt x="4908" y="18142"/>
                  </a:lnTo>
                  <a:lnTo>
                    <a:pt x="4714" y="17082"/>
                  </a:lnTo>
                  <a:lnTo>
                    <a:pt x="4610" y="16008"/>
                  </a:lnTo>
                  <a:lnTo>
                    <a:pt x="4610" y="14934"/>
                  </a:lnTo>
                  <a:lnTo>
                    <a:pt x="4714" y="13860"/>
                  </a:lnTo>
                  <a:lnTo>
                    <a:pt x="4908" y="12786"/>
                  </a:lnTo>
                  <a:lnTo>
                    <a:pt x="5207" y="11742"/>
                  </a:lnTo>
                  <a:lnTo>
                    <a:pt x="5610" y="10727"/>
                  </a:lnTo>
                  <a:lnTo>
                    <a:pt x="6117" y="9757"/>
                  </a:lnTo>
                  <a:lnTo>
                    <a:pt x="6728" y="8818"/>
                  </a:lnTo>
                  <a:lnTo>
                    <a:pt x="7430" y="7922"/>
                  </a:lnTo>
                  <a:lnTo>
                    <a:pt x="7832" y="7505"/>
                  </a:lnTo>
                  <a:lnTo>
                    <a:pt x="8220" y="7102"/>
                  </a:lnTo>
                  <a:lnTo>
                    <a:pt x="9056" y="6386"/>
                  </a:lnTo>
                  <a:lnTo>
                    <a:pt x="9966" y="5774"/>
                  </a:lnTo>
                  <a:lnTo>
                    <a:pt x="10921" y="5252"/>
                  </a:lnTo>
                  <a:lnTo>
                    <a:pt x="11920" y="4834"/>
                  </a:lnTo>
                  <a:lnTo>
                    <a:pt x="12964" y="4521"/>
                  </a:lnTo>
                  <a:lnTo>
                    <a:pt x="14039" y="4312"/>
                  </a:lnTo>
                  <a:lnTo>
                    <a:pt x="15142" y="4223"/>
                  </a:lnTo>
                  <a:lnTo>
                    <a:pt x="16232" y="4223"/>
                  </a:lnTo>
                  <a:lnTo>
                    <a:pt x="17291" y="4312"/>
                  </a:lnTo>
                  <a:lnTo>
                    <a:pt x="18320" y="4506"/>
                  </a:lnTo>
                  <a:lnTo>
                    <a:pt x="19335" y="4804"/>
                  </a:lnTo>
                  <a:lnTo>
                    <a:pt x="20304" y="5192"/>
                  </a:lnTo>
                  <a:lnTo>
                    <a:pt x="21229" y="5670"/>
                  </a:lnTo>
                  <a:lnTo>
                    <a:pt x="22109" y="6237"/>
                  </a:lnTo>
                  <a:lnTo>
                    <a:pt x="22945" y="6893"/>
                  </a:lnTo>
                  <a:lnTo>
                    <a:pt x="23333" y="7266"/>
                  </a:lnTo>
                  <a:lnTo>
                    <a:pt x="26316" y="4282"/>
                  </a:lnTo>
                  <a:lnTo>
                    <a:pt x="25779" y="3760"/>
                  </a:lnTo>
                  <a:lnTo>
                    <a:pt x="24631" y="2835"/>
                  </a:lnTo>
                  <a:lnTo>
                    <a:pt x="23407" y="2030"/>
                  </a:lnTo>
                  <a:lnTo>
                    <a:pt x="22109" y="1358"/>
                  </a:lnTo>
                  <a:lnTo>
                    <a:pt x="20752" y="806"/>
                  </a:lnTo>
                  <a:lnTo>
                    <a:pt x="19350" y="404"/>
                  </a:lnTo>
                  <a:lnTo>
                    <a:pt x="17917" y="135"/>
                  </a:lnTo>
                  <a:lnTo>
                    <a:pt x="16440" y="1"/>
                  </a:lnTo>
                  <a:close/>
                  <a:moveTo>
                    <a:pt x="112874" y="11011"/>
                  </a:moveTo>
                  <a:lnTo>
                    <a:pt x="111934" y="11085"/>
                  </a:lnTo>
                  <a:lnTo>
                    <a:pt x="111024" y="11264"/>
                  </a:lnTo>
                  <a:lnTo>
                    <a:pt x="110144" y="11533"/>
                  </a:lnTo>
                  <a:lnTo>
                    <a:pt x="109279" y="11891"/>
                  </a:lnTo>
                  <a:lnTo>
                    <a:pt x="108473" y="12338"/>
                  </a:lnTo>
                  <a:lnTo>
                    <a:pt x="107712" y="12861"/>
                  </a:lnTo>
                  <a:lnTo>
                    <a:pt x="106996" y="13472"/>
                  </a:lnTo>
                  <a:lnTo>
                    <a:pt x="106668" y="13800"/>
                  </a:lnTo>
                  <a:lnTo>
                    <a:pt x="106325" y="14158"/>
                  </a:lnTo>
                  <a:lnTo>
                    <a:pt x="105728" y="14904"/>
                  </a:lnTo>
                  <a:lnTo>
                    <a:pt x="105221" y="15710"/>
                  </a:lnTo>
                  <a:lnTo>
                    <a:pt x="104788" y="16545"/>
                  </a:lnTo>
                  <a:lnTo>
                    <a:pt x="104445" y="17440"/>
                  </a:lnTo>
                  <a:lnTo>
                    <a:pt x="104191" y="18395"/>
                  </a:lnTo>
                  <a:lnTo>
                    <a:pt x="104012" y="19395"/>
                  </a:lnTo>
                  <a:lnTo>
                    <a:pt x="103923" y="20439"/>
                  </a:lnTo>
                  <a:lnTo>
                    <a:pt x="103923" y="20991"/>
                  </a:lnTo>
                  <a:lnTo>
                    <a:pt x="103923" y="21483"/>
                  </a:lnTo>
                  <a:lnTo>
                    <a:pt x="103997" y="22468"/>
                  </a:lnTo>
                  <a:lnTo>
                    <a:pt x="104176" y="23438"/>
                  </a:lnTo>
                  <a:lnTo>
                    <a:pt x="104445" y="24378"/>
                  </a:lnTo>
                  <a:lnTo>
                    <a:pt x="104803" y="25273"/>
                  </a:lnTo>
                  <a:lnTo>
                    <a:pt x="105251" y="26138"/>
                  </a:lnTo>
                  <a:lnTo>
                    <a:pt x="105788" y="26959"/>
                  </a:lnTo>
                  <a:lnTo>
                    <a:pt x="106414" y="27734"/>
                  </a:lnTo>
                  <a:lnTo>
                    <a:pt x="106757" y="28092"/>
                  </a:lnTo>
                  <a:lnTo>
                    <a:pt x="107115" y="28435"/>
                  </a:lnTo>
                  <a:lnTo>
                    <a:pt x="107876" y="29077"/>
                  </a:lnTo>
                  <a:lnTo>
                    <a:pt x="108682" y="29614"/>
                  </a:lnTo>
                  <a:lnTo>
                    <a:pt x="109547" y="30077"/>
                  </a:lnTo>
                  <a:lnTo>
                    <a:pt x="110457" y="30435"/>
                  </a:lnTo>
                  <a:lnTo>
                    <a:pt x="111382" y="30718"/>
                  </a:lnTo>
                  <a:lnTo>
                    <a:pt x="112352" y="30897"/>
                  </a:lnTo>
                  <a:lnTo>
                    <a:pt x="113336" y="30972"/>
                  </a:lnTo>
                  <a:lnTo>
                    <a:pt x="113829" y="30957"/>
                  </a:lnTo>
                  <a:lnTo>
                    <a:pt x="114500" y="30972"/>
                  </a:lnTo>
                  <a:lnTo>
                    <a:pt x="115828" y="30808"/>
                  </a:lnTo>
                  <a:lnTo>
                    <a:pt x="117111" y="30464"/>
                  </a:lnTo>
                  <a:lnTo>
                    <a:pt x="118334" y="29927"/>
                  </a:lnTo>
                  <a:lnTo>
                    <a:pt x="118916" y="29584"/>
                  </a:lnTo>
                  <a:lnTo>
                    <a:pt x="119378" y="29286"/>
                  </a:lnTo>
                  <a:lnTo>
                    <a:pt x="120259" y="28600"/>
                  </a:lnTo>
                  <a:lnTo>
                    <a:pt x="121064" y="27824"/>
                  </a:lnTo>
                  <a:lnTo>
                    <a:pt x="121795" y="26973"/>
                  </a:lnTo>
                  <a:lnTo>
                    <a:pt x="122123" y="26526"/>
                  </a:lnTo>
                  <a:lnTo>
                    <a:pt x="118722" y="24258"/>
                  </a:lnTo>
                  <a:lnTo>
                    <a:pt x="118498" y="24601"/>
                  </a:lnTo>
                  <a:lnTo>
                    <a:pt x="117991" y="25213"/>
                  </a:lnTo>
                  <a:lnTo>
                    <a:pt x="117439" y="25720"/>
                  </a:lnTo>
                  <a:lnTo>
                    <a:pt x="116872" y="26153"/>
                  </a:lnTo>
                  <a:lnTo>
                    <a:pt x="116260" y="26496"/>
                  </a:lnTo>
                  <a:lnTo>
                    <a:pt x="115604" y="26765"/>
                  </a:lnTo>
                  <a:lnTo>
                    <a:pt x="114918" y="26929"/>
                  </a:lnTo>
                  <a:lnTo>
                    <a:pt x="114202" y="27018"/>
                  </a:lnTo>
                  <a:lnTo>
                    <a:pt x="113829" y="27033"/>
                  </a:lnTo>
                  <a:lnTo>
                    <a:pt x="113426" y="27018"/>
                  </a:lnTo>
                  <a:lnTo>
                    <a:pt x="112650" y="26929"/>
                  </a:lnTo>
                  <a:lnTo>
                    <a:pt x="111949" y="26735"/>
                  </a:lnTo>
                  <a:lnTo>
                    <a:pt x="111278" y="26451"/>
                  </a:lnTo>
                  <a:lnTo>
                    <a:pt x="110681" y="26078"/>
                  </a:lnTo>
                  <a:lnTo>
                    <a:pt x="110129" y="25601"/>
                  </a:lnTo>
                  <a:lnTo>
                    <a:pt x="109637" y="25034"/>
                  </a:lnTo>
                  <a:lnTo>
                    <a:pt x="109189" y="24378"/>
                  </a:lnTo>
                  <a:lnTo>
                    <a:pt x="108995" y="24005"/>
                  </a:lnTo>
                  <a:lnTo>
                    <a:pt x="122332" y="18470"/>
                  </a:lnTo>
                  <a:lnTo>
                    <a:pt x="121885" y="17336"/>
                  </a:lnTo>
                  <a:lnTo>
                    <a:pt x="121661" y="16829"/>
                  </a:lnTo>
                  <a:lnTo>
                    <a:pt x="121184" y="15844"/>
                  </a:lnTo>
                  <a:lnTo>
                    <a:pt x="120900" y="15367"/>
                  </a:lnTo>
                  <a:lnTo>
                    <a:pt x="120527" y="14830"/>
                  </a:lnTo>
                  <a:lnTo>
                    <a:pt x="119722" y="13830"/>
                  </a:lnTo>
                  <a:lnTo>
                    <a:pt x="119274" y="13353"/>
                  </a:lnTo>
                  <a:lnTo>
                    <a:pt x="118991" y="13084"/>
                  </a:lnTo>
                  <a:lnTo>
                    <a:pt x="118379" y="12607"/>
                  </a:lnTo>
                  <a:lnTo>
                    <a:pt x="117737" y="12174"/>
                  </a:lnTo>
                  <a:lnTo>
                    <a:pt x="117051" y="11816"/>
                  </a:lnTo>
                  <a:lnTo>
                    <a:pt x="116693" y="11667"/>
                  </a:lnTo>
                  <a:lnTo>
                    <a:pt x="116290" y="11503"/>
                  </a:lnTo>
                  <a:lnTo>
                    <a:pt x="115470" y="11249"/>
                  </a:lnTo>
                  <a:lnTo>
                    <a:pt x="114634" y="11085"/>
                  </a:lnTo>
                  <a:lnTo>
                    <a:pt x="113769" y="11011"/>
                  </a:lnTo>
                  <a:close/>
                  <a:moveTo>
                    <a:pt x="84872" y="11026"/>
                  </a:moveTo>
                  <a:lnTo>
                    <a:pt x="84394" y="11040"/>
                  </a:lnTo>
                  <a:lnTo>
                    <a:pt x="83469" y="11130"/>
                  </a:lnTo>
                  <a:lnTo>
                    <a:pt x="82574" y="11309"/>
                  </a:lnTo>
                  <a:lnTo>
                    <a:pt x="81709" y="11578"/>
                  </a:lnTo>
                  <a:lnTo>
                    <a:pt x="80874" y="11950"/>
                  </a:lnTo>
                  <a:lnTo>
                    <a:pt x="80083" y="12398"/>
                  </a:lnTo>
                  <a:lnTo>
                    <a:pt x="79292" y="12950"/>
                  </a:lnTo>
                  <a:lnTo>
                    <a:pt x="78546" y="13592"/>
                  </a:lnTo>
                  <a:lnTo>
                    <a:pt x="78188" y="13950"/>
                  </a:lnTo>
                  <a:lnTo>
                    <a:pt x="77845" y="14308"/>
                  </a:lnTo>
                  <a:lnTo>
                    <a:pt x="77219" y="15068"/>
                  </a:lnTo>
                  <a:lnTo>
                    <a:pt x="76682" y="15874"/>
                  </a:lnTo>
                  <a:lnTo>
                    <a:pt x="76234" y="16739"/>
                  </a:lnTo>
                  <a:lnTo>
                    <a:pt x="75861" y="17634"/>
                  </a:lnTo>
                  <a:lnTo>
                    <a:pt x="75592" y="18574"/>
                  </a:lnTo>
                  <a:lnTo>
                    <a:pt x="75399" y="19529"/>
                  </a:lnTo>
                  <a:lnTo>
                    <a:pt x="75324" y="20514"/>
                  </a:lnTo>
                  <a:lnTo>
                    <a:pt x="75324" y="21006"/>
                  </a:lnTo>
                  <a:lnTo>
                    <a:pt x="75324" y="21498"/>
                  </a:lnTo>
                  <a:lnTo>
                    <a:pt x="75399" y="22483"/>
                  </a:lnTo>
                  <a:lnTo>
                    <a:pt x="75578" y="23438"/>
                  </a:lnTo>
                  <a:lnTo>
                    <a:pt x="75861" y="24363"/>
                  </a:lnTo>
                  <a:lnTo>
                    <a:pt x="76219" y="25258"/>
                  </a:lnTo>
                  <a:lnTo>
                    <a:pt x="76682" y="26123"/>
                  </a:lnTo>
                  <a:lnTo>
                    <a:pt x="77219" y="26929"/>
                  </a:lnTo>
                  <a:lnTo>
                    <a:pt x="77845" y="27675"/>
                  </a:lnTo>
                  <a:lnTo>
                    <a:pt x="78188" y="28033"/>
                  </a:lnTo>
                  <a:lnTo>
                    <a:pt x="78546" y="28391"/>
                  </a:lnTo>
                  <a:lnTo>
                    <a:pt x="79292" y="29032"/>
                  </a:lnTo>
                  <a:lnTo>
                    <a:pt x="80068" y="29569"/>
                  </a:lnTo>
                  <a:lnTo>
                    <a:pt x="80874" y="30032"/>
                  </a:lnTo>
                  <a:lnTo>
                    <a:pt x="81709" y="30390"/>
                  </a:lnTo>
                  <a:lnTo>
                    <a:pt x="82574" y="30658"/>
                  </a:lnTo>
                  <a:lnTo>
                    <a:pt x="83469" y="30837"/>
                  </a:lnTo>
                  <a:lnTo>
                    <a:pt x="84394" y="30927"/>
                  </a:lnTo>
                  <a:lnTo>
                    <a:pt x="84872" y="30942"/>
                  </a:lnTo>
                  <a:lnTo>
                    <a:pt x="85290" y="30942"/>
                  </a:lnTo>
                  <a:lnTo>
                    <a:pt x="86095" y="30867"/>
                  </a:lnTo>
                  <a:lnTo>
                    <a:pt x="86841" y="30733"/>
                  </a:lnTo>
                  <a:lnTo>
                    <a:pt x="87542" y="30509"/>
                  </a:lnTo>
                  <a:lnTo>
                    <a:pt x="88199" y="30241"/>
                  </a:lnTo>
                  <a:lnTo>
                    <a:pt x="88810" y="29883"/>
                  </a:lnTo>
                  <a:lnTo>
                    <a:pt x="89362" y="29465"/>
                  </a:lnTo>
                  <a:lnTo>
                    <a:pt x="89870" y="28958"/>
                  </a:lnTo>
                  <a:lnTo>
                    <a:pt x="90108" y="28689"/>
                  </a:lnTo>
                  <a:lnTo>
                    <a:pt x="90257" y="28689"/>
                  </a:lnTo>
                  <a:lnTo>
                    <a:pt x="90257" y="30121"/>
                  </a:lnTo>
                  <a:lnTo>
                    <a:pt x="90242" y="30822"/>
                  </a:lnTo>
                  <a:lnTo>
                    <a:pt x="90078" y="32076"/>
                  </a:lnTo>
                  <a:lnTo>
                    <a:pt x="89735" y="33165"/>
                  </a:lnTo>
                  <a:lnTo>
                    <a:pt x="89198" y="34090"/>
                  </a:lnTo>
                  <a:lnTo>
                    <a:pt x="88855" y="34477"/>
                  </a:lnTo>
                  <a:lnTo>
                    <a:pt x="88482" y="34850"/>
                  </a:lnTo>
                  <a:lnTo>
                    <a:pt x="87647" y="35417"/>
                  </a:lnTo>
                  <a:lnTo>
                    <a:pt x="86662" y="35790"/>
                  </a:lnTo>
                  <a:lnTo>
                    <a:pt x="85543" y="35984"/>
                  </a:lnTo>
                  <a:lnTo>
                    <a:pt x="84946" y="35999"/>
                  </a:lnTo>
                  <a:lnTo>
                    <a:pt x="84514" y="35984"/>
                  </a:lnTo>
                  <a:lnTo>
                    <a:pt x="83678" y="35865"/>
                  </a:lnTo>
                  <a:lnTo>
                    <a:pt x="82873" y="35596"/>
                  </a:lnTo>
                  <a:lnTo>
                    <a:pt x="82142" y="35194"/>
                  </a:lnTo>
                  <a:lnTo>
                    <a:pt x="81814" y="34940"/>
                  </a:lnTo>
                  <a:lnTo>
                    <a:pt x="81500" y="34671"/>
                  </a:lnTo>
                  <a:lnTo>
                    <a:pt x="80948" y="34105"/>
                  </a:lnTo>
                  <a:lnTo>
                    <a:pt x="80486" y="33478"/>
                  </a:lnTo>
                  <a:lnTo>
                    <a:pt x="80083" y="32792"/>
                  </a:lnTo>
                  <a:lnTo>
                    <a:pt x="79919" y="32434"/>
                  </a:lnTo>
                  <a:lnTo>
                    <a:pt x="76100" y="34015"/>
                  </a:lnTo>
                  <a:lnTo>
                    <a:pt x="76383" y="34627"/>
                  </a:lnTo>
                  <a:lnTo>
                    <a:pt x="77054" y="35760"/>
                  </a:lnTo>
                  <a:lnTo>
                    <a:pt x="77875" y="36805"/>
                  </a:lnTo>
                  <a:lnTo>
                    <a:pt x="78815" y="37730"/>
                  </a:lnTo>
                  <a:lnTo>
                    <a:pt x="79352" y="38147"/>
                  </a:lnTo>
                  <a:lnTo>
                    <a:pt x="79919" y="38565"/>
                  </a:lnTo>
                  <a:lnTo>
                    <a:pt x="81187" y="39222"/>
                  </a:lnTo>
                  <a:lnTo>
                    <a:pt x="82589" y="39669"/>
                  </a:lnTo>
                  <a:lnTo>
                    <a:pt x="84111" y="39893"/>
                  </a:lnTo>
                  <a:lnTo>
                    <a:pt x="84946" y="39908"/>
                  </a:lnTo>
                  <a:lnTo>
                    <a:pt x="85454" y="39908"/>
                  </a:lnTo>
                  <a:lnTo>
                    <a:pt x="86438" y="39818"/>
                  </a:lnTo>
                  <a:lnTo>
                    <a:pt x="87393" y="39669"/>
                  </a:lnTo>
                  <a:lnTo>
                    <a:pt x="88288" y="39416"/>
                  </a:lnTo>
                  <a:lnTo>
                    <a:pt x="89139" y="39102"/>
                  </a:lnTo>
                  <a:lnTo>
                    <a:pt x="89944" y="38699"/>
                  </a:lnTo>
                  <a:lnTo>
                    <a:pt x="90705" y="38207"/>
                  </a:lnTo>
                  <a:lnTo>
                    <a:pt x="91406" y="37640"/>
                  </a:lnTo>
                  <a:lnTo>
                    <a:pt x="91749" y="37327"/>
                  </a:lnTo>
                  <a:lnTo>
                    <a:pt x="92077" y="36984"/>
                  </a:lnTo>
                  <a:lnTo>
                    <a:pt x="92659" y="36268"/>
                  </a:lnTo>
                  <a:lnTo>
                    <a:pt x="93152" y="35447"/>
                  </a:lnTo>
                  <a:lnTo>
                    <a:pt x="93569" y="34567"/>
                  </a:lnTo>
                  <a:lnTo>
                    <a:pt x="93898" y="33582"/>
                  </a:lnTo>
                  <a:lnTo>
                    <a:pt x="94151" y="32523"/>
                  </a:lnTo>
                  <a:lnTo>
                    <a:pt x="94315" y="31389"/>
                  </a:lnTo>
                  <a:lnTo>
                    <a:pt x="94405" y="30166"/>
                  </a:lnTo>
                  <a:lnTo>
                    <a:pt x="94420" y="29525"/>
                  </a:lnTo>
                  <a:lnTo>
                    <a:pt x="94420" y="11622"/>
                  </a:lnTo>
                  <a:lnTo>
                    <a:pt x="90257" y="11622"/>
                  </a:lnTo>
                  <a:lnTo>
                    <a:pt x="90257" y="13248"/>
                  </a:lnTo>
                  <a:lnTo>
                    <a:pt x="90108" y="13248"/>
                  </a:lnTo>
                  <a:lnTo>
                    <a:pt x="89870" y="12995"/>
                  </a:lnTo>
                  <a:lnTo>
                    <a:pt x="89377" y="12547"/>
                  </a:lnTo>
                  <a:lnTo>
                    <a:pt x="88840" y="12144"/>
                  </a:lnTo>
                  <a:lnTo>
                    <a:pt x="88258" y="11801"/>
                  </a:lnTo>
                  <a:lnTo>
                    <a:pt x="87945" y="11667"/>
                  </a:lnTo>
                  <a:lnTo>
                    <a:pt x="87572" y="11503"/>
                  </a:lnTo>
                  <a:lnTo>
                    <a:pt x="86826" y="11264"/>
                  </a:lnTo>
                  <a:lnTo>
                    <a:pt x="86050" y="11100"/>
                  </a:lnTo>
                  <a:lnTo>
                    <a:pt x="85260" y="11026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" name="Google Shape;160;p35"/>
            <p:cNvGrpSpPr/>
            <p:nvPr/>
          </p:nvGrpSpPr>
          <p:grpSpPr>
            <a:xfrm>
              <a:off x="2430468" y="2536041"/>
              <a:ext cx="644676" cy="193720"/>
              <a:chOff x="2430468" y="2536041"/>
              <a:chExt cx="644676" cy="193720"/>
            </a:xfrm>
          </p:grpSpPr>
          <p:sp>
            <p:nvSpPr>
              <p:cNvPr id="161" name="Google Shape;161;p35"/>
              <p:cNvSpPr/>
              <p:nvPr/>
            </p:nvSpPr>
            <p:spPr>
              <a:xfrm>
                <a:off x="2430468" y="2536041"/>
                <a:ext cx="169523" cy="193515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28271" extrusionOk="0">
                    <a:moveTo>
                      <a:pt x="14069" y="0"/>
                    </a:moveTo>
                    <a:lnTo>
                      <a:pt x="13323" y="15"/>
                    </a:lnTo>
                    <a:lnTo>
                      <a:pt x="11891" y="149"/>
                    </a:lnTo>
                    <a:lnTo>
                      <a:pt x="10518" y="403"/>
                    </a:lnTo>
                    <a:lnTo>
                      <a:pt x="9205" y="776"/>
                    </a:lnTo>
                    <a:lnTo>
                      <a:pt x="7952" y="1283"/>
                    </a:lnTo>
                    <a:lnTo>
                      <a:pt x="6759" y="1910"/>
                    </a:lnTo>
                    <a:lnTo>
                      <a:pt x="5625" y="2670"/>
                    </a:lnTo>
                    <a:lnTo>
                      <a:pt x="4566" y="3551"/>
                    </a:lnTo>
                    <a:lnTo>
                      <a:pt x="4059" y="4058"/>
                    </a:lnTo>
                    <a:lnTo>
                      <a:pt x="3551" y="4565"/>
                    </a:lnTo>
                    <a:lnTo>
                      <a:pt x="2671" y="5639"/>
                    </a:lnTo>
                    <a:lnTo>
                      <a:pt x="1910" y="6773"/>
                    </a:lnTo>
                    <a:lnTo>
                      <a:pt x="1284" y="7967"/>
                    </a:lnTo>
                    <a:lnTo>
                      <a:pt x="776" y="9235"/>
                    </a:lnTo>
                    <a:lnTo>
                      <a:pt x="389" y="10562"/>
                    </a:lnTo>
                    <a:lnTo>
                      <a:pt x="135" y="11935"/>
                    </a:lnTo>
                    <a:lnTo>
                      <a:pt x="16" y="13382"/>
                    </a:lnTo>
                    <a:lnTo>
                      <a:pt x="1" y="14143"/>
                    </a:lnTo>
                    <a:lnTo>
                      <a:pt x="16" y="14889"/>
                    </a:lnTo>
                    <a:lnTo>
                      <a:pt x="150" y="16336"/>
                    </a:lnTo>
                    <a:lnTo>
                      <a:pt x="403" y="17723"/>
                    </a:lnTo>
                    <a:lnTo>
                      <a:pt x="776" y="19051"/>
                    </a:lnTo>
                    <a:lnTo>
                      <a:pt x="1284" y="20319"/>
                    </a:lnTo>
                    <a:lnTo>
                      <a:pt x="1910" y="21513"/>
                    </a:lnTo>
                    <a:lnTo>
                      <a:pt x="2671" y="22646"/>
                    </a:lnTo>
                    <a:lnTo>
                      <a:pt x="3551" y="23721"/>
                    </a:lnTo>
                    <a:lnTo>
                      <a:pt x="4059" y="24228"/>
                    </a:lnTo>
                    <a:lnTo>
                      <a:pt x="4566" y="24720"/>
                    </a:lnTo>
                    <a:lnTo>
                      <a:pt x="5640" y="25615"/>
                    </a:lnTo>
                    <a:lnTo>
                      <a:pt x="6774" y="26376"/>
                    </a:lnTo>
                    <a:lnTo>
                      <a:pt x="7967" y="27003"/>
                    </a:lnTo>
                    <a:lnTo>
                      <a:pt x="9220" y="27510"/>
                    </a:lnTo>
                    <a:lnTo>
                      <a:pt x="10518" y="27883"/>
                    </a:lnTo>
                    <a:lnTo>
                      <a:pt x="11891" y="28136"/>
                    </a:lnTo>
                    <a:lnTo>
                      <a:pt x="13323" y="28271"/>
                    </a:lnTo>
                    <a:lnTo>
                      <a:pt x="14860" y="28271"/>
                    </a:lnTo>
                    <a:lnTo>
                      <a:pt x="16411" y="28107"/>
                    </a:lnTo>
                    <a:lnTo>
                      <a:pt x="17933" y="27763"/>
                    </a:lnTo>
                    <a:lnTo>
                      <a:pt x="19410" y="27256"/>
                    </a:lnTo>
                    <a:lnTo>
                      <a:pt x="20126" y="26928"/>
                    </a:lnTo>
                    <a:lnTo>
                      <a:pt x="20797" y="26615"/>
                    </a:lnTo>
                    <a:lnTo>
                      <a:pt x="22050" y="25869"/>
                    </a:lnTo>
                    <a:lnTo>
                      <a:pt x="23214" y="24974"/>
                    </a:lnTo>
                    <a:lnTo>
                      <a:pt x="24288" y="23959"/>
                    </a:lnTo>
                    <a:lnTo>
                      <a:pt x="24765" y="23407"/>
                    </a:lnTo>
                    <a:lnTo>
                      <a:pt x="22349" y="20990"/>
                    </a:lnTo>
                    <a:lnTo>
                      <a:pt x="21916" y="21468"/>
                    </a:lnTo>
                    <a:lnTo>
                      <a:pt x="21021" y="22333"/>
                    </a:lnTo>
                    <a:lnTo>
                      <a:pt x="20066" y="23064"/>
                    </a:lnTo>
                    <a:lnTo>
                      <a:pt x="19082" y="23676"/>
                    </a:lnTo>
                    <a:lnTo>
                      <a:pt x="18037" y="24168"/>
                    </a:lnTo>
                    <a:lnTo>
                      <a:pt x="16948" y="24541"/>
                    </a:lnTo>
                    <a:lnTo>
                      <a:pt x="15829" y="24780"/>
                    </a:lnTo>
                    <a:lnTo>
                      <a:pt x="14651" y="24914"/>
                    </a:lnTo>
                    <a:lnTo>
                      <a:pt x="13517" y="24914"/>
                    </a:lnTo>
                    <a:lnTo>
                      <a:pt x="12488" y="24839"/>
                    </a:lnTo>
                    <a:lnTo>
                      <a:pt x="11473" y="24645"/>
                    </a:lnTo>
                    <a:lnTo>
                      <a:pt x="10488" y="24377"/>
                    </a:lnTo>
                    <a:lnTo>
                      <a:pt x="9534" y="23989"/>
                    </a:lnTo>
                    <a:lnTo>
                      <a:pt x="8624" y="23512"/>
                    </a:lnTo>
                    <a:lnTo>
                      <a:pt x="7773" y="22945"/>
                    </a:lnTo>
                    <a:lnTo>
                      <a:pt x="6968" y="22303"/>
                    </a:lnTo>
                    <a:lnTo>
                      <a:pt x="6595" y="21930"/>
                    </a:lnTo>
                    <a:lnTo>
                      <a:pt x="6207" y="21557"/>
                    </a:lnTo>
                    <a:lnTo>
                      <a:pt x="5550" y="20752"/>
                    </a:lnTo>
                    <a:lnTo>
                      <a:pt x="4983" y="19886"/>
                    </a:lnTo>
                    <a:lnTo>
                      <a:pt x="4506" y="18976"/>
                    </a:lnTo>
                    <a:lnTo>
                      <a:pt x="4118" y="17992"/>
                    </a:lnTo>
                    <a:lnTo>
                      <a:pt x="3835" y="16962"/>
                    </a:lnTo>
                    <a:lnTo>
                      <a:pt x="3656" y="15873"/>
                    </a:lnTo>
                    <a:lnTo>
                      <a:pt x="3551" y="14725"/>
                    </a:lnTo>
                    <a:lnTo>
                      <a:pt x="3551" y="14128"/>
                    </a:lnTo>
                    <a:lnTo>
                      <a:pt x="3551" y="13516"/>
                    </a:lnTo>
                    <a:lnTo>
                      <a:pt x="3656" y="12368"/>
                    </a:lnTo>
                    <a:lnTo>
                      <a:pt x="3835" y="11278"/>
                    </a:lnTo>
                    <a:lnTo>
                      <a:pt x="4118" y="10249"/>
                    </a:lnTo>
                    <a:lnTo>
                      <a:pt x="4506" y="9264"/>
                    </a:lnTo>
                    <a:lnTo>
                      <a:pt x="4983" y="8354"/>
                    </a:lnTo>
                    <a:lnTo>
                      <a:pt x="5550" y="7489"/>
                    </a:lnTo>
                    <a:lnTo>
                      <a:pt x="6207" y="6684"/>
                    </a:lnTo>
                    <a:lnTo>
                      <a:pt x="6595" y="6311"/>
                    </a:lnTo>
                    <a:lnTo>
                      <a:pt x="6968" y="5938"/>
                    </a:lnTo>
                    <a:lnTo>
                      <a:pt x="7773" y="5296"/>
                    </a:lnTo>
                    <a:lnTo>
                      <a:pt x="8624" y="4729"/>
                    </a:lnTo>
                    <a:lnTo>
                      <a:pt x="9534" y="4252"/>
                    </a:lnTo>
                    <a:lnTo>
                      <a:pt x="10488" y="3864"/>
                    </a:lnTo>
                    <a:lnTo>
                      <a:pt x="11473" y="3595"/>
                    </a:lnTo>
                    <a:lnTo>
                      <a:pt x="12488" y="3401"/>
                    </a:lnTo>
                    <a:lnTo>
                      <a:pt x="13517" y="3327"/>
                    </a:lnTo>
                    <a:lnTo>
                      <a:pt x="14636" y="3327"/>
                    </a:lnTo>
                    <a:lnTo>
                      <a:pt x="15755" y="3446"/>
                    </a:lnTo>
                    <a:lnTo>
                      <a:pt x="16829" y="3655"/>
                    </a:lnTo>
                    <a:lnTo>
                      <a:pt x="17828" y="3968"/>
                    </a:lnTo>
                    <a:lnTo>
                      <a:pt x="18768" y="4401"/>
                    </a:lnTo>
                    <a:lnTo>
                      <a:pt x="19648" y="4938"/>
                    </a:lnTo>
                    <a:lnTo>
                      <a:pt x="20454" y="5580"/>
                    </a:lnTo>
                    <a:lnTo>
                      <a:pt x="21215" y="6340"/>
                    </a:lnTo>
                    <a:lnTo>
                      <a:pt x="21558" y="6758"/>
                    </a:lnTo>
                    <a:lnTo>
                      <a:pt x="23990" y="4401"/>
                    </a:lnTo>
                    <a:lnTo>
                      <a:pt x="23497" y="3864"/>
                    </a:lnTo>
                    <a:lnTo>
                      <a:pt x="22483" y="2909"/>
                    </a:lnTo>
                    <a:lnTo>
                      <a:pt x="21394" y="2074"/>
                    </a:lnTo>
                    <a:lnTo>
                      <a:pt x="20215" y="1387"/>
                    </a:lnTo>
                    <a:lnTo>
                      <a:pt x="18977" y="835"/>
                    </a:lnTo>
                    <a:lnTo>
                      <a:pt x="17664" y="433"/>
                    </a:lnTo>
                    <a:lnTo>
                      <a:pt x="16277" y="149"/>
                    </a:lnTo>
                    <a:lnTo>
                      <a:pt x="14830" y="15"/>
                    </a:lnTo>
                    <a:lnTo>
                      <a:pt x="14069" y="0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35"/>
              <p:cNvSpPr/>
              <p:nvPr/>
            </p:nvSpPr>
            <p:spPr>
              <a:xfrm>
                <a:off x="2621430" y="2540429"/>
                <a:ext cx="23800" cy="185041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7033" extrusionOk="0">
                    <a:moveTo>
                      <a:pt x="0" y="1"/>
                    </a:moveTo>
                    <a:lnTo>
                      <a:pt x="0" y="27033"/>
                    </a:lnTo>
                    <a:lnTo>
                      <a:pt x="3476" y="27033"/>
                    </a:lnTo>
                    <a:lnTo>
                      <a:pt x="3476" y="1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35"/>
              <p:cNvSpPr/>
              <p:nvPr/>
            </p:nvSpPr>
            <p:spPr>
              <a:xfrm>
                <a:off x="2665546" y="2594655"/>
                <a:ext cx="130411" cy="135107"/>
              </a:xfrm>
              <a:custGeom>
                <a:avLst/>
                <a:gdLst/>
                <a:ahLst/>
                <a:cxnLst/>
                <a:rect l="l" t="t" r="r" b="b"/>
                <a:pathLst>
                  <a:path w="19052" h="19738" extrusionOk="0">
                    <a:moveTo>
                      <a:pt x="9101" y="3193"/>
                    </a:moveTo>
                    <a:lnTo>
                      <a:pt x="10219" y="3223"/>
                    </a:lnTo>
                    <a:lnTo>
                      <a:pt x="11308" y="3461"/>
                    </a:lnTo>
                    <a:lnTo>
                      <a:pt x="12353" y="3924"/>
                    </a:lnTo>
                    <a:lnTo>
                      <a:pt x="13308" y="4595"/>
                    </a:lnTo>
                    <a:lnTo>
                      <a:pt x="13740" y="5013"/>
                    </a:lnTo>
                    <a:lnTo>
                      <a:pt x="14173" y="5490"/>
                    </a:lnTo>
                    <a:lnTo>
                      <a:pt x="14829" y="6550"/>
                    </a:lnTo>
                    <a:lnTo>
                      <a:pt x="15292" y="7758"/>
                    </a:lnTo>
                    <a:lnTo>
                      <a:pt x="15516" y="9116"/>
                    </a:lnTo>
                    <a:lnTo>
                      <a:pt x="15530" y="9861"/>
                    </a:lnTo>
                    <a:lnTo>
                      <a:pt x="15516" y="10607"/>
                    </a:lnTo>
                    <a:lnTo>
                      <a:pt x="15292" y="11965"/>
                    </a:lnTo>
                    <a:lnTo>
                      <a:pt x="14844" y="13173"/>
                    </a:lnTo>
                    <a:lnTo>
                      <a:pt x="14173" y="14248"/>
                    </a:lnTo>
                    <a:lnTo>
                      <a:pt x="13740" y="14710"/>
                    </a:lnTo>
                    <a:lnTo>
                      <a:pt x="13516" y="14934"/>
                    </a:lnTo>
                    <a:lnTo>
                      <a:pt x="13069" y="15337"/>
                    </a:lnTo>
                    <a:lnTo>
                      <a:pt x="12069" y="15948"/>
                    </a:lnTo>
                    <a:lnTo>
                      <a:pt x="11010" y="16351"/>
                    </a:lnTo>
                    <a:lnTo>
                      <a:pt x="9891" y="16530"/>
                    </a:lnTo>
                    <a:lnTo>
                      <a:pt x="8772" y="16500"/>
                    </a:lnTo>
                    <a:lnTo>
                      <a:pt x="7668" y="16262"/>
                    </a:lnTo>
                    <a:lnTo>
                      <a:pt x="6639" y="15799"/>
                    </a:lnTo>
                    <a:lnTo>
                      <a:pt x="5684" y="15143"/>
                    </a:lnTo>
                    <a:lnTo>
                      <a:pt x="5252" y="14710"/>
                    </a:lnTo>
                    <a:lnTo>
                      <a:pt x="4819" y="14248"/>
                    </a:lnTo>
                    <a:lnTo>
                      <a:pt x="4148" y="13173"/>
                    </a:lnTo>
                    <a:lnTo>
                      <a:pt x="3700" y="11965"/>
                    </a:lnTo>
                    <a:lnTo>
                      <a:pt x="3476" y="10607"/>
                    </a:lnTo>
                    <a:lnTo>
                      <a:pt x="3461" y="9861"/>
                    </a:lnTo>
                    <a:lnTo>
                      <a:pt x="3476" y="9116"/>
                    </a:lnTo>
                    <a:lnTo>
                      <a:pt x="3700" y="7758"/>
                    </a:lnTo>
                    <a:lnTo>
                      <a:pt x="4148" y="6550"/>
                    </a:lnTo>
                    <a:lnTo>
                      <a:pt x="4819" y="5490"/>
                    </a:lnTo>
                    <a:lnTo>
                      <a:pt x="5252" y="5013"/>
                    </a:lnTo>
                    <a:lnTo>
                      <a:pt x="5475" y="4789"/>
                    </a:lnTo>
                    <a:lnTo>
                      <a:pt x="5923" y="4401"/>
                    </a:lnTo>
                    <a:lnTo>
                      <a:pt x="6922" y="3775"/>
                    </a:lnTo>
                    <a:lnTo>
                      <a:pt x="7982" y="3372"/>
                    </a:lnTo>
                    <a:lnTo>
                      <a:pt x="9101" y="3193"/>
                    </a:lnTo>
                    <a:close/>
                    <a:moveTo>
                      <a:pt x="9011" y="0"/>
                    </a:moveTo>
                    <a:lnTo>
                      <a:pt x="8011" y="90"/>
                    </a:lnTo>
                    <a:lnTo>
                      <a:pt x="7057" y="269"/>
                    </a:lnTo>
                    <a:lnTo>
                      <a:pt x="6162" y="537"/>
                    </a:lnTo>
                    <a:lnTo>
                      <a:pt x="5311" y="880"/>
                    </a:lnTo>
                    <a:lnTo>
                      <a:pt x="4491" y="1328"/>
                    </a:lnTo>
                    <a:lnTo>
                      <a:pt x="3730" y="1850"/>
                    </a:lnTo>
                    <a:lnTo>
                      <a:pt x="3014" y="2477"/>
                    </a:lnTo>
                    <a:lnTo>
                      <a:pt x="2686" y="2820"/>
                    </a:lnTo>
                    <a:lnTo>
                      <a:pt x="2357" y="3178"/>
                    </a:lnTo>
                    <a:lnTo>
                      <a:pt x="1776" y="3924"/>
                    </a:lnTo>
                    <a:lnTo>
                      <a:pt x="1268" y="4715"/>
                    </a:lnTo>
                    <a:lnTo>
                      <a:pt x="851" y="5550"/>
                    </a:lnTo>
                    <a:lnTo>
                      <a:pt x="507" y="6430"/>
                    </a:lnTo>
                    <a:lnTo>
                      <a:pt x="254" y="7355"/>
                    </a:lnTo>
                    <a:lnTo>
                      <a:pt x="90" y="8325"/>
                    </a:lnTo>
                    <a:lnTo>
                      <a:pt x="0" y="9339"/>
                    </a:lnTo>
                    <a:lnTo>
                      <a:pt x="0" y="9861"/>
                    </a:lnTo>
                    <a:lnTo>
                      <a:pt x="0" y="10399"/>
                    </a:lnTo>
                    <a:lnTo>
                      <a:pt x="90" y="11413"/>
                    </a:lnTo>
                    <a:lnTo>
                      <a:pt x="254" y="12383"/>
                    </a:lnTo>
                    <a:lnTo>
                      <a:pt x="507" y="13308"/>
                    </a:lnTo>
                    <a:lnTo>
                      <a:pt x="836" y="14188"/>
                    </a:lnTo>
                    <a:lnTo>
                      <a:pt x="1253" y="15023"/>
                    </a:lnTo>
                    <a:lnTo>
                      <a:pt x="1761" y="15814"/>
                    </a:lnTo>
                    <a:lnTo>
                      <a:pt x="2342" y="16560"/>
                    </a:lnTo>
                    <a:lnTo>
                      <a:pt x="2686" y="16918"/>
                    </a:lnTo>
                    <a:lnTo>
                      <a:pt x="3014" y="17261"/>
                    </a:lnTo>
                    <a:lnTo>
                      <a:pt x="3730" y="17873"/>
                    </a:lnTo>
                    <a:lnTo>
                      <a:pt x="4491" y="18410"/>
                    </a:lnTo>
                    <a:lnTo>
                      <a:pt x="5311" y="18842"/>
                    </a:lnTo>
                    <a:lnTo>
                      <a:pt x="6162" y="19200"/>
                    </a:lnTo>
                    <a:lnTo>
                      <a:pt x="7057" y="19454"/>
                    </a:lnTo>
                    <a:lnTo>
                      <a:pt x="8011" y="19633"/>
                    </a:lnTo>
                    <a:lnTo>
                      <a:pt x="9011" y="19723"/>
                    </a:lnTo>
                    <a:lnTo>
                      <a:pt x="9518" y="19738"/>
                    </a:lnTo>
                    <a:lnTo>
                      <a:pt x="10040" y="19723"/>
                    </a:lnTo>
                    <a:lnTo>
                      <a:pt x="11040" y="19633"/>
                    </a:lnTo>
                    <a:lnTo>
                      <a:pt x="11980" y="19454"/>
                    </a:lnTo>
                    <a:lnTo>
                      <a:pt x="12890" y="19200"/>
                    </a:lnTo>
                    <a:lnTo>
                      <a:pt x="13740" y="18842"/>
                    </a:lnTo>
                    <a:lnTo>
                      <a:pt x="14546" y="18410"/>
                    </a:lnTo>
                    <a:lnTo>
                      <a:pt x="15307" y="17873"/>
                    </a:lnTo>
                    <a:lnTo>
                      <a:pt x="16023" y="17261"/>
                    </a:lnTo>
                    <a:lnTo>
                      <a:pt x="16366" y="16918"/>
                    </a:lnTo>
                    <a:lnTo>
                      <a:pt x="16694" y="16560"/>
                    </a:lnTo>
                    <a:lnTo>
                      <a:pt x="17276" y="15814"/>
                    </a:lnTo>
                    <a:lnTo>
                      <a:pt x="17783" y="15023"/>
                    </a:lnTo>
                    <a:lnTo>
                      <a:pt x="18201" y="14188"/>
                    </a:lnTo>
                    <a:lnTo>
                      <a:pt x="18544" y="13308"/>
                    </a:lnTo>
                    <a:lnTo>
                      <a:pt x="18798" y="12383"/>
                    </a:lnTo>
                    <a:lnTo>
                      <a:pt x="18962" y="11413"/>
                    </a:lnTo>
                    <a:lnTo>
                      <a:pt x="19051" y="10399"/>
                    </a:lnTo>
                    <a:lnTo>
                      <a:pt x="19051" y="9861"/>
                    </a:lnTo>
                    <a:lnTo>
                      <a:pt x="19051" y="9339"/>
                    </a:lnTo>
                    <a:lnTo>
                      <a:pt x="18962" y="8325"/>
                    </a:lnTo>
                    <a:lnTo>
                      <a:pt x="18798" y="7355"/>
                    </a:lnTo>
                    <a:lnTo>
                      <a:pt x="18544" y="6430"/>
                    </a:lnTo>
                    <a:lnTo>
                      <a:pt x="18201" y="5550"/>
                    </a:lnTo>
                    <a:lnTo>
                      <a:pt x="17783" y="4715"/>
                    </a:lnTo>
                    <a:lnTo>
                      <a:pt x="17276" y="3924"/>
                    </a:lnTo>
                    <a:lnTo>
                      <a:pt x="16694" y="3178"/>
                    </a:lnTo>
                    <a:lnTo>
                      <a:pt x="16366" y="2820"/>
                    </a:lnTo>
                    <a:lnTo>
                      <a:pt x="16023" y="2477"/>
                    </a:lnTo>
                    <a:lnTo>
                      <a:pt x="15307" y="1850"/>
                    </a:lnTo>
                    <a:lnTo>
                      <a:pt x="14546" y="1328"/>
                    </a:lnTo>
                    <a:lnTo>
                      <a:pt x="13740" y="880"/>
                    </a:lnTo>
                    <a:lnTo>
                      <a:pt x="12890" y="537"/>
                    </a:lnTo>
                    <a:lnTo>
                      <a:pt x="11980" y="269"/>
                    </a:lnTo>
                    <a:lnTo>
                      <a:pt x="11040" y="90"/>
                    </a:lnTo>
                    <a:lnTo>
                      <a:pt x="10040" y="0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35"/>
              <p:cNvSpPr/>
              <p:nvPr/>
            </p:nvSpPr>
            <p:spPr>
              <a:xfrm>
                <a:off x="2815349" y="2598741"/>
                <a:ext cx="112135" cy="13081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9111" extrusionOk="0">
                    <a:moveTo>
                      <a:pt x="12905" y="0"/>
                    </a:moveTo>
                    <a:lnTo>
                      <a:pt x="12905" y="10204"/>
                    </a:lnTo>
                    <a:lnTo>
                      <a:pt x="12890" y="10741"/>
                    </a:lnTo>
                    <a:lnTo>
                      <a:pt x="12726" y="11816"/>
                    </a:lnTo>
                    <a:lnTo>
                      <a:pt x="12383" y="12830"/>
                    </a:lnTo>
                    <a:lnTo>
                      <a:pt x="11861" y="13770"/>
                    </a:lnTo>
                    <a:lnTo>
                      <a:pt x="11548" y="14217"/>
                    </a:lnTo>
                    <a:lnTo>
                      <a:pt x="11219" y="14620"/>
                    </a:lnTo>
                    <a:lnTo>
                      <a:pt x="10444" y="15262"/>
                    </a:lnTo>
                    <a:lnTo>
                      <a:pt x="9534" y="15709"/>
                    </a:lnTo>
                    <a:lnTo>
                      <a:pt x="8549" y="15933"/>
                    </a:lnTo>
                    <a:lnTo>
                      <a:pt x="8042" y="15948"/>
                    </a:lnTo>
                    <a:lnTo>
                      <a:pt x="7475" y="15933"/>
                    </a:lnTo>
                    <a:lnTo>
                      <a:pt x="6475" y="15769"/>
                    </a:lnTo>
                    <a:lnTo>
                      <a:pt x="5625" y="15441"/>
                    </a:lnTo>
                    <a:lnTo>
                      <a:pt x="4909" y="14963"/>
                    </a:lnTo>
                    <a:lnTo>
                      <a:pt x="4342" y="14322"/>
                    </a:lnTo>
                    <a:lnTo>
                      <a:pt x="3909" y="13516"/>
                    </a:lnTo>
                    <a:lnTo>
                      <a:pt x="3626" y="12547"/>
                    </a:lnTo>
                    <a:lnTo>
                      <a:pt x="3477" y="11413"/>
                    </a:lnTo>
                    <a:lnTo>
                      <a:pt x="3477" y="10786"/>
                    </a:lnTo>
                    <a:lnTo>
                      <a:pt x="3477" y="15"/>
                    </a:lnTo>
                    <a:lnTo>
                      <a:pt x="1" y="15"/>
                    </a:lnTo>
                    <a:lnTo>
                      <a:pt x="1" y="11338"/>
                    </a:lnTo>
                    <a:lnTo>
                      <a:pt x="16" y="12218"/>
                    </a:lnTo>
                    <a:lnTo>
                      <a:pt x="239" y="13800"/>
                    </a:lnTo>
                    <a:lnTo>
                      <a:pt x="687" y="15217"/>
                    </a:lnTo>
                    <a:lnTo>
                      <a:pt x="1179" y="16157"/>
                    </a:lnTo>
                    <a:lnTo>
                      <a:pt x="1567" y="16739"/>
                    </a:lnTo>
                    <a:lnTo>
                      <a:pt x="1791" y="17007"/>
                    </a:lnTo>
                    <a:lnTo>
                      <a:pt x="2015" y="17261"/>
                    </a:lnTo>
                    <a:lnTo>
                      <a:pt x="2522" y="17723"/>
                    </a:lnTo>
                    <a:lnTo>
                      <a:pt x="3074" y="18111"/>
                    </a:lnTo>
                    <a:lnTo>
                      <a:pt x="3671" y="18454"/>
                    </a:lnTo>
                    <a:lnTo>
                      <a:pt x="4327" y="18708"/>
                    </a:lnTo>
                    <a:lnTo>
                      <a:pt x="5043" y="18917"/>
                    </a:lnTo>
                    <a:lnTo>
                      <a:pt x="5804" y="19036"/>
                    </a:lnTo>
                    <a:lnTo>
                      <a:pt x="6625" y="19111"/>
                    </a:lnTo>
                    <a:lnTo>
                      <a:pt x="7505" y="19111"/>
                    </a:lnTo>
                    <a:lnTo>
                      <a:pt x="8385" y="18991"/>
                    </a:lnTo>
                    <a:lnTo>
                      <a:pt x="9250" y="18753"/>
                    </a:lnTo>
                    <a:lnTo>
                      <a:pt x="10086" y="18410"/>
                    </a:lnTo>
                    <a:lnTo>
                      <a:pt x="10488" y="18186"/>
                    </a:lnTo>
                    <a:lnTo>
                      <a:pt x="10847" y="17977"/>
                    </a:lnTo>
                    <a:lnTo>
                      <a:pt x="11533" y="17499"/>
                    </a:lnTo>
                    <a:lnTo>
                      <a:pt x="12144" y="16933"/>
                    </a:lnTo>
                    <a:lnTo>
                      <a:pt x="12667" y="16291"/>
                    </a:lnTo>
                    <a:lnTo>
                      <a:pt x="12905" y="15948"/>
                    </a:lnTo>
                    <a:lnTo>
                      <a:pt x="13054" y="15948"/>
                    </a:lnTo>
                    <a:lnTo>
                      <a:pt x="13054" y="18514"/>
                    </a:lnTo>
                    <a:lnTo>
                      <a:pt x="16381" y="18514"/>
                    </a:lnTo>
                    <a:lnTo>
                      <a:pt x="16366" y="0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35"/>
              <p:cNvSpPr/>
              <p:nvPr/>
            </p:nvSpPr>
            <p:spPr>
              <a:xfrm>
                <a:off x="2947697" y="2540018"/>
                <a:ext cx="127447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27690" extrusionOk="0">
                    <a:moveTo>
                      <a:pt x="9071" y="11175"/>
                    </a:moveTo>
                    <a:lnTo>
                      <a:pt x="10160" y="11205"/>
                    </a:lnTo>
                    <a:lnTo>
                      <a:pt x="11219" y="11458"/>
                    </a:lnTo>
                    <a:lnTo>
                      <a:pt x="12233" y="11906"/>
                    </a:lnTo>
                    <a:lnTo>
                      <a:pt x="13158" y="12562"/>
                    </a:lnTo>
                    <a:lnTo>
                      <a:pt x="13561" y="12980"/>
                    </a:lnTo>
                    <a:lnTo>
                      <a:pt x="13964" y="13442"/>
                    </a:lnTo>
                    <a:lnTo>
                      <a:pt x="14605" y="14517"/>
                    </a:lnTo>
                    <a:lnTo>
                      <a:pt x="15038" y="15725"/>
                    </a:lnTo>
                    <a:lnTo>
                      <a:pt x="15262" y="17098"/>
                    </a:lnTo>
                    <a:lnTo>
                      <a:pt x="15277" y="17843"/>
                    </a:lnTo>
                    <a:lnTo>
                      <a:pt x="15262" y="18589"/>
                    </a:lnTo>
                    <a:lnTo>
                      <a:pt x="15038" y="19962"/>
                    </a:lnTo>
                    <a:lnTo>
                      <a:pt x="14605" y="21185"/>
                    </a:lnTo>
                    <a:lnTo>
                      <a:pt x="13964" y="22244"/>
                    </a:lnTo>
                    <a:lnTo>
                      <a:pt x="13561" y="22722"/>
                    </a:lnTo>
                    <a:lnTo>
                      <a:pt x="13143" y="23140"/>
                    </a:lnTo>
                    <a:lnTo>
                      <a:pt x="12189" y="23811"/>
                    </a:lnTo>
                    <a:lnTo>
                      <a:pt x="11129" y="24273"/>
                    </a:lnTo>
                    <a:lnTo>
                      <a:pt x="9981" y="24512"/>
                    </a:lnTo>
                    <a:lnTo>
                      <a:pt x="9384" y="24527"/>
                    </a:lnTo>
                    <a:lnTo>
                      <a:pt x="8787" y="24512"/>
                    </a:lnTo>
                    <a:lnTo>
                      <a:pt x="7653" y="24273"/>
                    </a:lnTo>
                    <a:lnTo>
                      <a:pt x="6579" y="23811"/>
                    </a:lnTo>
                    <a:lnTo>
                      <a:pt x="5639" y="23125"/>
                    </a:lnTo>
                    <a:lnTo>
                      <a:pt x="5222" y="22692"/>
                    </a:lnTo>
                    <a:lnTo>
                      <a:pt x="4804" y="22230"/>
                    </a:lnTo>
                    <a:lnTo>
                      <a:pt x="4162" y="21170"/>
                    </a:lnTo>
                    <a:lnTo>
                      <a:pt x="3730" y="19947"/>
                    </a:lnTo>
                    <a:lnTo>
                      <a:pt x="3506" y="18589"/>
                    </a:lnTo>
                    <a:lnTo>
                      <a:pt x="3491" y="17843"/>
                    </a:lnTo>
                    <a:lnTo>
                      <a:pt x="3506" y="17098"/>
                    </a:lnTo>
                    <a:lnTo>
                      <a:pt x="3730" y="15740"/>
                    </a:lnTo>
                    <a:lnTo>
                      <a:pt x="4162" y="14532"/>
                    </a:lnTo>
                    <a:lnTo>
                      <a:pt x="4804" y="13472"/>
                    </a:lnTo>
                    <a:lnTo>
                      <a:pt x="5222" y="12995"/>
                    </a:lnTo>
                    <a:lnTo>
                      <a:pt x="5371" y="12831"/>
                    </a:lnTo>
                    <a:lnTo>
                      <a:pt x="5550" y="12682"/>
                    </a:lnTo>
                    <a:lnTo>
                      <a:pt x="5983" y="12294"/>
                    </a:lnTo>
                    <a:lnTo>
                      <a:pt x="6952" y="11712"/>
                    </a:lnTo>
                    <a:lnTo>
                      <a:pt x="7982" y="11339"/>
                    </a:lnTo>
                    <a:lnTo>
                      <a:pt x="9071" y="11175"/>
                    </a:lnTo>
                    <a:close/>
                    <a:moveTo>
                      <a:pt x="15143" y="1"/>
                    </a:moveTo>
                    <a:lnTo>
                      <a:pt x="15143" y="8549"/>
                    </a:lnTo>
                    <a:lnTo>
                      <a:pt x="15292" y="11115"/>
                    </a:lnTo>
                    <a:lnTo>
                      <a:pt x="15143" y="11115"/>
                    </a:lnTo>
                    <a:lnTo>
                      <a:pt x="14904" y="10757"/>
                    </a:lnTo>
                    <a:lnTo>
                      <a:pt x="14352" y="10116"/>
                    </a:lnTo>
                    <a:lnTo>
                      <a:pt x="13710" y="9549"/>
                    </a:lnTo>
                    <a:lnTo>
                      <a:pt x="13009" y="9056"/>
                    </a:lnTo>
                    <a:lnTo>
                      <a:pt x="12636" y="8862"/>
                    </a:lnTo>
                    <a:lnTo>
                      <a:pt x="12189" y="8639"/>
                    </a:lnTo>
                    <a:lnTo>
                      <a:pt x="11249" y="8296"/>
                    </a:lnTo>
                    <a:lnTo>
                      <a:pt x="10294" y="8072"/>
                    </a:lnTo>
                    <a:lnTo>
                      <a:pt x="9309" y="7967"/>
                    </a:lnTo>
                    <a:lnTo>
                      <a:pt x="8355" y="7967"/>
                    </a:lnTo>
                    <a:lnTo>
                      <a:pt x="7489" y="8057"/>
                    </a:lnTo>
                    <a:lnTo>
                      <a:pt x="6654" y="8236"/>
                    </a:lnTo>
                    <a:lnTo>
                      <a:pt x="5848" y="8504"/>
                    </a:lnTo>
                    <a:lnTo>
                      <a:pt x="5087" y="8862"/>
                    </a:lnTo>
                    <a:lnTo>
                      <a:pt x="4341" y="9295"/>
                    </a:lnTo>
                    <a:lnTo>
                      <a:pt x="3625" y="9832"/>
                    </a:lnTo>
                    <a:lnTo>
                      <a:pt x="2939" y="10459"/>
                    </a:lnTo>
                    <a:lnTo>
                      <a:pt x="2611" y="10802"/>
                    </a:lnTo>
                    <a:lnTo>
                      <a:pt x="2298" y="11160"/>
                    </a:lnTo>
                    <a:lnTo>
                      <a:pt x="1731" y="11906"/>
                    </a:lnTo>
                    <a:lnTo>
                      <a:pt x="1238" y="12711"/>
                    </a:lnTo>
                    <a:lnTo>
                      <a:pt x="836" y="13547"/>
                    </a:lnTo>
                    <a:lnTo>
                      <a:pt x="507" y="14427"/>
                    </a:lnTo>
                    <a:lnTo>
                      <a:pt x="254" y="15337"/>
                    </a:lnTo>
                    <a:lnTo>
                      <a:pt x="90" y="16307"/>
                    </a:lnTo>
                    <a:lnTo>
                      <a:pt x="15" y="17306"/>
                    </a:lnTo>
                    <a:lnTo>
                      <a:pt x="0" y="17829"/>
                    </a:lnTo>
                    <a:lnTo>
                      <a:pt x="15" y="18351"/>
                    </a:lnTo>
                    <a:lnTo>
                      <a:pt x="90" y="19350"/>
                    </a:lnTo>
                    <a:lnTo>
                      <a:pt x="254" y="20320"/>
                    </a:lnTo>
                    <a:lnTo>
                      <a:pt x="507" y="21245"/>
                    </a:lnTo>
                    <a:lnTo>
                      <a:pt x="836" y="22125"/>
                    </a:lnTo>
                    <a:lnTo>
                      <a:pt x="1238" y="22961"/>
                    </a:lnTo>
                    <a:lnTo>
                      <a:pt x="1731" y="23751"/>
                    </a:lnTo>
                    <a:lnTo>
                      <a:pt x="2298" y="24497"/>
                    </a:lnTo>
                    <a:lnTo>
                      <a:pt x="2611" y="24855"/>
                    </a:lnTo>
                    <a:lnTo>
                      <a:pt x="2939" y="25198"/>
                    </a:lnTo>
                    <a:lnTo>
                      <a:pt x="3625" y="25825"/>
                    </a:lnTo>
                    <a:lnTo>
                      <a:pt x="4341" y="26362"/>
                    </a:lnTo>
                    <a:lnTo>
                      <a:pt x="5087" y="26795"/>
                    </a:lnTo>
                    <a:lnTo>
                      <a:pt x="5848" y="27153"/>
                    </a:lnTo>
                    <a:lnTo>
                      <a:pt x="6654" y="27421"/>
                    </a:lnTo>
                    <a:lnTo>
                      <a:pt x="7489" y="27600"/>
                    </a:lnTo>
                    <a:lnTo>
                      <a:pt x="8355" y="27690"/>
                    </a:lnTo>
                    <a:lnTo>
                      <a:pt x="9294" y="27690"/>
                    </a:lnTo>
                    <a:lnTo>
                      <a:pt x="10279" y="27570"/>
                    </a:lnTo>
                    <a:lnTo>
                      <a:pt x="11234" y="27332"/>
                    </a:lnTo>
                    <a:lnTo>
                      <a:pt x="12159" y="26959"/>
                    </a:lnTo>
                    <a:lnTo>
                      <a:pt x="12606" y="26720"/>
                    </a:lnTo>
                    <a:lnTo>
                      <a:pt x="12994" y="26526"/>
                    </a:lnTo>
                    <a:lnTo>
                      <a:pt x="13695" y="26049"/>
                    </a:lnTo>
                    <a:lnTo>
                      <a:pt x="14337" y="25482"/>
                    </a:lnTo>
                    <a:lnTo>
                      <a:pt x="14889" y="24825"/>
                    </a:lnTo>
                    <a:lnTo>
                      <a:pt x="15128" y="24467"/>
                    </a:lnTo>
                    <a:lnTo>
                      <a:pt x="15277" y="24467"/>
                    </a:lnTo>
                    <a:lnTo>
                      <a:pt x="15277" y="27048"/>
                    </a:lnTo>
                    <a:lnTo>
                      <a:pt x="18619" y="27048"/>
                    </a:lnTo>
                    <a:lnTo>
                      <a:pt x="18619" y="1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412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olumn Pointed Text">
  <p:cSld name="Double Column Pointed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479824" y="989917"/>
            <a:ext cx="5376000" cy="4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spcBef>
                <a:spcPts val="489"/>
              </a:spcBef>
              <a:spcAft>
                <a:spcPts val="0"/>
              </a:spcAft>
              <a:buClr>
                <a:srgbClr val="414141"/>
              </a:buClr>
              <a:buSzPts val="1800"/>
              <a:buFont typeface="Arial"/>
              <a:buNone/>
              <a:defRPr sz="2444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45928" algn="l" rtl="0">
              <a:spcBef>
                <a:spcPts val="444"/>
              </a:spcBef>
              <a:spcAft>
                <a:spcPts val="0"/>
              </a:spcAft>
              <a:buClr>
                <a:srgbClr val="414141"/>
              </a:buClr>
              <a:buSzPts val="1667"/>
              <a:buFont typeface="Arial"/>
              <a:buChar char="•"/>
              <a:defRPr sz="2223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31789" algn="l" rtl="0">
              <a:spcBef>
                <a:spcPts val="40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Roboto"/>
              <a:buChar char="•"/>
              <a:defRPr sz="2000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17650" algn="l" rtl="0">
              <a:spcBef>
                <a:spcPts val="356"/>
              </a:spcBef>
              <a:spcAft>
                <a:spcPts val="0"/>
              </a:spcAft>
              <a:buClr>
                <a:srgbClr val="414141"/>
              </a:buClr>
              <a:buSzPts val="1333"/>
              <a:buFont typeface="Arial"/>
              <a:buChar char="•"/>
              <a:defRPr sz="1777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04792" algn="l" rtl="0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2"/>
          </p:nvPr>
        </p:nvSpPr>
        <p:spPr>
          <a:xfrm>
            <a:off x="6336001" y="1011141"/>
            <a:ext cx="5376000" cy="4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spcBef>
                <a:spcPts val="489"/>
              </a:spcBef>
              <a:spcAft>
                <a:spcPts val="0"/>
              </a:spcAft>
              <a:buSzPts val="1800"/>
              <a:buNone/>
              <a:defRPr sz="2444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45928" algn="l" rtl="0">
              <a:spcBef>
                <a:spcPts val="444"/>
              </a:spcBef>
              <a:spcAft>
                <a:spcPts val="0"/>
              </a:spcAft>
              <a:buClr>
                <a:srgbClr val="414141"/>
              </a:buClr>
              <a:buSzPts val="1667"/>
              <a:buFont typeface="Arial"/>
              <a:buChar char="•"/>
              <a:defRPr sz="2223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31789" algn="l" rtl="0">
              <a:spcBef>
                <a:spcPts val="40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Roboto"/>
              <a:buChar char="•"/>
              <a:defRPr sz="2000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17650" algn="l" rtl="0">
              <a:spcBef>
                <a:spcPts val="356"/>
              </a:spcBef>
              <a:spcAft>
                <a:spcPts val="0"/>
              </a:spcAft>
              <a:buClr>
                <a:srgbClr val="414141"/>
              </a:buClr>
              <a:buSzPts val="1333"/>
              <a:buFont typeface="Arial"/>
              <a:buChar char="•"/>
              <a:defRPr sz="1777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04792" algn="l" rtl="0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82429" algn="l" rtl="0"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917"/>
              <a:buFont typeface="Arial"/>
              <a:buChar char="›"/>
              <a:defRPr sz="12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9" name="Google Shape;169;p36" descr="C:\MARKETING\PROGETTI\PPT REPLY TEMPLATE\elements\omini tutti colori 3d\green\reply_3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5960" y="6081127"/>
            <a:ext cx="776800" cy="7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80000" y="250560"/>
            <a:ext cx="11232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0" i="0" u="none" strike="noStrike" cap="none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07966" marR="0" lvl="5" indent="-1691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77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15933" marR="0" lvl="6" indent="-1689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77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523901" marR="0" lvl="7" indent="-1687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77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31868" marR="0" lvl="8" indent="-1685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77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6"/>
          <p:cNvSpPr txBox="1"/>
          <p:nvPr/>
        </p:nvSpPr>
        <p:spPr>
          <a:xfrm>
            <a:off x="218901" y="6283325"/>
            <a:ext cx="5220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5170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marL="1219170" lvl="1" indent="-30479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502906" rtl="0">
              <a:spcBef>
                <a:spcPts val="800"/>
              </a:spcBef>
              <a:spcAft>
                <a:spcPts val="0"/>
              </a:spcAft>
              <a:buSzPts val="2340"/>
              <a:buChar char="▪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6pPr>
            <a:lvl7pPr marL="4267093" lvl="6" indent="-502906" rtl="0">
              <a:spcBef>
                <a:spcPts val="800"/>
              </a:spcBef>
              <a:spcAft>
                <a:spcPts val="0"/>
              </a:spcAft>
              <a:buSzPts val="2340"/>
              <a:buAutoNum type="arabicPeriod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18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5">
  <p:cSld name="1_Title and content 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78" name="Google Shape;17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tement Cover Opt 1">
  <p:cSld name="1_Statement Cover Opt 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371"/>
            <a:ext cx="12240685" cy="688538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>
            <a:spLocks noGrp="1"/>
          </p:cNvSpPr>
          <p:nvPr>
            <p:ph type="ctrTitle"/>
          </p:nvPr>
        </p:nvSpPr>
        <p:spPr>
          <a:xfrm>
            <a:off x="1041185" y="1828912"/>
            <a:ext cx="10109600" cy="2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 Black"/>
              <a:buNone/>
              <a:defRPr sz="7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71" name="Google Shape;71;p18" descr="runningma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7077" y="6410491"/>
            <a:ext cx="290043" cy="2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15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6">
  <p:cSld name="1_Title and content 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83" name="Google Shape;18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9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56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7">
  <p:cSld name="1_Title and content 7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88" name="Google Shape;1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05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8">
  <p:cSld name="1_Title and content 8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93" name="Google Shape;19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1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59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9">
  <p:cSld name="1_Title and content 9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4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▪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▪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2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AutoNum type="arabicPeriod"/>
              <a:defRPr sz="2267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98" name="Google Shape;19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2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3733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  <a:defRPr sz="3733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 sz="2133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56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Content">
  <p:cSld name="05_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1015933" y="1079433"/>
            <a:ext cx="6773600" cy="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1016033" y="2018967"/>
            <a:ext cx="6773600" cy="3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marL="1219170" lvl="1" indent="-30479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502906" rtl="0">
              <a:spcBef>
                <a:spcPts val="800"/>
              </a:spcBef>
              <a:spcAft>
                <a:spcPts val="0"/>
              </a:spcAft>
              <a:buSzPts val="2340"/>
              <a:buChar char="▪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6pPr>
            <a:lvl7pPr marL="4267093" lvl="6" indent="-502906" rtl="0">
              <a:spcBef>
                <a:spcPts val="800"/>
              </a:spcBef>
              <a:spcAft>
                <a:spcPts val="0"/>
              </a:spcAft>
              <a:buSzPts val="2340"/>
              <a:buAutoNum type="arabicPeriod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  <a:defRPr/>
            </a:lvl9pPr>
          </a:lstStyle>
          <a:p>
            <a:endParaRPr/>
          </a:p>
        </p:txBody>
      </p:sp>
      <p:grpSp>
        <p:nvGrpSpPr>
          <p:cNvPr id="204" name="Google Shape;204;p43"/>
          <p:cNvGrpSpPr/>
          <p:nvPr/>
        </p:nvGrpSpPr>
        <p:grpSpPr>
          <a:xfrm>
            <a:off x="818827" y="6091502"/>
            <a:ext cx="2087544" cy="327133"/>
            <a:chOff x="614120" y="4568626"/>
            <a:chExt cx="1565658" cy="245350"/>
          </a:xfrm>
        </p:grpSpPr>
        <p:grpSp>
          <p:nvGrpSpPr>
            <p:cNvPr id="205" name="Google Shape;205;p43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206" name="Google Shape;206;p43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43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43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43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43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211" name="Google Shape;211;p43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12" name="Google Shape;212;p43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213" name="Google Shape;213;p43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43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43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43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43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5952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44"/>
          <p:cNvGrpSpPr/>
          <p:nvPr/>
        </p:nvGrpSpPr>
        <p:grpSpPr>
          <a:xfrm>
            <a:off x="377277" y="6089583"/>
            <a:ext cx="2091476" cy="548780"/>
            <a:chOff x="831227" y="1197994"/>
            <a:chExt cx="2449800" cy="642900"/>
          </a:xfrm>
        </p:grpSpPr>
        <p:grpSp>
          <p:nvGrpSpPr>
            <p:cNvPr id="220" name="Google Shape;220;p44"/>
            <p:cNvGrpSpPr/>
            <p:nvPr/>
          </p:nvGrpSpPr>
          <p:grpSpPr>
            <a:xfrm>
              <a:off x="1045677" y="1364131"/>
              <a:ext cx="2028965" cy="317954"/>
              <a:chOff x="1045677" y="1364131"/>
              <a:chExt cx="2028965" cy="317954"/>
            </a:xfrm>
          </p:grpSpPr>
          <p:grpSp>
            <p:nvGrpSpPr>
              <p:cNvPr id="221" name="Google Shape;221;p44"/>
              <p:cNvGrpSpPr/>
              <p:nvPr/>
            </p:nvGrpSpPr>
            <p:grpSpPr>
              <a:xfrm>
                <a:off x="1045677" y="1364131"/>
                <a:ext cx="376033" cy="302438"/>
                <a:chOff x="1045677" y="1364131"/>
                <a:chExt cx="376033" cy="302438"/>
              </a:xfrm>
            </p:grpSpPr>
            <p:sp>
              <p:nvSpPr>
                <p:cNvPr id="222" name="Google Shape;222;p44"/>
                <p:cNvSpPr/>
                <p:nvPr/>
              </p:nvSpPr>
              <p:spPr>
                <a:xfrm>
                  <a:off x="1091608" y="1364131"/>
                  <a:ext cx="239567" cy="108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6" h="12669" extrusionOk="0">
                      <a:moveTo>
                        <a:pt x="16372" y="0"/>
                      </a:moveTo>
                      <a:lnTo>
                        <a:pt x="14729" y="95"/>
                      </a:lnTo>
                      <a:lnTo>
                        <a:pt x="13098" y="345"/>
                      </a:lnTo>
                      <a:lnTo>
                        <a:pt x="11502" y="762"/>
                      </a:lnTo>
                      <a:lnTo>
                        <a:pt x="9942" y="1322"/>
                      </a:lnTo>
                      <a:lnTo>
                        <a:pt x="8430" y="2036"/>
                      </a:lnTo>
                      <a:lnTo>
                        <a:pt x="6989" y="2905"/>
                      </a:lnTo>
                      <a:lnTo>
                        <a:pt x="5620" y="3929"/>
                      </a:lnTo>
                      <a:lnTo>
                        <a:pt x="4334" y="5108"/>
                      </a:lnTo>
                      <a:lnTo>
                        <a:pt x="3739" y="5751"/>
                      </a:lnTo>
                      <a:lnTo>
                        <a:pt x="3405" y="6132"/>
                      </a:lnTo>
                      <a:lnTo>
                        <a:pt x="2798" y="6906"/>
                      </a:lnTo>
                      <a:lnTo>
                        <a:pt x="2227" y="7716"/>
                      </a:lnTo>
                      <a:lnTo>
                        <a:pt x="1703" y="8561"/>
                      </a:lnTo>
                      <a:lnTo>
                        <a:pt x="1238" y="9430"/>
                      </a:lnTo>
                      <a:lnTo>
                        <a:pt x="810" y="10335"/>
                      </a:lnTo>
                      <a:lnTo>
                        <a:pt x="453" y="11252"/>
                      </a:lnTo>
                      <a:lnTo>
                        <a:pt x="131" y="12192"/>
                      </a:lnTo>
                      <a:lnTo>
                        <a:pt x="0" y="12669"/>
                      </a:lnTo>
                      <a:lnTo>
                        <a:pt x="179" y="12573"/>
                      </a:lnTo>
                      <a:lnTo>
                        <a:pt x="595" y="12514"/>
                      </a:lnTo>
                      <a:lnTo>
                        <a:pt x="1203" y="12573"/>
                      </a:lnTo>
                      <a:lnTo>
                        <a:pt x="1310" y="12597"/>
                      </a:lnTo>
                      <a:lnTo>
                        <a:pt x="8930" y="11347"/>
                      </a:lnTo>
                      <a:lnTo>
                        <a:pt x="8978" y="11264"/>
                      </a:lnTo>
                      <a:lnTo>
                        <a:pt x="9252" y="10906"/>
                      </a:lnTo>
                      <a:lnTo>
                        <a:pt x="9442" y="10740"/>
                      </a:lnTo>
                      <a:lnTo>
                        <a:pt x="9526" y="10740"/>
                      </a:lnTo>
                      <a:lnTo>
                        <a:pt x="9847" y="10395"/>
                      </a:lnTo>
                      <a:lnTo>
                        <a:pt x="10538" y="9775"/>
                      </a:lnTo>
                      <a:lnTo>
                        <a:pt x="11276" y="9240"/>
                      </a:lnTo>
                      <a:lnTo>
                        <a:pt x="12050" y="8775"/>
                      </a:lnTo>
                      <a:lnTo>
                        <a:pt x="12847" y="8382"/>
                      </a:lnTo>
                      <a:lnTo>
                        <a:pt x="13681" y="8085"/>
                      </a:lnTo>
                      <a:lnTo>
                        <a:pt x="14538" y="7846"/>
                      </a:lnTo>
                      <a:lnTo>
                        <a:pt x="15407" y="7704"/>
                      </a:lnTo>
                      <a:lnTo>
                        <a:pt x="16289" y="7644"/>
                      </a:lnTo>
                      <a:lnTo>
                        <a:pt x="17170" y="7656"/>
                      </a:lnTo>
                      <a:lnTo>
                        <a:pt x="18039" y="7751"/>
                      </a:lnTo>
                      <a:lnTo>
                        <a:pt x="18908" y="7930"/>
                      </a:lnTo>
                      <a:lnTo>
                        <a:pt x="19765" y="8192"/>
                      </a:lnTo>
                      <a:lnTo>
                        <a:pt x="20599" y="8537"/>
                      </a:lnTo>
                      <a:lnTo>
                        <a:pt x="21408" y="8966"/>
                      </a:lnTo>
                      <a:lnTo>
                        <a:pt x="22182" y="9478"/>
                      </a:lnTo>
                      <a:lnTo>
                        <a:pt x="22551" y="9775"/>
                      </a:lnTo>
                      <a:lnTo>
                        <a:pt x="22551" y="9740"/>
                      </a:lnTo>
                      <a:lnTo>
                        <a:pt x="23956" y="9775"/>
                      </a:lnTo>
                      <a:lnTo>
                        <a:pt x="27767" y="5965"/>
                      </a:lnTo>
                      <a:lnTo>
                        <a:pt x="27945" y="4334"/>
                      </a:lnTo>
                      <a:lnTo>
                        <a:pt x="27267" y="3763"/>
                      </a:lnTo>
                      <a:lnTo>
                        <a:pt x="25862" y="2750"/>
                      </a:lnTo>
                      <a:lnTo>
                        <a:pt x="24385" y="1893"/>
                      </a:lnTo>
                      <a:lnTo>
                        <a:pt x="22849" y="1191"/>
                      </a:lnTo>
                      <a:lnTo>
                        <a:pt x="21266" y="655"/>
                      </a:lnTo>
                      <a:lnTo>
                        <a:pt x="19646" y="274"/>
                      </a:lnTo>
                      <a:lnTo>
                        <a:pt x="18015" y="60"/>
                      </a:lnTo>
                      <a:lnTo>
                        <a:pt x="16372" y="0"/>
                      </a:lnTo>
                      <a:close/>
                    </a:path>
                  </a:pathLst>
                </a:custGeom>
                <a:solidFill>
                  <a:srgbClr val="EA43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" name="Google Shape;223;p44"/>
                <p:cNvSpPr/>
                <p:nvPr/>
              </p:nvSpPr>
              <p:spPr>
                <a:xfrm>
                  <a:off x="1225416" y="1401378"/>
                  <a:ext cx="196293" cy="265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8" h="30923" extrusionOk="0">
                      <a:moveTo>
                        <a:pt x="12348" y="1"/>
                      </a:moveTo>
                      <a:lnTo>
                        <a:pt x="6942" y="5395"/>
                      </a:lnTo>
                      <a:lnTo>
                        <a:pt x="7359" y="5740"/>
                      </a:lnTo>
                      <a:lnTo>
                        <a:pt x="8109" y="6502"/>
                      </a:lnTo>
                      <a:lnTo>
                        <a:pt x="8764" y="7335"/>
                      </a:lnTo>
                      <a:lnTo>
                        <a:pt x="9324" y="8228"/>
                      </a:lnTo>
                      <a:lnTo>
                        <a:pt x="9788" y="9181"/>
                      </a:lnTo>
                      <a:lnTo>
                        <a:pt x="10133" y="10169"/>
                      </a:lnTo>
                      <a:lnTo>
                        <a:pt x="10372" y="11205"/>
                      </a:lnTo>
                      <a:lnTo>
                        <a:pt x="10491" y="12265"/>
                      </a:lnTo>
                      <a:lnTo>
                        <a:pt x="10503" y="12812"/>
                      </a:lnTo>
                      <a:lnTo>
                        <a:pt x="10503" y="13777"/>
                      </a:lnTo>
                      <a:lnTo>
                        <a:pt x="10991" y="13789"/>
                      </a:lnTo>
                      <a:lnTo>
                        <a:pt x="11920" y="13979"/>
                      </a:lnTo>
                      <a:lnTo>
                        <a:pt x="12777" y="14348"/>
                      </a:lnTo>
                      <a:lnTo>
                        <a:pt x="13539" y="14860"/>
                      </a:lnTo>
                      <a:lnTo>
                        <a:pt x="14182" y="15503"/>
                      </a:lnTo>
                      <a:lnTo>
                        <a:pt x="14694" y="16265"/>
                      </a:lnTo>
                      <a:lnTo>
                        <a:pt x="15051" y="17123"/>
                      </a:lnTo>
                      <a:lnTo>
                        <a:pt x="15241" y="18051"/>
                      </a:lnTo>
                      <a:lnTo>
                        <a:pt x="15265" y="18540"/>
                      </a:lnTo>
                      <a:lnTo>
                        <a:pt x="15241" y="19028"/>
                      </a:lnTo>
                      <a:lnTo>
                        <a:pt x="15051" y="19956"/>
                      </a:lnTo>
                      <a:lnTo>
                        <a:pt x="14694" y="20814"/>
                      </a:lnTo>
                      <a:lnTo>
                        <a:pt x="14182" y="21576"/>
                      </a:lnTo>
                      <a:lnTo>
                        <a:pt x="13539" y="22219"/>
                      </a:lnTo>
                      <a:lnTo>
                        <a:pt x="12777" y="22731"/>
                      </a:lnTo>
                      <a:lnTo>
                        <a:pt x="11920" y="23100"/>
                      </a:lnTo>
                      <a:lnTo>
                        <a:pt x="10991" y="23290"/>
                      </a:lnTo>
                      <a:lnTo>
                        <a:pt x="10503" y="23302"/>
                      </a:lnTo>
                      <a:lnTo>
                        <a:pt x="977" y="23302"/>
                      </a:lnTo>
                      <a:lnTo>
                        <a:pt x="1" y="24267"/>
                      </a:lnTo>
                      <a:lnTo>
                        <a:pt x="1" y="29958"/>
                      </a:lnTo>
                      <a:lnTo>
                        <a:pt x="977" y="30922"/>
                      </a:lnTo>
                      <a:lnTo>
                        <a:pt x="10503" y="30922"/>
                      </a:lnTo>
                      <a:lnTo>
                        <a:pt x="11134" y="30911"/>
                      </a:lnTo>
                      <a:lnTo>
                        <a:pt x="12384" y="30780"/>
                      </a:lnTo>
                      <a:lnTo>
                        <a:pt x="13598" y="30541"/>
                      </a:lnTo>
                      <a:lnTo>
                        <a:pt x="14765" y="30172"/>
                      </a:lnTo>
                      <a:lnTo>
                        <a:pt x="15873" y="29708"/>
                      </a:lnTo>
                      <a:lnTo>
                        <a:pt x="16932" y="29136"/>
                      </a:lnTo>
                      <a:lnTo>
                        <a:pt x="17921" y="28470"/>
                      </a:lnTo>
                      <a:lnTo>
                        <a:pt x="18837" y="27708"/>
                      </a:lnTo>
                      <a:lnTo>
                        <a:pt x="19671" y="26874"/>
                      </a:lnTo>
                      <a:lnTo>
                        <a:pt x="20433" y="25957"/>
                      </a:lnTo>
                      <a:lnTo>
                        <a:pt x="21100" y="24969"/>
                      </a:lnTo>
                      <a:lnTo>
                        <a:pt x="21671" y="23909"/>
                      </a:lnTo>
                      <a:lnTo>
                        <a:pt x="22147" y="22802"/>
                      </a:lnTo>
                      <a:lnTo>
                        <a:pt x="22505" y="21635"/>
                      </a:lnTo>
                      <a:lnTo>
                        <a:pt x="22755" y="20433"/>
                      </a:lnTo>
                      <a:lnTo>
                        <a:pt x="22886" y="19183"/>
                      </a:lnTo>
                      <a:lnTo>
                        <a:pt x="22898" y="18540"/>
                      </a:lnTo>
                      <a:lnTo>
                        <a:pt x="22886" y="17778"/>
                      </a:lnTo>
                      <a:lnTo>
                        <a:pt x="22695" y="16289"/>
                      </a:lnTo>
                      <a:lnTo>
                        <a:pt x="22338" y="14837"/>
                      </a:lnTo>
                      <a:lnTo>
                        <a:pt x="21802" y="13455"/>
                      </a:lnTo>
                      <a:lnTo>
                        <a:pt x="21112" y="12134"/>
                      </a:lnTo>
                      <a:lnTo>
                        <a:pt x="20266" y="10907"/>
                      </a:lnTo>
                      <a:lnTo>
                        <a:pt x="19278" y="9788"/>
                      </a:lnTo>
                      <a:lnTo>
                        <a:pt x="18147" y="8776"/>
                      </a:lnTo>
                      <a:lnTo>
                        <a:pt x="17528" y="8336"/>
                      </a:lnTo>
                      <a:lnTo>
                        <a:pt x="17349" y="7728"/>
                      </a:lnTo>
                      <a:lnTo>
                        <a:pt x="16944" y="6550"/>
                      </a:lnTo>
                      <a:lnTo>
                        <a:pt x="16444" y="5407"/>
                      </a:lnTo>
                      <a:lnTo>
                        <a:pt x="15861" y="4311"/>
                      </a:lnTo>
                      <a:lnTo>
                        <a:pt x="15206" y="3263"/>
                      </a:lnTo>
                      <a:lnTo>
                        <a:pt x="14479" y="2263"/>
                      </a:lnTo>
                      <a:lnTo>
                        <a:pt x="13682" y="1311"/>
                      </a:lnTo>
                      <a:lnTo>
                        <a:pt x="12813" y="418"/>
                      </a:lnTo>
                      <a:lnTo>
                        <a:pt x="12348" y="1"/>
                      </a:lnTo>
                      <a:close/>
                    </a:path>
                  </a:pathLst>
                </a:custGeom>
                <a:solidFill>
                  <a:srgbClr val="4285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" name="Google Shape;224;p44"/>
                <p:cNvSpPr/>
                <p:nvPr/>
              </p:nvSpPr>
              <p:spPr>
                <a:xfrm>
                  <a:off x="1087931" y="1597457"/>
                  <a:ext cx="145870" cy="6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6" h="8062" extrusionOk="0">
                      <a:moveTo>
                        <a:pt x="5513" y="1"/>
                      </a:moveTo>
                      <a:lnTo>
                        <a:pt x="4144" y="417"/>
                      </a:lnTo>
                      <a:lnTo>
                        <a:pt x="334" y="4227"/>
                      </a:lnTo>
                      <a:lnTo>
                        <a:pt x="0" y="5525"/>
                      </a:lnTo>
                      <a:lnTo>
                        <a:pt x="405" y="5823"/>
                      </a:lnTo>
                      <a:lnTo>
                        <a:pt x="1251" y="6359"/>
                      </a:lnTo>
                      <a:lnTo>
                        <a:pt x="2144" y="6835"/>
                      </a:lnTo>
                      <a:lnTo>
                        <a:pt x="3061" y="7228"/>
                      </a:lnTo>
                      <a:lnTo>
                        <a:pt x="4001" y="7549"/>
                      </a:lnTo>
                      <a:lnTo>
                        <a:pt x="4977" y="7799"/>
                      </a:lnTo>
                      <a:lnTo>
                        <a:pt x="5966" y="7966"/>
                      </a:lnTo>
                      <a:lnTo>
                        <a:pt x="6966" y="8049"/>
                      </a:lnTo>
                      <a:lnTo>
                        <a:pt x="7478" y="8061"/>
                      </a:lnTo>
                      <a:lnTo>
                        <a:pt x="17015" y="8061"/>
                      </a:lnTo>
                      <a:lnTo>
                        <a:pt x="17015" y="429"/>
                      </a:lnTo>
                      <a:lnTo>
                        <a:pt x="7478" y="429"/>
                      </a:lnTo>
                      <a:lnTo>
                        <a:pt x="6966" y="405"/>
                      </a:lnTo>
                      <a:lnTo>
                        <a:pt x="5978" y="191"/>
                      </a:lnTo>
                      <a:lnTo>
                        <a:pt x="5513" y="1"/>
                      </a:lnTo>
                      <a:close/>
                    </a:path>
                  </a:pathLst>
                </a:custGeom>
                <a:solidFill>
                  <a:srgbClr val="34A8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" name="Google Shape;225;p44"/>
                <p:cNvSpPr/>
                <p:nvPr/>
              </p:nvSpPr>
              <p:spPr>
                <a:xfrm>
                  <a:off x="1045677" y="1454048"/>
                  <a:ext cx="190875" cy="19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6" h="22279" extrusionOk="0">
                      <a:moveTo>
                        <a:pt x="12407" y="1"/>
                      </a:moveTo>
                      <a:lnTo>
                        <a:pt x="11764" y="13"/>
                      </a:lnTo>
                      <a:lnTo>
                        <a:pt x="10514" y="132"/>
                      </a:lnTo>
                      <a:lnTo>
                        <a:pt x="9299" y="382"/>
                      </a:lnTo>
                      <a:lnTo>
                        <a:pt x="8132" y="739"/>
                      </a:lnTo>
                      <a:lnTo>
                        <a:pt x="7025" y="1203"/>
                      </a:lnTo>
                      <a:lnTo>
                        <a:pt x="5965" y="1775"/>
                      </a:lnTo>
                      <a:lnTo>
                        <a:pt x="4977" y="2442"/>
                      </a:lnTo>
                      <a:lnTo>
                        <a:pt x="4060" y="3192"/>
                      </a:lnTo>
                      <a:lnTo>
                        <a:pt x="3215" y="4037"/>
                      </a:lnTo>
                      <a:lnTo>
                        <a:pt x="2465" y="4954"/>
                      </a:lnTo>
                      <a:lnTo>
                        <a:pt x="1798" y="5942"/>
                      </a:lnTo>
                      <a:lnTo>
                        <a:pt x="1226" y="6990"/>
                      </a:lnTo>
                      <a:lnTo>
                        <a:pt x="750" y="8097"/>
                      </a:lnTo>
                      <a:lnTo>
                        <a:pt x="393" y="9264"/>
                      </a:lnTo>
                      <a:lnTo>
                        <a:pt x="143" y="10479"/>
                      </a:lnTo>
                      <a:lnTo>
                        <a:pt x="12" y="11729"/>
                      </a:lnTo>
                      <a:lnTo>
                        <a:pt x="0" y="12360"/>
                      </a:lnTo>
                      <a:lnTo>
                        <a:pt x="12" y="13098"/>
                      </a:lnTo>
                      <a:lnTo>
                        <a:pt x="179" y="14527"/>
                      </a:lnTo>
                      <a:lnTo>
                        <a:pt x="512" y="15920"/>
                      </a:lnTo>
                      <a:lnTo>
                        <a:pt x="1000" y="17265"/>
                      </a:lnTo>
                      <a:lnTo>
                        <a:pt x="1631" y="18527"/>
                      </a:lnTo>
                      <a:lnTo>
                        <a:pt x="2405" y="19730"/>
                      </a:lnTo>
                      <a:lnTo>
                        <a:pt x="3310" y="20825"/>
                      </a:lnTo>
                      <a:lnTo>
                        <a:pt x="4358" y="21826"/>
                      </a:lnTo>
                      <a:lnTo>
                        <a:pt x="4929" y="22278"/>
                      </a:lnTo>
                      <a:lnTo>
                        <a:pt x="10454" y="16741"/>
                      </a:lnTo>
                      <a:lnTo>
                        <a:pt x="10014" y="16527"/>
                      </a:lnTo>
                      <a:lnTo>
                        <a:pt x="9240" y="15979"/>
                      </a:lnTo>
                      <a:lnTo>
                        <a:pt x="8609" y="15301"/>
                      </a:lnTo>
                      <a:lnTo>
                        <a:pt x="8120" y="14515"/>
                      </a:lnTo>
                      <a:lnTo>
                        <a:pt x="7799" y="13670"/>
                      </a:lnTo>
                      <a:lnTo>
                        <a:pt x="7644" y="12765"/>
                      </a:lnTo>
                      <a:lnTo>
                        <a:pt x="7656" y="11836"/>
                      </a:lnTo>
                      <a:lnTo>
                        <a:pt x="7870" y="10895"/>
                      </a:lnTo>
                      <a:lnTo>
                        <a:pt x="8061" y="10443"/>
                      </a:lnTo>
                      <a:lnTo>
                        <a:pt x="8275" y="10002"/>
                      </a:lnTo>
                      <a:lnTo>
                        <a:pt x="8823" y="9240"/>
                      </a:lnTo>
                      <a:lnTo>
                        <a:pt x="9502" y="8597"/>
                      </a:lnTo>
                      <a:lnTo>
                        <a:pt x="10276" y="8121"/>
                      </a:lnTo>
                      <a:lnTo>
                        <a:pt x="11133" y="7788"/>
                      </a:lnTo>
                      <a:lnTo>
                        <a:pt x="12038" y="7633"/>
                      </a:lnTo>
                      <a:lnTo>
                        <a:pt x="12967" y="7657"/>
                      </a:lnTo>
                      <a:lnTo>
                        <a:pt x="13895" y="7859"/>
                      </a:lnTo>
                      <a:lnTo>
                        <a:pt x="14348" y="8050"/>
                      </a:lnTo>
                      <a:lnTo>
                        <a:pt x="14741" y="8240"/>
                      </a:lnTo>
                      <a:lnTo>
                        <a:pt x="15455" y="8728"/>
                      </a:lnTo>
                      <a:lnTo>
                        <a:pt x="16062" y="9347"/>
                      </a:lnTo>
                      <a:lnTo>
                        <a:pt x="16562" y="10050"/>
                      </a:lnTo>
                      <a:lnTo>
                        <a:pt x="16753" y="10443"/>
                      </a:lnTo>
                      <a:lnTo>
                        <a:pt x="22266" y="4930"/>
                      </a:lnTo>
                      <a:lnTo>
                        <a:pt x="21825" y="4347"/>
                      </a:lnTo>
                      <a:lnTo>
                        <a:pt x="20825" y="3311"/>
                      </a:lnTo>
                      <a:lnTo>
                        <a:pt x="19730" y="2394"/>
                      </a:lnTo>
                      <a:lnTo>
                        <a:pt x="18539" y="1620"/>
                      </a:lnTo>
                      <a:lnTo>
                        <a:pt x="17277" y="989"/>
                      </a:lnTo>
                      <a:lnTo>
                        <a:pt x="15943" y="513"/>
                      </a:lnTo>
                      <a:lnTo>
                        <a:pt x="14550" y="179"/>
                      </a:lnTo>
                      <a:lnTo>
                        <a:pt x="13133" y="13"/>
                      </a:lnTo>
                      <a:lnTo>
                        <a:pt x="12407" y="1"/>
                      </a:lnTo>
                      <a:close/>
                    </a:path>
                  </a:pathLst>
                </a:custGeom>
                <a:solidFill>
                  <a:srgbClr val="FBB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6" name="Google Shape;226;p44"/>
              <p:cNvGrpSpPr/>
              <p:nvPr/>
            </p:nvGrpSpPr>
            <p:grpSpPr>
              <a:xfrm>
                <a:off x="1532346" y="1409239"/>
                <a:ext cx="1542296" cy="272846"/>
                <a:chOff x="1532346" y="1409239"/>
                <a:chExt cx="1542296" cy="272846"/>
              </a:xfrm>
            </p:grpSpPr>
            <p:sp>
              <p:nvSpPr>
                <p:cNvPr id="227" name="Google Shape;227;p44"/>
                <p:cNvSpPr/>
                <p:nvPr/>
              </p:nvSpPr>
              <p:spPr>
                <a:xfrm>
                  <a:off x="1532346" y="1409239"/>
                  <a:ext cx="837190" cy="27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60" h="31828" extrusionOk="0">
                      <a:moveTo>
                        <a:pt x="90813" y="11848"/>
                      </a:moveTo>
                      <a:lnTo>
                        <a:pt x="91289" y="11919"/>
                      </a:lnTo>
                      <a:lnTo>
                        <a:pt x="91754" y="12038"/>
                      </a:lnTo>
                      <a:lnTo>
                        <a:pt x="92194" y="12217"/>
                      </a:lnTo>
                      <a:lnTo>
                        <a:pt x="92409" y="12336"/>
                      </a:lnTo>
                      <a:lnTo>
                        <a:pt x="92599" y="12443"/>
                      </a:lnTo>
                      <a:lnTo>
                        <a:pt x="92933" y="12705"/>
                      </a:lnTo>
                      <a:lnTo>
                        <a:pt x="93206" y="13015"/>
                      </a:lnTo>
                      <a:lnTo>
                        <a:pt x="93433" y="13372"/>
                      </a:lnTo>
                      <a:lnTo>
                        <a:pt x="93528" y="13562"/>
                      </a:lnTo>
                      <a:lnTo>
                        <a:pt x="86408" y="16491"/>
                      </a:lnTo>
                      <a:lnTo>
                        <a:pt x="86396" y="16015"/>
                      </a:lnTo>
                      <a:lnTo>
                        <a:pt x="86539" y="15098"/>
                      </a:lnTo>
                      <a:lnTo>
                        <a:pt x="86860" y="14229"/>
                      </a:lnTo>
                      <a:lnTo>
                        <a:pt x="87372" y="13455"/>
                      </a:lnTo>
                      <a:lnTo>
                        <a:pt x="87694" y="13110"/>
                      </a:lnTo>
                      <a:lnTo>
                        <a:pt x="87979" y="12824"/>
                      </a:lnTo>
                      <a:lnTo>
                        <a:pt x="88646" y="12372"/>
                      </a:lnTo>
                      <a:lnTo>
                        <a:pt x="89372" y="12050"/>
                      </a:lnTo>
                      <a:lnTo>
                        <a:pt x="90158" y="11872"/>
                      </a:lnTo>
                      <a:lnTo>
                        <a:pt x="90563" y="11848"/>
                      </a:lnTo>
                      <a:close/>
                      <a:moveTo>
                        <a:pt x="32899" y="11907"/>
                      </a:moveTo>
                      <a:lnTo>
                        <a:pt x="33756" y="11931"/>
                      </a:lnTo>
                      <a:lnTo>
                        <a:pt x="34578" y="12110"/>
                      </a:lnTo>
                      <a:lnTo>
                        <a:pt x="35375" y="12443"/>
                      </a:lnTo>
                      <a:lnTo>
                        <a:pt x="36090" y="12943"/>
                      </a:lnTo>
                      <a:lnTo>
                        <a:pt x="36423" y="13265"/>
                      </a:lnTo>
                      <a:lnTo>
                        <a:pt x="36733" y="13646"/>
                      </a:lnTo>
                      <a:lnTo>
                        <a:pt x="37221" y="14467"/>
                      </a:lnTo>
                      <a:lnTo>
                        <a:pt x="37554" y="15348"/>
                      </a:lnTo>
                      <a:lnTo>
                        <a:pt x="37721" y="16265"/>
                      </a:lnTo>
                      <a:lnTo>
                        <a:pt x="37721" y="17194"/>
                      </a:lnTo>
                      <a:lnTo>
                        <a:pt x="37554" y="18111"/>
                      </a:lnTo>
                      <a:lnTo>
                        <a:pt x="37221" y="18992"/>
                      </a:lnTo>
                      <a:lnTo>
                        <a:pt x="36733" y="19801"/>
                      </a:lnTo>
                      <a:lnTo>
                        <a:pt x="36423" y="20182"/>
                      </a:lnTo>
                      <a:lnTo>
                        <a:pt x="36340" y="20266"/>
                      </a:lnTo>
                      <a:lnTo>
                        <a:pt x="36256" y="20349"/>
                      </a:lnTo>
                      <a:lnTo>
                        <a:pt x="35911" y="20647"/>
                      </a:lnTo>
                      <a:lnTo>
                        <a:pt x="35173" y="21099"/>
                      </a:lnTo>
                      <a:lnTo>
                        <a:pt x="34375" y="21397"/>
                      </a:lnTo>
                      <a:lnTo>
                        <a:pt x="33554" y="21540"/>
                      </a:lnTo>
                      <a:lnTo>
                        <a:pt x="32720" y="21516"/>
                      </a:lnTo>
                      <a:lnTo>
                        <a:pt x="31899" y="21326"/>
                      </a:lnTo>
                      <a:lnTo>
                        <a:pt x="31125" y="20992"/>
                      </a:lnTo>
                      <a:lnTo>
                        <a:pt x="30410" y="20492"/>
                      </a:lnTo>
                      <a:lnTo>
                        <a:pt x="30089" y="20182"/>
                      </a:lnTo>
                      <a:lnTo>
                        <a:pt x="30053" y="20182"/>
                      </a:lnTo>
                      <a:lnTo>
                        <a:pt x="29732" y="19801"/>
                      </a:lnTo>
                      <a:lnTo>
                        <a:pt x="29243" y="18980"/>
                      </a:lnTo>
                      <a:lnTo>
                        <a:pt x="28910" y="18099"/>
                      </a:lnTo>
                      <a:lnTo>
                        <a:pt x="28743" y="17182"/>
                      </a:lnTo>
                      <a:lnTo>
                        <a:pt x="28743" y="16253"/>
                      </a:lnTo>
                      <a:lnTo>
                        <a:pt x="28910" y="15336"/>
                      </a:lnTo>
                      <a:lnTo>
                        <a:pt x="29243" y="14455"/>
                      </a:lnTo>
                      <a:lnTo>
                        <a:pt x="29732" y="13634"/>
                      </a:lnTo>
                      <a:lnTo>
                        <a:pt x="30053" y="13265"/>
                      </a:lnTo>
                      <a:lnTo>
                        <a:pt x="30184" y="13134"/>
                      </a:lnTo>
                      <a:lnTo>
                        <a:pt x="30517" y="12824"/>
                      </a:lnTo>
                      <a:lnTo>
                        <a:pt x="31268" y="12360"/>
                      </a:lnTo>
                      <a:lnTo>
                        <a:pt x="32065" y="12050"/>
                      </a:lnTo>
                      <a:lnTo>
                        <a:pt x="32899" y="11907"/>
                      </a:lnTo>
                      <a:close/>
                      <a:moveTo>
                        <a:pt x="50318" y="11907"/>
                      </a:moveTo>
                      <a:lnTo>
                        <a:pt x="51164" y="11931"/>
                      </a:lnTo>
                      <a:lnTo>
                        <a:pt x="51997" y="12110"/>
                      </a:lnTo>
                      <a:lnTo>
                        <a:pt x="52783" y="12443"/>
                      </a:lnTo>
                      <a:lnTo>
                        <a:pt x="53509" y="12943"/>
                      </a:lnTo>
                      <a:lnTo>
                        <a:pt x="53831" y="13265"/>
                      </a:lnTo>
                      <a:lnTo>
                        <a:pt x="54152" y="13646"/>
                      </a:lnTo>
                      <a:lnTo>
                        <a:pt x="54641" y="14467"/>
                      </a:lnTo>
                      <a:lnTo>
                        <a:pt x="54974" y="15348"/>
                      </a:lnTo>
                      <a:lnTo>
                        <a:pt x="55129" y="16265"/>
                      </a:lnTo>
                      <a:lnTo>
                        <a:pt x="55129" y="17194"/>
                      </a:lnTo>
                      <a:lnTo>
                        <a:pt x="54974" y="18111"/>
                      </a:lnTo>
                      <a:lnTo>
                        <a:pt x="54641" y="18992"/>
                      </a:lnTo>
                      <a:lnTo>
                        <a:pt x="54152" y="19801"/>
                      </a:lnTo>
                      <a:lnTo>
                        <a:pt x="53831" y="20182"/>
                      </a:lnTo>
                      <a:lnTo>
                        <a:pt x="53759" y="20266"/>
                      </a:lnTo>
                      <a:lnTo>
                        <a:pt x="53664" y="20349"/>
                      </a:lnTo>
                      <a:lnTo>
                        <a:pt x="53331" y="20647"/>
                      </a:lnTo>
                      <a:lnTo>
                        <a:pt x="52593" y="21099"/>
                      </a:lnTo>
                      <a:lnTo>
                        <a:pt x="51795" y="21397"/>
                      </a:lnTo>
                      <a:lnTo>
                        <a:pt x="50961" y="21540"/>
                      </a:lnTo>
                      <a:lnTo>
                        <a:pt x="50128" y="21516"/>
                      </a:lnTo>
                      <a:lnTo>
                        <a:pt x="49306" y="21326"/>
                      </a:lnTo>
                      <a:lnTo>
                        <a:pt x="48532" y="20992"/>
                      </a:lnTo>
                      <a:lnTo>
                        <a:pt x="47818" y="20492"/>
                      </a:lnTo>
                      <a:lnTo>
                        <a:pt x="47508" y="20182"/>
                      </a:lnTo>
                      <a:lnTo>
                        <a:pt x="47461" y="20182"/>
                      </a:lnTo>
                      <a:lnTo>
                        <a:pt x="47139" y="19801"/>
                      </a:lnTo>
                      <a:lnTo>
                        <a:pt x="46651" y="18980"/>
                      </a:lnTo>
                      <a:lnTo>
                        <a:pt x="46318" y="18099"/>
                      </a:lnTo>
                      <a:lnTo>
                        <a:pt x="46163" y="17182"/>
                      </a:lnTo>
                      <a:lnTo>
                        <a:pt x="46163" y="16253"/>
                      </a:lnTo>
                      <a:lnTo>
                        <a:pt x="46318" y="15336"/>
                      </a:lnTo>
                      <a:lnTo>
                        <a:pt x="46651" y="14455"/>
                      </a:lnTo>
                      <a:lnTo>
                        <a:pt x="47139" y="13634"/>
                      </a:lnTo>
                      <a:lnTo>
                        <a:pt x="47461" y="13265"/>
                      </a:lnTo>
                      <a:lnTo>
                        <a:pt x="47592" y="13134"/>
                      </a:lnTo>
                      <a:lnTo>
                        <a:pt x="47937" y="12824"/>
                      </a:lnTo>
                      <a:lnTo>
                        <a:pt x="48675" y="12360"/>
                      </a:lnTo>
                      <a:lnTo>
                        <a:pt x="49485" y="12050"/>
                      </a:lnTo>
                      <a:lnTo>
                        <a:pt x="50318" y="11907"/>
                      </a:lnTo>
                      <a:close/>
                      <a:moveTo>
                        <a:pt x="68048" y="11907"/>
                      </a:moveTo>
                      <a:lnTo>
                        <a:pt x="68488" y="11919"/>
                      </a:lnTo>
                      <a:lnTo>
                        <a:pt x="69333" y="12098"/>
                      </a:lnTo>
                      <a:lnTo>
                        <a:pt x="70107" y="12455"/>
                      </a:lnTo>
                      <a:lnTo>
                        <a:pt x="70786" y="12967"/>
                      </a:lnTo>
                      <a:lnTo>
                        <a:pt x="71084" y="13289"/>
                      </a:lnTo>
                      <a:lnTo>
                        <a:pt x="71381" y="13658"/>
                      </a:lnTo>
                      <a:lnTo>
                        <a:pt x="71846" y="14479"/>
                      </a:lnTo>
                      <a:lnTo>
                        <a:pt x="72167" y="15360"/>
                      </a:lnTo>
                      <a:lnTo>
                        <a:pt x="72298" y="16289"/>
                      </a:lnTo>
                      <a:lnTo>
                        <a:pt x="72298" y="16765"/>
                      </a:lnTo>
                      <a:lnTo>
                        <a:pt x="72298" y="17230"/>
                      </a:lnTo>
                      <a:lnTo>
                        <a:pt x="72155" y="18146"/>
                      </a:lnTo>
                      <a:lnTo>
                        <a:pt x="71846" y="19016"/>
                      </a:lnTo>
                      <a:lnTo>
                        <a:pt x="71381" y="19813"/>
                      </a:lnTo>
                      <a:lnTo>
                        <a:pt x="71084" y="20182"/>
                      </a:lnTo>
                      <a:lnTo>
                        <a:pt x="70786" y="20504"/>
                      </a:lnTo>
                      <a:lnTo>
                        <a:pt x="70095" y="21028"/>
                      </a:lnTo>
                      <a:lnTo>
                        <a:pt x="69322" y="21373"/>
                      </a:lnTo>
                      <a:lnTo>
                        <a:pt x="68476" y="21552"/>
                      </a:lnTo>
                      <a:lnTo>
                        <a:pt x="68048" y="21552"/>
                      </a:lnTo>
                      <a:lnTo>
                        <a:pt x="67595" y="21540"/>
                      </a:lnTo>
                      <a:lnTo>
                        <a:pt x="66726" y="21361"/>
                      </a:lnTo>
                      <a:lnTo>
                        <a:pt x="65928" y="21016"/>
                      </a:lnTo>
                      <a:lnTo>
                        <a:pt x="65214" y="20504"/>
                      </a:lnTo>
                      <a:lnTo>
                        <a:pt x="64904" y="20182"/>
                      </a:lnTo>
                      <a:lnTo>
                        <a:pt x="64595" y="19825"/>
                      </a:lnTo>
                      <a:lnTo>
                        <a:pt x="64094" y="19028"/>
                      </a:lnTo>
                      <a:lnTo>
                        <a:pt x="63761" y="18158"/>
                      </a:lnTo>
                      <a:lnTo>
                        <a:pt x="63606" y="17230"/>
                      </a:lnTo>
                      <a:lnTo>
                        <a:pt x="63606" y="16765"/>
                      </a:lnTo>
                      <a:lnTo>
                        <a:pt x="63606" y="16277"/>
                      </a:lnTo>
                      <a:lnTo>
                        <a:pt x="63761" y="15348"/>
                      </a:lnTo>
                      <a:lnTo>
                        <a:pt x="64094" y="14455"/>
                      </a:lnTo>
                      <a:lnTo>
                        <a:pt x="64583" y="13658"/>
                      </a:lnTo>
                      <a:lnTo>
                        <a:pt x="64904" y="13289"/>
                      </a:lnTo>
                      <a:lnTo>
                        <a:pt x="65214" y="12967"/>
                      </a:lnTo>
                      <a:lnTo>
                        <a:pt x="65928" y="12455"/>
                      </a:lnTo>
                      <a:lnTo>
                        <a:pt x="66726" y="12098"/>
                      </a:lnTo>
                      <a:lnTo>
                        <a:pt x="67595" y="11919"/>
                      </a:lnTo>
                      <a:lnTo>
                        <a:pt x="68048" y="11907"/>
                      </a:lnTo>
                      <a:close/>
                      <a:moveTo>
                        <a:pt x="77763" y="822"/>
                      </a:moveTo>
                      <a:lnTo>
                        <a:pt x="77763" y="24219"/>
                      </a:lnTo>
                      <a:lnTo>
                        <a:pt x="81264" y="24219"/>
                      </a:lnTo>
                      <a:lnTo>
                        <a:pt x="81264" y="822"/>
                      </a:lnTo>
                      <a:close/>
                      <a:moveTo>
                        <a:pt x="32875" y="8788"/>
                      </a:moveTo>
                      <a:lnTo>
                        <a:pt x="32113" y="8859"/>
                      </a:lnTo>
                      <a:lnTo>
                        <a:pt x="31363" y="9002"/>
                      </a:lnTo>
                      <a:lnTo>
                        <a:pt x="30613" y="9216"/>
                      </a:lnTo>
                      <a:lnTo>
                        <a:pt x="29898" y="9502"/>
                      </a:lnTo>
                      <a:lnTo>
                        <a:pt x="29196" y="9859"/>
                      </a:lnTo>
                      <a:lnTo>
                        <a:pt x="28529" y="10288"/>
                      </a:lnTo>
                      <a:lnTo>
                        <a:pt x="27898" y="10776"/>
                      </a:lnTo>
                      <a:lnTo>
                        <a:pt x="27588" y="11062"/>
                      </a:lnTo>
                      <a:lnTo>
                        <a:pt x="27303" y="11360"/>
                      </a:lnTo>
                      <a:lnTo>
                        <a:pt x="26803" y="11991"/>
                      </a:lnTo>
                      <a:lnTo>
                        <a:pt x="26362" y="12657"/>
                      </a:lnTo>
                      <a:lnTo>
                        <a:pt x="26005" y="13360"/>
                      </a:lnTo>
                      <a:lnTo>
                        <a:pt x="25707" y="14086"/>
                      </a:lnTo>
                      <a:lnTo>
                        <a:pt x="25493" y="14825"/>
                      </a:lnTo>
                      <a:lnTo>
                        <a:pt x="25350" y="15587"/>
                      </a:lnTo>
                      <a:lnTo>
                        <a:pt x="25278" y="16349"/>
                      </a:lnTo>
                      <a:lnTo>
                        <a:pt x="25278" y="17122"/>
                      </a:lnTo>
                      <a:lnTo>
                        <a:pt x="25350" y="17885"/>
                      </a:lnTo>
                      <a:lnTo>
                        <a:pt x="25493" y="18647"/>
                      </a:lnTo>
                      <a:lnTo>
                        <a:pt x="25707" y="19385"/>
                      </a:lnTo>
                      <a:lnTo>
                        <a:pt x="26005" y="20111"/>
                      </a:lnTo>
                      <a:lnTo>
                        <a:pt x="26362" y="20814"/>
                      </a:lnTo>
                      <a:lnTo>
                        <a:pt x="26803" y="21480"/>
                      </a:lnTo>
                      <a:lnTo>
                        <a:pt x="27303" y="22111"/>
                      </a:lnTo>
                      <a:lnTo>
                        <a:pt x="27588" y="22421"/>
                      </a:lnTo>
                      <a:lnTo>
                        <a:pt x="27886" y="22695"/>
                      </a:lnTo>
                      <a:lnTo>
                        <a:pt x="28517" y="23195"/>
                      </a:lnTo>
                      <a:lnTo>
                        <a:pt x="29196" y="23624"/>
                      </a:lnTo>
                      <a:lnTo>
                        <a:pt x="29886" y="23969"/>
                      </a:lnTo>
                      <a:lnTo>
                        <a:pt x="30613" y="24255"/>
                      </a:lnTo>
                      <a:lnTo>
                        <a:pt x="31351" y="24469"/>
                      </a:lnTo>
                      <a:lnTo>
                        <a:pt x="32101" y="24612"/>
                      </a:lnTo>
                      <a:lnTo>
                        <a:pt x="32863" y="24683"/>
                      </a:lnTo>
                      <a:lnTo>
                        <a:pt x="33637" y="24683"/>
                      </a:lnTo>
                      <a:lnTo>
                        <a:pt x="34399" y="24612"/>
                      </a:lnTo>
                      <a:lnTo>
                        <a:pt x="35149" y="24469"/>
                      </a:lnTo>
                      <a:lnTo>
                        <a:pt x="35887" y="24255"/>
                      </a:lnTo>
                      <a:lnTo>
                        <a:pt x="36614" y="23969"/>
                      </a:lnTo>
                      <a:lnTo>
                        <a:pt x="37316" y="23624"/>
                      </a:lnTo>
                      <a:lnTo>
                        <a:pt x="37983" y="23195"/>
                      </a:lnTo>
                      <a:lnTo>
                        <a:pt x="38614" y="22695"/>
                      </a:lnTo>
                      <a:lnTo>
                        <a:pt x="38924" y="22421"/>
                      </a:lnTo>
                      <a:lnTo>
                        <a:pt x="39197" y="22111"/>
                      </a:lnTo>
                      <a:lnTo>
                        <a:pt x="39709" y="21480"/>
                      </a:lnTo>
                      <a:lnTo>
                        <a:pt x="40150" y="20814"/>
                      </a:lnTo>
                      <a:lnTo>
                        <a:pt x="40507" y="20111"/>
                      </a:lnTo>
                      <a:lnTo>
                        <a:pt x="40793" y="19385"/>
                      </a:lnTo>
                      <a:lnTo>
                        <a:pt x="41019" y="18647"/>
                      </a:lnTo>
                      <a:lnTo>
                        <a:pt x="41162" y="17885"/>
                      </a:lnTo>
                      <a:lnTo>
                        <a:pt x="41234" y="17122"/>
                      </a:lnTo>
                      <a:lnTo>
                        <a:pt x="41234" y="16349"/>
                      </a:lnTo>
                      <a:lnTo>
                        <a:pt x="41162" y="15587"/>
                      </a:lnTo>
                      <a:lnTo>
                        <a:pt x="41019" y="14825"/>
                      </a:lnTo>
                      <a:lnTo>
                        <a:pt x="40793" y="14086"/>
                      </a:lnTo>
                      <a:lnTo>
                        <a:pt x="40507" y="13360"/>
                      </a:lnTo>
                      <a:lnTo>
                        <a:pt x="40150" y="12657"/>
                      </a:lnTo>
                      <a:lnTo>
                        <a:pt x="39709" y="11991"/>
                      </a:lnTo>
                      <a:lnTo>
                        <a:pt x="39197" y="11360"/>
                      </a:lnTo>
                      <a:lnTo>
                        <a:pt x="38924" y="11062"/>
                      </a:lnTo>
                      <a:lnTo>
                        <a:pt x="38614" y="10776"/>
                      </a:lnTo>
                      <a:lnTo>
                        <a:pt x="37983" y="10288"/>
                      </a:lnTo>
                      <a:lnTo>
                        <a:pt x="37316" y="9859"/>
                      </a:lnTo>
                      <a:lnTo>
                        <a:pt x="36626" y="9502"/>
                      </a:lnTo>
                      <a:lnTo>
                        <a:pt x="35899" y="9216"/>
                      </a:lnTo>
                      <a:lnTo>
                        <a:pt x="35161" y="9002"/>
                      </a:lnTo>
                      <a:lnTo>
                        <a:pt x="34411" y="8859"/>
                      </a:lnTo>
                      <a:lnTo>
                        <a:pt x="33637" y="8788"/>
                      </a:lnTo>
                      <a:close/>
                      <a:moveTo>
                        <a:pt x="50306" y="8788"/>
                      </a:moveTo>
                      <a:lnTo>
                        <a:pt x="49544" y="8859"/>
                      </a:lnTo>
                      <a:lnTo>
                        <a:pt x="48782" y="9002"/>
                      </a:lnTo>
                      <a:lnTo>
                        <a:pt x="48044" y="9216"/>
                      </a:lnTo>
                      <a:lnTo>
                        <a:pt x="47318" y="9502"/>
                      </a:lnTo>
                      <a:lnTo>
                        <a:pt x="46627" y="9859"/>
                      </a:lnTo>
                      <a:lnTo>
                        <a:pt x="45960" y="10288"/>
                      </a:lnTo>
                      <a:lnTo>
                        <a:pt x="45318" y="10776"/>
                      </a:lnTo>
                      <a:lnTo>
                        <a:pt x="45020" y="11062"/>
                      </a:lnTo>
                      <a:lnTo>
                        <a:pt x="44734" y="11360"/>
                      </a:lnTo>
                      <a:lnTo>
                        <a:pt x="44222" y="11991"/>
                      </a:lnTo>
                      <a:lnTo>
                        <a:pt x="43793" y="12657"/>
                      </a:lnTo>
                      <a:lnTo>
                        <a:pt x="43424" y="13360"/>
                      </a:lnTo>
                      <a:lnTo>
                        <a:pt x="43139" y="14086"/>
                      </a:lnTo>
                      <a:lnTo>
                        <a:pt x="42924" y="14825"/>
                      </a:lnTo>
                      <a:lnTo>
                        <a:pt x="42781" y="15587"/>
                      </a:lnTo>
                      <a:lnTo>
                        <a:pt x="42710" y="16349"/>
                      </a:lnTo>
                      <a:lnTo>
                        <a:pt x="42710" y="17122"/>
                      </a:lnTo>
                      <a:lnTo>
                        <a:pt x="42781" y="17885"/>
                      </a:lnTo>
                      <a:lnTo>
                        <a:pt x="42924" y="18647"/>
                      </a:lnTo>
                      <a:lnTo>
                        <a:pt x="43139" y="19385"/>
                      </a:lnTo>
                      <a:lnTo>
                        <a:pt x="43424" y="20111"/>
                      </a:lnTo>
                      <a:lnTo>
                        <a:pt x="43793" y="20814"/>
                      </a:lnTo>
                      <a:lnTo>
                        <a:pt x="44222" y="21480"/>
                      </a:lnTo>
                      <a:lnTo>
                        <a:pt x="44734" y="22111"/>
                      </a:lnTo>
                      <a:lnTo>
                        <a:pt x="45020" y="22421"/>
                      </a:lnTo>
                      <a:lnTo>
                        <a:pt x="45318" y="22695"/>
                      </a:lnTo>
                      <a:lnTo>
                        <a:pt x="45949" y="23195"/>
                      </a:lnTo>
                      <a:lnTo>
                        <a:pt x="46615" y="23624"/>
                      </a:lnTo>
                      <a:lnTo>
                        <a:pt x="47318" y="23969"/>
                      </a:lnTo>
                      <a:lnTo>
                        <a:pt x="48032" y="24255"/>
                      </a:lnTo>
                      <a:lnTo>
                        <a:pt x="48782" y="24469"/>
                      </a:lnTo>
                      <a:lnTo>
                        <a:pt x="49533" y="24612"/>
                      </a:lnTo>
                      <a:lnTo>
                        <a:pt x="50295" y="24683"/>
                      </a:lnTo>
                      <a:lnTo>
                        <a:pt x="51057" y="24683"/>
                      </a:lnTo>
                      <a:lnTo>
                        <a:pt x="51819" y="24612"/>
                      </a:lnTo>
                      <a:lnTo>
                        <a:pt x="52581" y="24469"/>
                      </a:lnTo>
                      <a:lnTo>
                        <a:pt x="53319" y="24255"/>
                      </a:lnTo>
                      <a:lnTo>
                        <a:pt x="54045" y="23969"/>
                      </a:lnTo>
                      <a:lnTo>
                        <a:pt x="54736" y="23624"/>
                      </a:lnTo>
                      <a:lnTo>
                        <a:pt x="55414" y="23195"/>
                      </a:lnTo>
                      <a:lnTo>
                        <a:pt x="56046" y="22695"/>
                      </a:lnTo>
                      <a:lnTo>
                        <a:pt x="56343" y="22421"/>
                      </a:lnTo>
                      <a:lnTo>
                        <a:pt x="56629" y="22111"/>
                      </a:lnTo>
                      <a:lnTo>
                        <a:pt x="57129" y="21480"/>
                      </a:lnTo>
                      <a:lnTo>
                        <a:pt x="57570" y="20814"/>
                      </a:lnTo>
                      <a:lnTo>
                        <a:pt x="57927" y="20111"/>
                      </a:lnTo>
                      <a:lnTo>
                        <a:pt x="58213" y="19385"/>
                      </a:lnTo>
                      <a:lnTo>
                        <a:pt x="58439" y="18647"/>
                      </a:lnTo>
                      <a:lnTo>
                        <a:pt x="58582" y="17885"/>
                      </a:lnTo>
                      <a:lnTo>
                        <a:pt x="58653" y="17111"/>
                      </a:lnTo>
                      <a:lnTo>
                        <a:pt x="58653" y="16349"/>
                      </a:lnTo>
                      <a:lnTo>
                        <a:pt x="58582" y="15575"/>
                      </a:lnTo>
                      <a:lnTo>
                        <a:pt x="58439" y="14825"/>
                      </a:lnTo>
                      <a:lnTo>
                        <a:pt x="58213" y="14074"/>
                      </a:lnTo>
                      <a:lnTo>
                        <a:pt x="57927" y="13360"/>
                      </a:lnTo>
                      <a:lnTo>
                        <a:pt x="57570" y="12657"/>
                      </a:lnTo>
                      <a:lnTo>
                        <a:pt x="57129" y="11991"/>
                      </a:lnTo>
                      <a:lnTo>
                        <a:pt x="56629" y="11360"/>
                      </a:lnTo>
                      <a:lnTo>
                        <a:pt x="56343" y="11062"/>
                      </a:lnTo>
                      <a:lnTo>
                        <a:pt x="56046" y="10776"/>
                      </a:lnTo>
                      <a:lnTo>
                        <a:pt x="55414" y="10288"/>
                      </a:lnTo>
                      <a:lnTo>
                        <a:pt x="54748" y="9859"/>
                      </a:lnTo>
                      <a:lnTo>
                        <a:pt x="54045" y="9502"/>
                      </a:lnTo>
                      <a:lnTo>
                        <a:pt x="53331" y="9216"/>
                      </a:lnTo>
                      <a:lnTo>
                        <a:pt x="52593" y="9002"/>
                      </a:lnTo>
                      <a:lnTo>
                        <a:pt x="51831" y="8859"/>
                      </a:lnTo>
                      <a:lnTo>
                        <a:pt x="51068" y="8788"/>
                      </a:lnTo>
                      <a:close/>
                      <a:moveTo>
                        <a:pt x="11907" y="1"/>
                      </a:moveTo>
                      <a:lnTo>
                        <a:pt x="10681" y="108"/>
                      </a:lnTo>
                      <a:lnTo>
                        <a:pt x="9490" y="346"/>
                      </a:lnTo>
                      <a:lnTo>
                        <a:pt x="8311" y="691"/>
                      </a:lnTo>
                      <a:lnTo>
                        <a:pt x="7192" y="1156"/>
                      </a:lnTo>
                      <a:lnTo>
                        <a:pt x="6109" y="1727"/>
                      </a:lnTo>
                      <a:lnTo>
                        <a:pt x="5097" y="2406"/>
                      </a:lnTo>
                      <a:lnTo>
                        <a:pt x="4144" y="3192"/>
                      </a:lnTo>
                      <a:lnTo>
                        <a:pt x="3703" y="3632"/>
                      </a:lnTo>
                      <a:lnTo>
                        <a:pt x="3394" y="3942"/>
                      </a:lnTo>
                      <a:lnTo>
                        <a:pt x="2965" y="4406"/>
                      </a:lnTo>
                      <a:lnTo>
                        <a:pt x="2203" y="5371"/>
                      </a:lnTo>
                      <a:lnTo>
                        <a:pt x="1560" y="6383"/>
                      </a:lnTo>
                      <a:lnTo>
                        <a:pt x="1024" y="7454"/>
                      </a:lnTo>
                      <a:lnTo>
                        <a:pt x="608" y="8550"/>
                      </a:lnTo>
                      <a:lnTo>
                        <a:pt x="286" y="9681"/>
                      </a:lnTo>
                      <a:lnTo>
                        <a:pt x="96" y="10836"/>
                      </a:lnTo>
                      <a:lnTo>
                        <a:pt x="0" y="11991"/>
                      </a:lnTo>
                      <a:lnTo>
                        <a:pt x="24" y="13146"/>
                      </a:lnTo>
                      <a:lnTo>
                        <a:pt x="155" y="14301"/>
                      </a:lnTo>
                      <a:lnTo>
                        <a:pt x="393" y="15444"/>
                      </a:lnTo>
                      <a:lnTo>
                        <a:pt x="751" y="16563"/>
                      </a:lnTo>
                      <a:lnTo>
                        <a:pt x="1215" y="17646"/>
                      </a:lnTo>
                      <a:lnTo>
                        <a:pt x="1786" y="18682"/>
                      </a:lnTo>
                      <a:lnTo>
                        <a:pt x="2465" y="19682"/>
                      </a:lnTo>
                      <a:lnTo>
                        <a:pt x="3263" y="20623"/>
                      </a:lnTo>
                      <a:lnTo>
                        <a:pt x="3703" y="21064"/>
                      </a:lnTo>
                      <a:lnTo>
                        <a:pt x="4144" y="21492"/>
                      </a:lnTo>
                      <a:lnTo>
                        <a:pt x="5097" y="22278"/>
                      </a:lnTo>
                      <a:lnTo>
                        <a:pt x="6109" y="22969"/>
                      </a:lnTo>
                      <a:lnTo>
                        <a:pt x="7180" y="23540"/>
                      </a:lnTo>
                      <a:lnTo>
                        <a:pt x="8311" y="24005"/>
                      </a:lnTo>
                      <a:lnTo>
                        <a:pt x="9478" y="24350"/>
                      </a:lnTo>
                      <a:lnTo>
                        <a:pt x="10681" y="24576"/>
                      </a:lnTo>
                      <a:lnTo>
                        <a:pt x="11907" y="24695"/>
                      </a:lnTo>
                      <a:lnTo>
                        <a:pt x="12526" y="24695"/>
                      </a:lnTo>
                      <a:lnTo>
                        <a:pt x="13181" y="24683"/>
                      </a:lnTo>
                      <a:lnTo>
                        <a:pt x="14443" y="24576"/>
                      </a:lnTo>
                      <a:lnTo>
                        <a:pt x="15646" y="24362"/>
                      </a:lnTo>
                      <a:lnTo>
                        <a:pt x="16789" y="24028"/>
                      </a:lnTo>
                      <a:lnTo>
                        <a:pt x="17861" y="23588"/>
                      </a:lnTo>
                      <a:lnTo>
                        <a:pt x="18885" y="23040"/>
                      </a:lnTo>
                      <a:lnTo>
                        <a:pt x="19837" y="22385"/>
                      </a:lnTo>
                      <a:lnTo>
                        <a:pt x="20742" y="21623"/>
                      </a:lnTo>
                      <a:lnTo>
                        <a:pt x="21159" y="21195"/>
                      </a:lnTo>
                      <a:lnTo>
                        <a:pt x="21516" y="20825"/>
                      </a:lnTo>
                      <a:lnTo>
                        <a:pt x="22147" y="20028"/>
                      </a:lnTo>
                      <a:lnTo>
                        <a:pt x="22695" y="19170"/>
                      </a:lnTo>
                      <a:lnTo>
                        <a:pt x="23147" y="18242"/>
                      </a:lnTo>
                      <a:lnTo>
                        <a:pt x="23516" y="17253"/>
                      </a:lnTo>
                      <a:lnTo>
                        <a:pt x="23790" y="16206"/>
                      </a:lnTo>
                      <a:lnTo>
                        <a:pt x="23969" y="15086"/>
                      </a:lnTo>
                      <a:lnTo>
                        <a:pt x="24052" y="13908"/>
                      </a:lnTo>
                      <a:lnTo>
                        <a:pt x="24064" y="13289"/>
                      </a:lnTo>
                      <a:lnTo>
                        <a:pt x="24064" y="12753"/>
                      </a:lnTo>
                      <a:lnTo>
                        <a:pt x="23981" y="11705"/>
                      </a:lnTo>
                      <a:lnTo>
                        <a:pt x="23885" y="11181"/>
                      </a:lnTo>
                      <a:lnTo>
                        <a:pt x="12526" y="11181"/>
                      </a:lnTo>
                      <a:lnTo>
                        <a:pt x="12526" y="14574"/>
                      </a:lnTo>
                      <a:lnTo>
                        <a:pt x="20599" y="14574"/>
                      </a:lnTo>
                      <a:lnTo>
                        <a:pt x="20480" y="15265"/>
                      </a:lnTo>
                      <a:lnTo>
                        <a:pt x="20159" y="16491"/>
                      </a:lnTo>
                      <a:lnTo>
                        <a:pt x="19694" y="17563"/>
                      </a:lnTo>
                      <a:lnTo>
                        <a:pt x="19099" y="18456"/>
                      </a:lnTo>
                      <a:lnTo>
                        <a:pt x="18754" y="18825"/>
                      </a:lnTo>
                      <a:lnTo>
                        <a:pt x="18420" y="19135"/>
                      </a:lnTo>
                      <a:lnTo>
                        <a:pt x="17706" y="19682"/>
                      </a:lnTo>
                      <a:lnTo>
                        <a:pt x="16968" y="20147"/>
                      </a:lnTo>
                      <a:lnTo>
                        <a:pt x="16194" y="20540"/>
                      </a:lnTo>
                      <a:lnTo>
                        <a:pt x="15384" y="20849"/>
                      </a:lnTo>
                      <a:lnTo>
                        <a:pt x="14562" y="21075"/>
                      </a:lnTo>
                      <a:lnTo>
                        <a:pt x="13729" y="21230"/>
                      </a:lnTo>
                      <a:lnTo>
                        <a:pt x="12884" y="21302"/>
                      </a:lnTo>
                      <a:lnTo>
                        <a:pt x="12038" y="21290"/>
                      </a:lnTo>
                      <a:lnTo>
                        <a:pt x="11193" y="21195"/>
                      </a:lnTo>
                      <a:lnTo>
                        <a:pt x="10359" y="21028"/>
                      </a:lnTo>
                      <a:lnTo>
                        <a:pt x="9538" y="20778"/>
                      </a:lnTo>
                      <a:lnTo>
                        <a:pt x="8752" y="20456"/>
                      </a:lnTo>
                      <a:lnTo>
                        <a:pt x="7978" y="20052"/>
                      </a:lnTo>
                      <a:lnTo>
                        <a:pt x="7252" y="19563"/>
                      </a:lnTo>
                      <a:lnTo>
                        <a:pt x="6561" y="18992"/>
                      </a:lnTo>
                      <a:lnTo>
                        <a:pt x="6240" y="18682"/>
                      </a:lnTo>
                      <a:lnTo>
                        <a:pt x="5918" y="18349"/>
                      </a:lnTo>
                      <a:lnTo>
                        <a:pt x="5358" y="17634"/>
                      </a:lnTo>
                      <a:lnTo>
                        <a:pt x="4870" y="16884"/>
                      </a:lnTo>
                      <a:lnTo>
                        <a:pt x="4465" y="16099"/>
                      </a:lnTo>
                      <a:lnTo>
                        <a:pt x="4144" y="15289"/>
                      </a:lnTo>
                      <a:lnTo>
                        <a:pt x="3906" y="14455"/>
                      </a:lnTo>
                      <a:lnTo>
                        <a:pt x="3739" y="13610"/>
                      </a:lnTo>
                      <a:lnTo>
                        <a:pt x="3668" y="12753"/>
                      </a:lnTo>
                      <a:lnTo>
                        <a:pt x="3668" y="11895"/>
                      </a:lnTo>
                      <a:lnTo>
                        <a:pt x="3739" y="11038"/>
                      </a:lnTo>
                      <a:lnTo>
                        <a:pt x="3906" y="10193"/>
                      </a:lnTo>
                      <a:lnTo>
                        <a:pt x="4144" y="9359"/>
                      </a:lnTo>
                      <a:lnTo>
                        <a:pt x="4465" y="8550"/>
                      </a:lnTo>
                      <a:lnTo>
                        <a:pt x="4870" y="7764"/>
                      </a:lnTo>
                      <a:lnTo>
                        <a:pt x="5358" y="7014"/>
                      </a:lnTo>
                      <a:lnTo>
                        <a:pt x="5918" y="6299"/>
                      </a:lnTo>
                      <a:lnTo>
                        <a:pt x="6240" y="5966"/>
                      </a:lnTo>
                      <a:lnTo>
                        <a:pt x="6549" y="5656"/>
                      </a:lnTo>
                      <a:lnTo>
                        <a:pt x="7216" y="5085"/>
                      </a:lnTo>
                      <a:lnTo>
                        <a:pt x="7942" y="4585"/>
                      </a:lnTo>
                      <a:lnTo>
                        <a:pt x="8704" y="4180"/>
                      </a:lnTo>
                      <a:lnTo>
                        <a:pt x="9514" y="3835"/>
                      </a:lnTo>
                      <a:lnTo>
                        <a:pt x="10347" y="3585"/>
                      </a:lnTo>
                      <a:lnTo>
                        <a:pt x="11205" y="3430"/>
                      </a:lnTo>
                      <a:lnTo>
                        <a:pt x="12086" y="3347"/>
                      </a:lnTo>
                      <a:lnTo>
                        <a:pt x="12955" y="3347"/>
                      </a:lnTo>
                      <a:lnTo>
                        <a:pt x="13800" y="3418"/>
                      </a:lnTo>
                      <a:lnTo>
                        <a:pt x="14622" y="3573"/>
                      </a:lnTo>
                      <a:lnTo>
                        <a:pt x="15432" y="3811"/>
                      </a:lnTo>
                      <a:lnTo>
                        <a:pt x="16206" y="4120"/>
                      </a:lnTo>
                      <a:lnTo>
                        <a:pt x="16944" y="4501"/>
                      </a:lnTo>
                      <a:lnTo>
                        <a:pt x="17646" y="4966"/>
                      </a:lnTo>
                      <a:lnTo>
                        <a:pt x="18313" y="5490"/>
                      </a:lnTo>
                      <a:lnTo>
                        <a:pt x="18623" y="5775"/>
                      </a:lnTo>
                      <a:lnTo>
                        <a:pt x="21004" y="3394"/>
                      </a:lnTo>
                      <a:lnTo>
                        <a:pt x="20563" y="2989"/>
                      </a:lnTo>
                      <a:lnTo>
                        <a:pt x="19647" y="2251"/>
                      </a:lnTo>
                      <a:lnTo>
                        <a:pt x="18670" y="1608"/>
                      </a:lnTo>
                      <a:lnTo>
                        <a:pt x="17634" y="1072"/>
                      </a:lnTo>
                      <a:lnTo>
                        <a:pt x="16551" y="644"/>
                      </a:lnTo>
                      <a:lnTo>
                        <a:pt x="15432" y="322"/>
                      </a:lnTo>
                      <a:lnTo>
                        <a:pt x="14289" y="108"/>
                      </a:lnTo>
                      <a:lnTo>
                        <a:pt x="13122" y="1"/>
                      </a:lnTo>
                      <a:close/>
                      <a:moveTo>
                        <a:pt x="90111" y="8752"/>
                      </a:moveTo>
                      <a:lnTo>
                        <a:pt x="89372" y="8824"/>
                      </a:lnTo>
                      <a:lnTo>
                        <a:pt x="88646" y="8955"/>
                      </a:lnTo>
                      <a:lnTo>
                        <a:pt x="87932" y="9169"/>
                      </a:lnTo>
                      <a:lnTo>
                        <a:pt x="87253" y="9455"/>
                      </a:lnTo>
                      <a:lnTo>
                        <a:pt x="86598" y="9812"/>
                      </a:lnTo>
                      <a:lnTo>
                        <a:pt x="85991" y="10229"/>
                      </a:lnTo>
                      <a:lnTo>
                        <a:pt x="85419" y="10717"/>
                      </a:lnTo>
                      <a:lnTo>
                        <a:pt x="85157" y="10979"/>
                      </a:lnTo>
                      <a:lnTo>
                        <a:pt x="84884" y="11276"/>
                      </a:lnTo>
                      <a:lnTo>
                        <a:pt x="84407" y="11895"/>
                      </a:lnTo>
                      <a:lnTo>
                        <a:pt x="83979" y="12562"/>
                      </a:lnTo>
                      <a:lnTo>
                        <a:pt x="83633" y="13265"/>
                      </a:lnTo>
                      <a:lnTo>
                        <a:pt x="83348" y="13991"/>
                      </a:lnTo>
                      <a:lnTo>
                        <a:pt x="83145" y="14753"/>
                      </a:lnTo>
                      <a:lnTo>
                        <a:pt x="83014" y="15527"/>
                      </a:lnTo>
                      <a:lnTo>
                        <a:pt x="82967" y="16313"/>
                      </a:lnTo>
                      <a:lnTo>
                        <a:pt x="82979" y="16718"/>
                      </a:lnTo>
                      <a:lnTo>
                        <a:pt x="82967" y="17111"/>
                      </a:lnTo>
                      <a:lnTo>
                        <a:pt x="83038" y="17896"/>
                      </a:lnTo>
                      <a:lnTo>
                        <a:pt x="83169" y="18670"/>
                      </a:lnTo>
                      <a:lnTo>
                        <a:pt x="83383" y="19420"/>
                      </a:lnTo>
                      <a:lnTo>
                        <a:pt x="83669" y="20147"/>
                      </a:lnTo>
                      <a:lnTo>
                        <a:pt x="84026" y="20837"/>
                      </a:lnTo>
                      <a:lnTo>
                        <a:pt x="84467" y="21492"/>
                      </a:lnTo>
                      <a:lnTo>
                        <a:pt x="84955" y="22099"/>
                      </a:lnTo>
                      <a:lnTo>
                        <a:pt x="85241" y="22385"/>
                      </a:lnTo>
                      <a:lnTo>
                        <a:pt x="85515" y="22659"/>
                      </a:lnTo>
                      <a:lnTo>
                        <a:pt x="86122" y="23171"/>
                      </a:lnTo>
                      <a:lnTo>
                        <a:pt x="86765" y="23600"/>
                      </a:lnTo>
                      <a:lnTo>
                        <a:pt x="87444" y="23969"/>
                      </a:lnTo>
                      <a:lnTo>
                        <a:pt x="88158" y="24266"/>
                      </a:lnTo>
                      <a:lnTo>
                        <a:pt x="88908" y="24481"/>
                      </a:lnTo>
                      <a:lnTo>
                        <a:pt x="89670" y="24624"/>
                      </a:lnTo>
                      <a:lnTo>
                        <a:pt x="90456" y="24695"/>
                      </a:lnTo>
                      <a:lnTo>
                        <a:pt x="91385" y="24695"/>
                      </a:lnTo>
                      <a:lnTo>
                        <a:pt x="92444" y="24564"/>
                      </a:lnTo>
                      <a:lnTo>
                        <a:pt x="93468" y="24290"/>
                      </a:lnTo>
                      <a:lnTo>
                        <a:pt x="94445" y="23862"/>
                      </a:lnTo>
                      <a:lnTo>
                        <a:pt x="94909" y="23588"/>
                      </a:lnTo>
                      <a:lnTo>
                        <a:pt x="95278" y="23350"/>
                      </a:lnTo>
                      <a:lnTo>
                        <a:pt x="95981" y="22802"/>
                      </a:lnTo>
                      <a:lnTo>
                        <a:pt x="96624" y="22195"/>
                      </a:lnTo>
                      <a:lnTo>
                        <a:pt x="97207" y="21528"/>
                      </a:lnTo>
                      <a:lnTo>
                        <a:pt x="97469" y="21171"/>
                      </a:lnTo>
                      <a:lnTo>
                        <a:pt x="94766" y="19349"/>
                      </a:lnTo>
                      <a:lnTo>
                        <a:pt x="94600" y="19599"/>
                      </a:lnTo>
                      <a:lnTo>
                        <a:pt x="94242" y="20052"/>
                      </a:lnTo>
                      <a:lnTo>
                        <a:pt x="93814" y="20456"/>
                      </a:lnTo>
                      <a:lnTo>
                        <a:pt x="93361" y="20802"/>
                      </a:lnTo>
                      <a:lnTo>
                        <a:pt x="92849" y="21087"/>
                      </a:lnTo>
                      <a:lnTo>
                        <a:pt x="92313" y="21302"/>
                      </a:lnTo>
                      <a:lnTo>
                        <a:pt x="91754" y="21457"/>
                      </a:lnTo>
                      <a:lnTo>
                        <a:pt x="91170" y="21528"/>
                      </a:lnTo>
                      <a:lnTo>
                        <a:pt x="90873" y="21540"/>
                      </a:lnTo>
                      <a:lnTo>
                        <a:pt x="90563" y="21540"/>
                      </a:lnTo>
                      <a:lnTo>
                        <a:pt x="89956" y="21468"/>
                      </a:lnTo>
                      <a:lnTo>
                        <a:pt x="89372" y="21314"/>
                      </a:lnTo>
                      <a:lnTo>
                        <a:pt x="88825" y="21064"/>
                      </a:lnTo>
                      <a:lnTo>
                        <a:pt x="88313" y="20754"/>
                      </a:lnTo>
                      <a:lnTo>
                        <a:pt x="87860" y="20361"/>
                      </a:lnTo>
                      <a:lnTo>
                        <a:pt x="87467" y="19909"/>
                      </a:lnTo>
                      <a:lnTo>
                        <a:pt x="87134" y="19397"/>
                      </a:lnTo>
                      <a:lnTo>
                        <a:pt x="87003" y="19111"/>
                      </a:lnTo>
                      <a:lnTo>
                        <a:pt x="97660" y="14705"/>
                      </a:lnTo>
                      <a:lnTo>
                        <a:pt x="97302" y="13801"/>
                      </a:lnTo>
                      <a:lnTo>
                        <a:pt x="97136" y="13396"/>
                      </a:lnTo>
                      <a:lnTo>
                        <a:pt x="96743" y="12610"/>
                      </a:lnTo>
                      <a:lnTo>
                        <a:pt x="96517" y="12241"/>
                      </a:lnTo>
                      <a:lnTo>
                        <a:pt x="96231" y="11800"/>
                      </a:lnTo>
                      <a:lnTo>
                        <a:pt x="95588" y="11002"/>
                      </a:lnTo>
                      <a:lnTo>
                        <a:pt x="95219" y="10621"/>
                      </a:lnTo>
                      <a:lnTo>
                        <a:pt x="94992" y="10419"/>
                      </a:lnTo>
                      <a:lnTo>
                        <a:pt x="94516" y="10026"/>
                      </a:lnTo>
                      <a:lnTo>
                        <a:pt x="93992" y="9681"/>
                      </a:lnTo>
                      <a:lnTo>
                        <a:pt x="93456" y="9395"/>
                      </a:lnTo>
                      <a:lnTo>
                        <a:pt x="93171" y="9276"/>
                      </a:lnTo>
                      <a:lnTo>
                        <a:pt x="92849" y="9145"/>
                      </a:lnTo>
                      <a:lnTo>
                        <a:pt x="92194" y="8955"/>
                      </a:lnTo>
                      <a:lnTo>
                        <a:pt x="91516" y="8812"/>
                      </a:lnTo>
                      <a:lnTo>
                        <a:pt x="90837" y="8752"/>
                      </a:lnTo>
                      <a:close/>
                      <a:moveTo>
                        <a:pt x="67750" y="8764"/>
                      </a:moveTo>
                      <a:lnTo>
                        <a:pt x="67369" y="8776"/>
                      </a:lnTo>
                      <a:lnTo>
                        <a:pt x="66619" y="8847"/>
                      </a:lnTo>
                      <a:lnTo>
                        <a:pt x="65892" y="9002"/>
                      </a:lnTo>
                      <a:lnTo>
                        <a:pt x="65178" y="9228"/>
                      </a:lnTo>
                      <a:lnTo>
                        <a:pt x="64499" y="9538"/>
                      </a:lnTo>
                      <a:lnTo>
                        <a:pt x="63856" y="9895"/>
                      </a:lnTo>
                      <a:lnTo>
                        <a:pt x="63249" y="10336"/>
                      </a:lnTo>
                      <a:lnTo>
                        <a:pt x="62678" y="10824"/>
                      </a:lnTo>
                      <a:lnTo>
                        <a:pt x="62416" y="11098"/>
                      </a:lnTo>
                      <a:lnTo>
                        <a:pt x="62142" y="11395"/>
                      </a:lnTo>
                      <a:lnTo>
                        <a:pt x="61642" y="12003"/>
                      </a:lnTo>
                      <a:lnTo>
                        <a:pt x="61213" y="12657"/>
                      </a:lnTo>
                      <a:lnTo>
                        <a:pt x="60844" y="13348"/>
                      </a:lnTo>
                      <a:lnTo>
                        <a:pt x="60546" y="14062"/>
                      </a:lnTo>
                      <a:lnTo>
                        <a:pt x="60332" y="14813"/>
                      </a:lnTo>
                      <a:lnTo>
                        <a:pt x="60189" y="15587"/>
                      </a:lnTo>
                      <a:lnTo>
                        <a:pt x="60130" y="16360"/>
                      </a:lnTo>
                      <a:lnTo>
                        <a:pt x="60130" y="16753"/>
                      </a:lnTo>
                      <a:lnTo>
                        <a:pt x="60130" y="17158"/>
                      </a:lnTo>
                      <a:lnTo>
                        <a:pt x="60189" y="17932"/>
                      </a:lnTo>
                      <a:lnTo>
                        <a:pt x="60344" y="18706"/>
                      </a:lnTo>
                      <a:lnTo>
                        <a:pt x="60558" y="19444"/>
                      </a:lnTo>
                      <a:lnTo>
                        <a:pt x="60844" y="20159"/>
                      </a:lnTo>
                      <a:lnTo>
                        <a:pt x="61213" y="20849"/>
                      </a:lnTo>
                      <a:lnTo>
                        <a:pt x="61642" y="21492"/>
                      </a:lnTo>
                      <a:lnTo>
                        <a:pt x="62142" y="22088"/>
                      </a:lnTo>
                      <a:lnTo>
                        <a:pt x="62416" y="22373"/>
                      </a:lnTo>
                      <a:lnTo>
                        <a:pt x="62678" y="22647"/>
                      </a:lnTo>
                      <a:lnTo>
                        <a:pt x="63249" y="23135"/>
                      </a:lnTo>
                      <a:lnTo>
                        <a:pt x="63856" y="23576"/>
                      </a:lnTo>
                      <a:lnTo>
                        <a:pt x="64511" y="23933"/>
                      </a:lnTo>
                      <a:lnTo>
                        <a:pt x="65190" y="24231"/>
                      </a:lnTo>
                      <a:lnTo>
                        <a:pt x="65892" y="24457"/>
                      </a:lnTo>
                      <a:lnTo>
                        <a:pt x="66619" y="24612"/>
                      </a:lnTo>
                      <a:lnTo>
                        <a:pt x="67369" y="24683"/>
                      </a:lnTo>
                      <a:lnTo>
                        <a:pt x="67750" y="24695"/>
                      </a:lnTo>
                      <a:lnTo>
                        <a:pt x="68083" y="24683"/>
                      </a:lnTo>
                      <a:lnTo>
                        <a:pt x="68714" y="24636"/>
                      </a:lnTo>
                      <a:lnTo>
                        <a:pt x="69322" y="24517"/>
                      </a:lnTo>
                      <a:lnTo>
                        <a:pt x="69881" y="24350"/>
                      </a:lnTo>
                      <a:lnTo>
                        <a:pt x="70405" y="24124"/>
                      </a:lnTo>
                      <a:lnTo>
                        <a:pt x="70893" y="23838"/>
                      </a:lnTo>
                      <a:lnTo>
                        <a:pt x="71334" y="23493"/>
                      </a:lnTo>
                      <a:lnTo>
                        <a:pt x="71739" y="23100"/>
                      </a:lnTo>
                      <a:lnTo>
                        <a:pt x="71929" y="22873"/>
                      </a:lnTo>
                      <a:lnTo>
                        <a:pt x="72048" y="22873"/>
                      </a:lnTo>
                      <a:lnTo>
                        <a:pt x="72048" y="24016"/>
                      </a:lnTo>
                      <a:lnTo>
                        <a:pt x="72036" y="24576"/>
                      </a:lnTo>
                      <a:lnTo>
                        <a:pt x="71893" y="25576"/>
                      </a:lnTo>
                      <a:lnTo>
                        <a:pt x="71620" y="26445"/>
                      </a:lnTo>
                      <a:lnTo>
                        <a:pt x="71191" y="27172"/>
                      </a:lnTo>
                      <a:lnTo>
                        <a:pt x="70917" y="27493"/>
                      </a:lnTo>
                      <a:lnTo>
                        <a:pt x="70596" y="27791"/>
                      </a:lnTo>
                      <a:lnTo>
                        <a:pt x="69881" y="28255"/>
                      </a:lnTo>
                      <a:lnTo>
                        <a:pt x="69083" y="28565"/>
                      </a:lnTo>
                      <a:lnTo>
                        <a:pt x="68238" y="28708"/>
                      </a:lnTo>
                      <a:lnTo>
                        <a:pt x="67809" y="28696"/>
                      </a:lnTo>
                      <a:lnTo>
                        <a:pt x="67464" y="28696"/>
                      </a:lnTo>
                      <a:lnTo>
                        <a:pt x="66809" y="28589"/>
                      </a:lnTo>
                      <a:lnTo>
                        <a:pt x="66166" y="28374"/>
                      </a:lnTo>
                      <a:lnTo>
                        <a:pt x="65583" y="28053"/>
                      </a:lnTo>
                      <a:lnTo>
                        <a:pt x="65309" y="27850"/>
                      </a:lnTo>
                      <a:lnTo>
                        <a:pt x="65059" y="27636"/>
                      </a:lnTo>
                      <a:lnTo>
                        <a:pt x="64630" y="27184"/>
                      </a:lnTo>
                      <a:lnTo>
                        <a:pt x="64249" y="26684"/>
                      </a:lnTo>
                      <a:lnTo>
                        <a:pt x="63928" y="26136"/>
                      </a:lnTo>
                      <a:lnTo>
                        <a:pt x="63809" y="25850"/>
                      </a:lnTo>
                      <a:lnTo>
                        <a:pt x="60749" y="27112"/>
                      </a:lnTo>
                      <a:lnTo>
                        <a:pt x="60975" y="27600"/>
                      </a:lnTo>
                      <a:lnTo>
                        <a:pt x="61523" y="28517"/>
                      </a:lnTo>
                      <a:lnTo>
                        <a:pt x="62166" y="29339"/>
                      </a:lnTo>
                      <a:lnTo>
                        <a:pt x="62928" y="30077"/>
                      </a:lnTo>
                      <a:lnTo>
                        <a:pt x="63344" y="30410"/>
                      </a:lnTo>
                      <a:lnTo>
                        <a:pt x="63833" y="30756"/>
                      </a:lnTo>
                      <a:lnTo>
                        <a:pt x="64892" y="31303"/>
                      </a:lnTo>
                      <a:lnTo>
                        <a:pt x="66023" y="31660"/>
                      </a:lnTo>
                      <a:lnTo>
                        <a:pt x="67202" y="31827"/>
                      </a:lnTo>
                      <a:lnTo>
                        <a:pt x="68178" y="31827"/>
                      </a:lnTo>
                      <a:lnTo>
                        <a:pt x="68929" y="31780"/>
                      </a:lnTo>
                      <a:lnTo>
                        <a:pt x="69667" y="31660"/>
                      </a:lnTo>
                      <a:lnTo>
                        <a:pt x="70381" y="31470"/>
                      </a:lnTo>
                      <a:lnTo>
                        <a:pt x="71072" y="31196"/>
                      </a:lnTo>
                      <a:lnTo>
                        <a:pt x="71739" y="30875"/>
                      </a:lnTo>
                      <a:lnTo>
                        <a:pt x="72370" y="30470"/>
                      </a:lnTo>
                      <a:lnTo>
                        <a:pt x="72965" y="30005"/>
                      </a:lnTo>
                      <a:lnTo>
                        <a:pt x="73239" y="29755"/>
                      </a:lnTo>
                      <a:lnTo>
                        <a:pt x="73501" y="29493"/>
                      </a:lnTo>
                      <a:lnTo>
                        <a:pt x="73965" y="28910"/>
                      </a:lnTo>
                      <a:lnTo>
                        <a:pt x="74358" y="28267"/>
                      </a:lnTo>
                      <a:lnTo>
                        <a:pt x="74691" y="27553"/>
                      </a:lnTo>
                      <a:lnTo>
                        <a:pt x="74965" y="26767"/>
                      </a:lnTo>
                      <a:lnTo>
                        <a:pt x="75156" y="25933"/>
                      </a:lnTo>
                      <a:lnTo>
                        <a:pt x="75299" y="25017"/>
                      </a:lnTo>
                      <a:lnTo>
                        <a:pt x="75358" y="24040"/>
                      </a:lnTo>
                      <a:lnTo>
                        <a:pt x="75370" y="23528"/>
                      </a:lnTo>
                      <a:lnTo>
                        <a:pt x="75370" y="9240"/>
                      </a:lnTo>
                      <a:lnTo>
                        <a:pt x="72048" y="9240"/>
                      </a:lnTo>
                      <a:lnTo>
                        <a:pt x="72048" y="10538"/>
                      </a:lnTo>
                      <a:lnTo>
                        <a:pt x="71929" y="10538"/>
                      </a:lnTo>
                      <a:lnTo>
                        <a:pt x="71750" y="10336"/>
                      </a:lnTo>
                      <a:lnTo>
                        <a:pt x="71358" y="9967"/>
                      </a:lnTo>
                      <a:lnTo>
                        <a:pt x="70917" y="9645"/>
                      </a:lnTo>
                      <a:lnTo>
                        <a:pt x="70453" y="9383"/>
                      </a:lnTo>
                      <a:lnTo>
                        <a:pt x="70203" y="9276"/>
                      </a:lnTo>
                      <a:lnTo>
                        <a:pt x="69905" y="9145"/>
                      </a:lnTo>
                      <a:lnTo>
                        <a:pt x="69310" y="8955"/>
                      </a:lnTo>
                      <a:lnTo>
                        <a:pt x="68690" y="8824"/>
                      </a:lnTo>
                      <a:lnTo>
                        <a:pt x="68059" y="8764"/>
                      </a:lnTo>
                      <a:close/>
                    </a:path>
                  </a:pathLst>
                </a:custGeom>
                <a:solidFill>
                  <a:srgbClr val="5F63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28" name="Google Shape;228;p44"/>
                <p:cNvGrpSpPr/>
                <p:nvPr/>
              </p:nvGrpSpPr>
              <p:grpSpPr>
                <a:xfrm>
                  <a:off x="2430564" y="1427610"/>
                  <a:ext cx="644078" cy="193336"/>
                  <a:chOff x="2430564" y="1427610"/>
                  <a:chExt cx="644078" cy="193336"/>
                </a:xfrm>
              </p:grpSpPr>
              <p:sp>
                <p:nvSpPr>
                  <p:cNvPr id="229" name="Google Shape;229;p44"/>
                  <p:cNvSpPr/>
                  <p:nvPr/>
                </p:nvSpPr>
                <p:spPr>
                  <a:xfrm>
                    <a:off x="2430564" y="1427610"/>
                    <a:ext cx="169444" cy="193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66" h="22553" extrusionOk="0">
                        <a:moveTo>
                          <a:pt x="10765" y="1"/>
                        </a:moveTo>
                        <a:lnTo>
                          <a:pt x="10193" y="25"/>
                        </a:lnTo>
                        <a:lnTo>
                          <a:pt x="9086" y="156"/>
                        </a:lnTo>
                        <a:lnTo>
                          <a:pt x="8014" y="406"/>
                        </a:lnTo>
                        <a:lnTo>
                          <a:pt x="6978" y="751"/>
                        </a:lnTo>
                        <a:lnTo>
                          <a:pt x="6002" y="1192"/>
                        </a:lnTo>
                        <a:lnTo>
                          <a:pt x="5085" y="1715"/>
                        </a:lnTo>
                        <a:lnTo>
                          <a:pt x="4216" y="2335"/>
                        </a:lnTo>
                        <a:lnTo>
                          <a:pt x="3418" y="3025"/>
                        </a:lnTo>
                        <a:lnTo>
                          <a:pt x="2692" y="3787"/>
                        </a:lnTo>
                        <a:lnTo>
                          <a:pt x="2037" y="4621"/>
                        </a:lnTo>
                        <a:lnTo>
                          <a:pt x="1453" y="5514"/>
                        </a:lnTo>
                        <a:lnTo>
                          <a:pt x="977" y="6466"/>
                        </a:lnTo>
                        <a:lnTo>
                          <a:pt x="572" y="7466"/>
                        </a:lnTo>
                        <a:lnTo>
                          <a:pt x="275" y="8502"/>
                        </a:lnTo>
                        <a:lnTo>
                          <a:pt x="84" y="9586"/>
                        </a:lnTo>
                        <a:lnTo>
                          <a:pt x="1" y="10693"/>
                        </a:lnTo>
                        <a:lnTo>
                          <a:pt x="1" y="11265"/>
                        </a:lnTo>
                        <a:lnTo>
                          <a:pt x="1" y="11729"/>
                        </a:lnTo>
                        <a:lnTo>
                          <a:pt x="13" y="12300"/>
                        </a:lnTo>
                        <a:lnTo>
                          <a:pt x="144" y="13408"/>
                        </a:lnTo>
                        <a:lnTo>
                          <a:pt x="382" y="14479"/>
                        </a:lnTo>
                        <a:lnTo>
                          <a:pt x="727" y="15503"/>
                        </a:lnTo>
                        <a:lnTo>
                          <a:pt x="1168" y="16480"/>
                        </a:lnTo>
                        <a:lnTo>
                          <a:pt x="1692" y="17408"/>
                        </a:lnTo>
                        <a:lnTo>
                          <a:pt x="2299" y="18278"/>
                        </a:lnTo>
                        <a:lnTo>
                          <a:pt x="2977" y="19087"/>
                        </a:lnTo>
                        <a:lnTo>
                          <a:pt x="3740" y="19814"/>
                        </a:lnTo>
                        <a:lnTo>
                          <a:pt x="4573" y="20480"/>
                        </a:lnTo>
                        <a:lnTo>
                          <a:pt x="5466" y="21052"/>
                        </a:lnTo>
                        <a:lnTo>
                          <a:pt x="6407" y="21552"/>
                        </a:lnTo>
                        <a:lnTo>
                          <a:pt x="7407" y="21945"/>
                        </a:lnTo>
                        <a:lnTo>
                          <a:pt x="8443" y="22254"/>
                        </a:lnTo>
                        <a:lnTo>
                          <a:pt x="9526" y="22457"/>
                        </a:lnTo>
                        <a:lnTo>
                          <a:pt x="10634" y="22552"/>
                        </a:lnTo>
                        <a:lnTo>
                          <a:pt x="11205" y="22552"/>
                        </a:lnTo>
                        <a:lnTo>
                          <a:pt x="11836" y="22540"/>
                        </a:lnTo>
                        <a:lnTo>
                          <a:pt x="13074" y="22409"/>
                        </a:lnTo>
                        <a:lnTo>
                          <a:pt x="14301" y="22147"/>
                        </a:lnTo>
                        <a:lnTo>
                          <a:pt x="15480" y="21742"/>
                        </a:lnTo>
                        <a:lnTo>
                          <a:pt x="16063" y="21492"/>
                        </a:lnTo>
                        <a:lnTo>
                          <a:pt x="16587" y="21242"/>
                        </a:lnTo>
                        <a:lnTo>
                          <a:pt x="17599" y="20647"/>
                        </a:lnTo>
                        <a:lnTo>
                          <a:pt x="18528" y="19933"/>
                        </a:lnTo>
                        <a:lnTo>
                          <a:pt x="19373" y="19123"/>
                        </a:lnTo>
                        <a:lnTo>
                          <a:pt x="19766" y="18682"/>
                        </a:lnTo>
                        <a:lnTo>
                          <a:pt x="17825" y="16742"/>
                        </a:lnTo>
                        <a:lnTo>
                          <a:pt x="17516" y="17111"/>
                        </a:lnTo>
                        <a:lnTo>
                          <a:pt x="16837" y="17789"/>
                        </a:lnTo>
                        <a:lnTo>
                          <a:pt x="16087" y="18373"/>
                        </a:lnTo>
                        <a:lnTo>
                          <a:pt x="15289" y="18873"/>
                        </a:lnTo>
                        <a:lnTo>
                          <a:pt x="14432" y="19278"/>
                        </a:lnTo>
                        <a:lnTo>
                          <a:pt x="13551" y="19587"/>
                        </a:lnTo>
                        <a:lnTo>
                          <a:pt x="12622" y="19790"/>
                        </a:lnTo>
                        <a:lnTo>
                          <a:pt x="11669" y="19897"/>
                        </a:lnTo>
                        <a:lnTo>
                          <a:pt x="10776" y="19897"/>
                        </a:lnTo>
                        <a:lnTo>
                          <a:pt x="9943" y="19837"/>
                        </a:lnTo>
                        <a:lnTo>
                          <a:pt x="9133" y="19683"/>
                        </a:lnTo>
                        <a:lnTo>
                          <a:pt x="8347" y="19468"/>
                        </a:lnTo>
                        <a:lnTo>
                          <a:pt x="7585" y="19159"/>
                        </a:lnTo>
                        <a:lnTo>
                          <a:pt x="6871" y="18778"/>
                        </a:lnTo>
                        <a:lnTo>
                          <a:pt x="6180" y="18325"/>
                        </a:lnTo>
                        <a:lnTo>
                          <a:pt x="5537" y="17813"/>
                        </a:lnTo>
                        <a:lnTo>
                          <a:pt x="5240" y="17516"/>
                        </a:lnTo>
                        <a:lnTo>
                          <a:pt x="4942" y="17218"/>
                        </a:lnTo>
                        <a:lnTo>
                          <a:pt x="4406" y="16575"/>
                        </a:lnTo>
                        <a:lnTo>
                          <a:pt x="3954" y="15884"/>
                        </a:lnTo>
                        <a:lnTo>
                          <a:pt x="3573" y="15158"/>
                        </a:lnTo>
                        <a:lnTo>
                          <a:pt x="3275" y="14372"/>
                        </a:lnTo>
                        <a:lnTo>
                          <a:pt x="3049" y="13551"/>
                        </a:lnTo>
                        <a:lnTo>
                          <a:pt x="2894" y="12682"/>
                        </a:lnTo>
                        <a:lnTo>
                          <a:pt x="2823" y="11765"/>
                        </a:lnTo>
                        <a:lnTo>
                          <a:pt x="2811" y="11288"/>
                        </a:lnTo>
                        <a:lnTo>
                          <a:pt x="2823" y="10800"/>
                        </a:lnTo>
                        <a:lnTo>
                          <a:pt x="2894" y="9883"/>
                        </a:lnTo>
                        <a:lnTo>
                          <a:pt x="3049" y="9014"/>
                        </a:lnTo>
                        <a:lnTo>
                          <a:pt x="3275" y="8193"/>
                        </a:lnTo>
                        <a:lnTo>
                          <a:pt x="3585" y="7407"/>
                        </a:lnTo>
                        <a:lnTo>
                          <a:pt x="3954" y="6681"/>
                        </a:lnTo>
                        <a:lnTo>
                          <a:pt x="4418" y="5990"/>
                        </a:lnTo>
                        <a:lnTo>
                          <a:pt x="4942" y="5347"/>
                        </a:lnTo>
                        <a:lnTo>
                          <a:pt x="5240" y="5049"/>
                        </a:lnTo>
                        <a:lnTo>
                          <a:pt x="5537" y="4752"/>
                        </a:lnTo>
                        <a:lnTo>
                          <a:pt x="6180" y="4240"/>
                        </a:lnTo>
                        <a:lnTo>
                          <a:pt x="6871" y="3787"/>
                        </a:lnTo>
                        <a:lnTo>
                          <a:pt x="7597" y="3406"/>
                        </a:lnTo>
                        <a:lnTo>
                          <a:pt x="8359" y="3097"/>
                        </a:lnTo>
                        <a:lnTo>
                          <a:pt x="9145" y="2882"/>
                        </a:lnTo>
                        <a:lnTo>
                          <a:pt x="9955" y="2728"/>
                        </a:lnTo>
                        <a:lnTo>
                          <a:pt x="10776" y="2668"/>
                        </a:lnTo>
                        <a:lnTo>
                          <a:pt x="11193" y="2668"/>
                        </a:lnTo>
                        <a:lnTo>
                          <a:pt x="11622" y="2656"/>
                        </a:lnTo>
                        <a:lnTo>
                          <a:pt x="12479" y="2716"/>
                        </a:lnTo>
                        <a:lnTo>
                          <a:pt x="13324" y="2882"/>
                        </a:lnTo>
                        <a:lnTo>
                          <a:pt x="14134" y="3144"/>
                        </a:lnTo>
                        <a:lnTo>
                          <a:pt x="14896" y="3501"/>
                        </a:lnTo>
                        <a:lnTo>
                          <a:pt x="15622" y="3942"/>
                        </a:lnTo>
                        <a:lnTo>
                          <a:pt x="16301" y="4466"/>
                        </a:lnTo>
                        <a:lnTo>
                          <a:pt x="16908" y="5073"/>
                        </a:lnTo>
                        <a:lnTo>
                          <a:pt x="17194" y="5407"/>
                        </a:lnTo>
                        <a:lnTo>
                          <a:pt x="19123" y="3525"/>
                        </a:lnTo>
                        <a:lnTo>
                          <a:pt x="18742" y="3097"/>
                        </a:lnTo>
                        <a:lnTo>
                          <a:pt x="17920" y="2323"/>
                        </a:lnTo>
                        <a:lnTo>
                          <a:pt x="17027" y="1656"/>
                        </a:lnTo>
                        <a:lnTo>
                          <a:pt x="16075" y="1096"/>
                        </a:lnTo>
                        <a:lnTo>
                          <a:pt x="15051" y="644"/>
                        </a:lnTo>
                        <a:lnTo>
                          <a:pt x="13991" y="311"/>
                        </a:lnTo>
                        <a:lnTo>
                          <a:pt x="12896" y="84"/>
                        </a:lnTo>
                        <a:lnTo>
                          <a:pt x="11777" y="1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0" name="Google Shape;230;p44"/>
                  <p:cNvSpPr/>
                  <p:nvPr/>
                </p:nvSpPr>
                <p:spPr>
                  <a:xfrm>
                    <a:off x="2621028" y="1431699"/>
                    <a:ext cx="23797" cy="185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6" h="21587" extrusionOk="0">
                        <a:moveTo>
                          <a:pt x="1" y="0"/>
                        </a:moveTo>
                        <a:lnTo>
                          <a:pt x="1" y="21587"/>
                        </a:lnTo>
                        <a:lnTo>
                          <a:pt x="2775" y="21587"/>
                        </a:lnTo>
                        <a:lnTo>
                          <a:pt x="2775" y="0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1" name="Google Shape;231;p44"/>
                  <p:cNvSpPr/>
                  <p:nvPr/>
                </p:nvSpPr>
                <p:spPr>
                  <a:xfrm>
                    <a:off x="2665228" y="1485997"/>
                    <a:ext cx="130353" cy="134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6" h="15730" extrusionOk="0">
                        <a:moveTo>
                          <a:pt x="7287" y="2537"/>
                        </a:moveTo>
                        <a:lnTo>
                          <a:pt x="8180" y="2560"/>
                        </a:lnTo>
                        <a:lnTo>
                          <a:pt x="9061" y="2763"/>
                        </a:lnTo>
                        <a:lnTo>
                          <a:pt x="9895" y="3120"/>
                        </a:lnTo>
                        <a:lnTo>
                          <a:pt x="10657" y="3656"/>
                        </a:lnTo>
                        <a:lnTo>
                          <a:pt x="10990" y="4001"/>
                        </a:lnTo>
                        <a:lnTo>
                          <a:pt x="11348" y="4394"/>
                        </a:lnTo>
                        <a:lnTo>
                          <a:pt x="11919" y="5299"/>
                        </a:lnTo>
                        <a:lnTo>
                          <a:pt x="12288" y="6287"/>
                        </a:lnTo>
                        <a:lnTo>
                          <a:pt x="12455" y="7335"/>
                        </a:lnTo>
                        <a:lnTo>
                          <a:pt x="12455" y="7871"/>
                        </a:lnTo>
                        <a:lnTo>
                          <a:pt x="12455" y="8395"/>
                        </a:lnTo>
                        <a:lnTo>
                          <a:pt x="12288" y="9442"/>
                        </a:lnTo>
                        <a:lnTo>
                          <a:pt x="11907" y="10431"/>
                        </a:lnTo>
                        <a:lnTo>
                          <a:pt x="11348" y="11336"/>
                        </a:lnTo>
                        <a:lnTo>
                          <a:pt x="10990" y="11740"/>
                        </a:lnTo>
                        <a:lnTo>
                          <a:pt x="10895" y="11836"/>
                        </a:lnTo>
                        <a:lnTo>
                          <a:pt x="10800" y="11931"/>
                        </a:lnTo>
                        <a:lnTo>
                          <a:pt x="10443" y="12241"/>
                        </a:lnTo>
                        <a:lnTo>
                          <a:pt x="9645" y="12729"/>
                        </a:lnTo>
                        <a:lnTo>
                          <a:pt x="8800" y="13050"/>
                        </a:lnTo>
                        <a:lnTo>
                          <a:pt x="7907" y="13193"/>
                        </a:lnTo>
                        <a:lnTo>
                          <a:pt x="7013" y="13169"/>
                        </a:lnTo>
                        <a:lnTo>
                          <a:pt x="6144" y="12967"/>
                        </a:lnTo>
                        <a:lnTo>
                          <a:pt x="5311" y="12610"/>
                        </a:lnTo>
                        <a:lnTo>
                          <a:pt x="4549" y="12074"/>
                        </a:lnTo>
                        <a:lnTo>
                          <a:pt x="4204" y="11740"/>
                        </a:lnTo>
                        <a:lnTo>
                          <a:pt x="3858" y="11336"/>
                        </a:lnTo>
                        <a:lnTo>
                          <a:pt x="3299" y="10431"/>
                        </a:lnTo>
                        <a:lnTo>
                          <a:pt x="2918" y="9442"/>
                        </a:lnTo>
                        <a:lnTo>
                          <a:pt x="2751" y="8395"/>
                        </a:lnTo>
                        <a:lnTo>
                          <a:pt x="2751" y="7871"/>
                        </a:lnTo>
                        <a:lnTo>
                          <a:pt x="2739" y="7335"/>
                        </a:lnTo>
                        <a:lnTo>
                          <a:pt x="2918" y="6287"/>
                        </a:lnTo>
                        <a:lnTo>
                          <a:pt x="3287" y="5299"/>
                        </a:lnTo>
                        <a:lnTo>
                          <a:pt x="3846" y="4394"/>
                        </a:lnTo>
                        <a:lnTo>
                          <a:pt x="4204" y="4001"/>
                        </a:lnTo>
                        <a:lnTo>
                          <a:pt x="4299" y="3894"/>
                        </a:lnTo>
                        <a:lnTo>
                          <a:pt x="4406" y="3799"/>
                        </a:lnTo>
                        <a:lnTo>
                          <a:pt x="4763" y="3489"/>
                        </a:lnTo>
                        <a:lnTo>
                          <a:pt x="5549" y="3001"/>
                        </a:lnTo>
                        <a:lnTo>
                          <a:pt x="6406" y="2680"/>
                        </a:lnTo>
                        <a:lnTo>
                          <a:pt x="7287" y="2537"/>
                        </a:lnTo>
                        <a:close/>
                        <a:moveTo>
                          <a:pt x="7240" y="1"/>
                        </a:moveTo>
                        <a:lnTo>
                          <a:pt x="6502" y="72"/>
                        </a:lnTo>
                        <a:lnTo>
                          <a:pt x="5775" y="215"/>
                        </a:lnTo>
                        <a:lnTo>
                          <a:pt x="5061" y="417"/>
                        </a:lnTo>
                        <a:lnTo>
                          <a:pt x="4358" y="703"/>
                        </a:lnTo>
                        <a:lnTo>
                          <a:pt x="3692" y="1048"/>
                        </a:lnTo>
                        <a:lnTo>
                          <a:pt x="3049" y="1477"/>
                        </a:lnTo>
                        <a:lnTo>
                          <a:pt x="2441" y="1965"/>
                        </a:lnTo>
                        <a:lnTo>
                          <a:pt x="2156" y="2239"/>
                        </a:lnTo>
                        <a:lnTo>
                          <a:pt x="1882" y="2525"/>
                        </a:lnTo>
                        <a:lnTo>
                          <a:pt x="1405" y="3144"/>
                        </a:lnTo>
                        <a:lnTo>
                          <a:pt x="1001" y="3799"/>
                        </a:lnTo>
                        <a:lnTo>
                          <a:pt x="655" y="4489"/>
                        </a:lnTo>
                        <a:lnTo>
                          <a:pt x="381" y="5204"/>
                        </a:lnTo>
                        <a:lnTo>
                          <a:pt x="191" y="5942"/>
                        </a:lnTo>
                        <a:lnTo>
                          <a:pt x="60" y="6704"/>
                        </a:lnTo>
                        <a:lnTo>
                          <a:pt x="0" y="7478"/>
                        </a:lnTo>
                        <a:lnTo>
                          <a:pt x="12" y="7871"/>
                        </a:lnTo>
                        <a:lnTo>
                          <a:pt x="0" y="8252"/>
                        </a:lnTo>
                        <a:lnTo>
                          <a:pt x="60" y="9026"/>
                        </a:lnTo>
                        <a:lnTo>
                          <a:pt x="191" y="9788"/>
                        </a:lnTo>
                        <a:lnTo>
                          <a:pt x="393" y="10526"/>
                        </a:lnTo>
                        <a:lnTo>
                          <a:pt x="667" y="11240"/>
                        </a:lnTo>
                        <a:lnTo>
                          <a:pt x="1012" y="11931"/>
                        </a:lnTo>
                        <a:lnTo>
                          <a:pt x="1417" y="12586"/>
                        </a:lnTo>
                        <a:lnTo>
                          <a:pt x="1894" y="13205"/>
                        </a:lnTo>
                        <a:lnTo>
                          <a:pt x="2156" y="13491"/>
                        </a:lnTo>
                        <a:lnTo>
                          <a:pt x="2441" y="13765"/>
                        </a:lnTo>
                        <a:lnTo>
                          <a:pt x="3049" y="14253"/>
                        </a:lnTo>
                        <a:lnTo>
                          <a:pt x="3692" y="14681"/>
                        </a:lnTo>
                        <a:lnTo>
                          <a:pt x="4358" y="15027"/>
                        </a:lnTo>
                        <a:lnTo>
                          <a:pt x="5061" y="15312"/>
                        </a:lnTo>
                        <a:lnTo>
                          <a:pt x="5775" y="15515"/>
                        </a:lnTo>
                        <a:lnTo>
                          <a:pt x="6502" y="15658"/>
                        </a:lnTo>
                        <a:lnTo>
                          <a:pt x="7240" y="15729"/>
                        </a:lnTo>
                        <a:lnTo>
                          <a:pt x="7978" y="15729"/>
                        </a:lnTo>
                        <a:lnTo>
                          <a:pt x="8716" y="15658"/>
                        </a:lnTo>
                        <a:lnTo>
                          <a:pt x="9442" y="15515"/>
                        </a:lnTo>
                        <a:lnTo>
                          <a:pt x="10157" y="15312"/>
                        </a:lnTo>
                        <a:lnTo>
                          <a:pt x="10859" y="15027"/>
                        </a:lnTo>
                        <a:lnTo>
                          <a:pt x="11526" y="14681"/>
                        </a:lnTo>
                        <a:lnTo>
                          <a:pt x="12169" y="14253"/>
                        </a:lnTo>
                        <a:lnTo>
                          <a:pt x="12776" y="13765"/>
                        </a:lnTo>
                        <a:lnTo>
                          <a:pt x="13062" y="13491"/>
                        </a:lnTo>
                        <a:lnTo>
                          <a:pt x="13324" y="13205"/>
                        </a:lnTo>
                        <a:lnTo>
                          <a:pt x="13800" y="12586"/>
                        </a:lnTo>
                        <a:lnTo>
                          <a:pt x="14217" y="11931"/>
                        </a:lnTo>
                        <a:lnTo>
                          <a:pt x="14550" y="11240"/>
                        </a:lnTo>
                        <a:lnTo>
                          <a:pt x="14824" y="10526"/>
                        </a:lnTo>
                        <a:lnTo>
                          <a:pt x="15027" y="9788"/>
                        </a:lnTo>
                        <a:lnTo>
                          <a:pt x="15158" y="9026"/>
                        </a:lnTo>
                        <a:lnTo>
                          <a:pt x="15205" y="8252"/>
                        </a:lnTo>
                        <a:lnTo>
                          <a:pt x="15205" y="7871"/>
                        </a:lnTo>
                        <a:lnTo>
                          <a:pt x="15205" y="7478"/>
                        </a:lnTo>
                        <a:lnTo>
                          <a:pt x="15158" y="6704"/>
                        </a:lnTo>
                        <a:lnTo>
                          <a:pt x="15027" y="5942"/>
                        </a:lnTo>
                        <a:lnTo>
                          <a:pt x="14824" y="5204"/>
                        </a:lnTo>
                        <a:lnTo>
                          <a:pt x="14550" y="4489"/>
                        </a:lnTo>
                        <a:lnTo>
                          <a:pt x="14205" y="3799"/>
                        </a:lnTo>
                        <a:lnTo>
                          <a:pt x="13800" y="3144"/>
                        </a:lnTo>
                        <a:lnTo>
                          <a:pt x="13324" y="2525"/>
                        </a:lnTo>
                        <a:lnTo>
                          <a:pt x="13062" y="2239"/>
                        </a:lnTo>
                        <a:lnTo>
                          <a:pt x="12776" y="1965"/>
                        </a:lnTo>
                        <a:lnTo>
                          <a:pt x="12169" y="1477"/>
                        </a:lnTo>
                        <a:lnTo>
                          <a:pt x="11526" y="1048"/>
                        </a:lnTo>
                        <a:lnTo>
                          <a:pt x="10859" y="703"/>
                        </a:lnTo>
                        <a:lnTo>
                          <a:pt x="10157" y="417"/>
                        </a:lnTo>
                        <a:lnTo>
                          <a:pt x="9442" y="215"/>
                        </a:lnTo>
                        <a:lnTo>
                          <a:pt x="8716" y="72"/>
                        </a:lnTo>
                        <a:lnTo>
                          <a:pt x="7978" y="1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2" name="Google Shape;232;p44"/>
                  <p:cNvSpPr/>
                  <p:nvPr/>
                </p:nvSpPr>
                <p:spPr>
                  <a:xfrm>
                    <a:off x="2814758" y="1490181"/>
                    <a:ext cx="112291" cy="130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99" h="15242" extrusionOk="0">
                        <a:moveTo>
                          <a:pt x="1" y="1"/>
                        </a:moveTo>
                        <a:lnTo>
                          <a:pt x="1" y="9014"/>
                        </a:lnTo>
                        <a:lnTo>
                          <a:pt x="25" y="9717"/>
                        </a:lnTo>
                        <a:lnTo>
                          <a:pt x="215" y="10979"/>
                        </a:lnTo>
                        <a:lnTo>
                          <a:pt x="572" y="12110"/>
                        </a:lnTo>
                        <a:lnTo>
                          <a:pt x="965" y="12860"/>
                        </a:lnTo>
                        <a:lnTo>
                          <a:pt x="1275" y="13324"/>
                        </a:lnTo>
                        <a:lnTo>
                          <a:pt x="1453" y="13539"/>
                        </a:lnTo>
                        <a:lnTo>
                          <a:pt x="1632" y="13741"/>
                        </a:lnTo>
                        <a:lnTo>
                          <a:pt x="2037" y="14122"/>
                        </a:lnTo>
                        <a:lnTo>
                          <a:pt x="2477" y="14432"/>
                        </a:lnTo>
                        <a:lnTo>
                          <a:pt x="2954" y="14705"/>
                        </a:lnTo>
                        <a:lnTo>
                          <a:pt x="3478" y="14908"/>
                        </a:lnTo>
                        <a:lnTo>
                          <a:pt x="4049" y="15075"/>
                        </a:lnTo>
                        <a:lnTo>
                          <a:pt x="4656" y="15182"/>
                        </a:lnTo>
                        <a:lnTo>
                          <a:pt x="5311" y="15229"/>
                        </a:lnTo>
                        <a:lnTo>
                          <a:pt x="5657" y="15241"/>
                        </a:lnTo>
                        <a:lnTo>
                          <a:pt x="6014" y="15229"/>
                        </a:lnTo>
                        <a:lnTo>
                          <a:pt x="6728" y="15134"/>
                        </a:lnTo>
                        <a:lnTo>
                          <a:pt x="7407" y="14944"/>
                        </a:lnTo>
                        <a:lnTo>
                          <a:pt x="8074" y="14670"/>
                        </a:lnTo>
                        <a:lnTo>
                          <a:pt x="8395" y="14491"/>
                        </a:lnTo>
                        <a:lnTo>
                          <a:pt x="8681" y="14324"/>
                        </a:lnTo>
                        <a:lnTo>
                          <a:pt x="9229" y="13943"/>
                        </a:lnTo>
                        <a:lnTo>
                          <a:pt x="9717" y="13491"/>
                        </a:lnTo>
                        <a:lnTo>
                          <a:pt x="10133" y="12991"/>
                        </a:lnTo>
                        <a:lnTo>
                          <a:pt x="10324" y="12705"/>
                        </a:lnTo>
                        <a:lnTo>
                          <a:pt x="10443" y="12705"/>
                        </a:lnTo>
                        <a:lnTo>
                          <a:pt x="10443" y="14765"/>
                        </a:lnTo>
                        <a:lnTo>
                          <a:pt x="13098" y="14765"/>
                        </a:lnTo>
                        <a:lnTo>
                          <a:pt x="13098" y="1"/>
                        </a:lnTo>
                        <a:lnTo>
                          <a:pt x="10312" y="1"/>
                        </a:lnTo>
                        <a:lnTo>
                          <a:pt x="10312" y="8121"/>
                        </a:lnTo>
                        <a:lnTo>
                          <a:pt x="10300" y="8550"/>
                        </a:lnTo>
                        <a:lnTo>
                          <a:pt x="10169" y="9407"/>
                        </a:lnTo>
                        <a:lnTo>
                          <a:pt x="9895" y="10217"/>
                        </a:lnTo>
                        <a:lnTo>
                          <a:pt x="9479" y="10979"/>
                        </a:lnTo>
                        <a:lnTo>
                          <a:pt x="9229" y="11324"/>
                        </a:lnTo>
                        <a:lnTo>
                          <a:pt x="8967" y="11645"/>
                        </a:lnTo>
                        <a:lnTo>
                          <a:pt x="8336" y="12169"/>
                        </a:lnTo>
                        <a:lnTo>
                          <a:pt x="7609" y="12526"/>
                        </a:lnTo>
                        <a:lnTo>
                          <a:pt x="6823" y="12693"/>
                        </a:lnTo>
                        <a:lnTo>
                          <a:pt x="6407" y="12705"/>
                        </a:lnTo>
                        <a:lnTo>
                          <a:pt x="5966" y="12693"/>
                        </a:lnTo>
                        <a:lnTo>
                          <a:pt x="5168" y="12562"/>
                        </a:lnTo>
                        <a:lnTo>
                          <a:pt x="4490" y="12312"/>
                        </a:lnTo>
                        <a:lnTo>
                          <a:pt x="3918" y="11919"/>
                        </a:lnTo>
                        <a:lnTo>
                          <a:pt x="3454" y="11407"/>
                        </a:lnTo>
                        <a:lnTo>
                          <a:pt x="3120" y="10764"/>
                        </a:lnTo>
                        <a:lnTo>
                          <a:pt x="2882" y="9990"/>
                        </a:lnTo>
                        <a:lnTo>
                          <a:pt x="2775" y="9085"/>
                        </a:lnTo>
                        <a:lnTo>
                          <a:pt x="2763" y="8585"/>
                        </a:lnTo>
                        <a:lnTo>
                          <a:pt x="2763" y="1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3" name="Google Shape;233;p44"/>
                  <p:cNvSpPr/>
                  <p:nvPr/>
                </p:nvSpPr>
                <p:spPr>
                  <a:xfrm>
                    <a:off x="2947349" y="1431699"/>
                    <a:ext cx="127293" cy="189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9" h="22076" extrusionOk="0">
                        <a:moveTo>
                          <a:pt x="7240" y="8894"/>
                        </a:moveTo>
                        <a:lnTo>
                          <a:pt x="8097" y="8930"/>
                        </a:lnTo>
                        <a:lnTo>
                          <a:pt x="8955" y="9121"/>
                        </a:lnTo>
                        <a:lnTo>
                          <a:pt x="9752" y="9490"/>
                        </a:lnTo>
                        <a:lnTo>
                          <a:pt x="10491" y="10014"/>
                        </a:lnTo>
                        <a:lnTo>
                          <a:pt x="10812" y="10347"/>
                        </a:lnTo>
                        <a:lnTo>
                          <a:pt x="11157" y="10752"/>
                        </a:lnTo>
                        <a:lnTo>
                          <a:pt x="11693" y="11657"/>
                        </a:lnTo>
                        <a:lnTo>
                          <a:pt x="12038" y="12645"/>
                        </a:lnTo>
                        <a:lnTo>
                          <a:pt x="12193" y="13681"/>
                        </a:lnTo>
                        <a:lnTo>
                          <a:pt x="12181" y="14217"/>
                        </a:lnTo>
                        <a:lnTo>
                          <a:pt x="12193" y="14741"/>
                        </a:lnTo>
                        <a:lnTo>
                          <a:pt x="12038" y="15788"/>
                        </a:lnTo>
                        <a:lnTo>
                          <a:pt x="11693" y="16777"/>
                        </a:lnTo>
                        <a:lnTo>
                          <a:pt x="11157" y="17682"/>
                        </a:lnTo>
                        <a:lnTo>
                          <a:pt x="10812" y="18086"/>
                        </a:lnTo>
                        <a:lnTo>
                          <a:pt x="10479" y="18432"/>
                        </a:lnTo>
                        <a:lnTo>
                          <a:pt x="9717" y="18979"/>
                        </a:lnTo>
                        <a:lnTo>
                          <a:pt x="8871" y="19348"/>
                        </a:lnTo>
                        <a:lnTo>
                          <a:pt x="7954" y="19527"/>
                        </a:lnTo>
                        <a:lnTo>
                          <a:pt x="7478" y="19539"/>
                        </a:lnTo>
                        <a:lnTo>
                          <a:pt x="7014" y="19527"/>
                        </a:lnTo>
                        <a:lnTo>
                          <a:pt x="6097" y="19337"/>
                        </a:lnTo>
                        <a:lnTo>
                          <a:pt x="5252" y="18967"/>
                        </a:lnTo>
                        <a:lnTo>
                          <a:pt x="4501" y="18420"/>
                        </a:lnTo>
                        <a:lnTo>
                          <a:pt x="4180" y="18086"/>
                        </a:lnTo>
                        <a:lnTo>
                          <a:pt x="3835" y="17682"/>
                        </a:lnTo>
                        <a:lnTo>
                          <a:pt x="3287" y="16777"/>
                        </a:lnTo>
                        <a:lnTo>
                          <a:pt x="2930" y="15788"/>
                        </a:lnTo>
                        <a:lnTo>
                          <a:pt x="2775" y="14753"/>
                        </a:lnTo>
                        <a:lnTo>
                          <a:pt x="2787" y="14217"/>
                        </a:lnTo>
                        <a:lnTo>
                          <a:pt x="2775" y="13681"/>
                        </a:lnTo>
                        <a:lnTo>
                          <a:pt x="2930" y="12645"/>
                        </a:lnTo>
                        <a:lnTo>
                          <a:pt x="3287" y="11657"/>
                        </a:lnTo>
                        <a:lnTo>
                          <a:pt x="3835" y="10752"/>
                        </a:lnTo>
                        <a:lnTo>
                          <a:pt x="4180" y="10347"/>
                        </a:lnTo>
                        <a:lnTo>
                          <a:pt x="4299" y="10216"/>
                        </a:lnTo>
                        <a:lnTo>
                          <a:pt x="4430" y="10097"/>
                        </a:lnTo>
                        <a:lnTo>
                          <a:pt x="4775" y="9787"/>
                        </a:lnTo>
                        <a:lnTo>
                          <a:pt x="5549" y="9323"/>
                        </a:lnTo>
                        <a:lnTo>
                          <a:pt x="6371" y="9025"/>
                        </a:lnTo>
                        <a:lnTo>
                          <a:pt x="7240" y="8894"/>
                        </a:lnTo>
                        <a:close/>
                        <a:moveTo>
                          <a:pt x="12074" y="0"/>
                        </a:moveTo>
                        <a:lnTo>
                          <a:pt x="12074" y="6823"/>
                        </a:lnTo>
                        <a:lnTo>
                          <a:pt x="12193" y="8871"/>
                        </a:lnTo>
                        <a:lnTo>
                          <a:pt x="12074" y="8871"/>
                        </a:lnTo>
                        <a:lnTo>
                          <a:pt x="11884" y="8585"/>
                        </a:lnTo>
                        <a:lnTo>
                          <a:pt x="11443" y="8061"/>
                        </a:lnTo>
                        <a:lnTo>
                          <a:pt x="10931" y="7609"/>
                        </a:lnTo>
                        <a:lnTo>
                          <a:pt x="10371" y="7216"/>
                        </a:lnTo>
                        <a:lnTo>
                          <a:pt x="10074" y="7061"/>
                        </a:lnTo>
                        <a:lnTo>
                          <a:pt x="9717" y="6882"/>
                        </a:lnTo>
                        <a:lnTo>
                          <a:pt x="8978" y="6596"/>
                        </a:lnTo>
                        <a:lnTo>
                          <a:pt x="8204" y="6418"/>
                        </a:lnTo>
                        <a:lnTo>
                          <a:pt x="7430" y="6323"/>
                        </a:lnTo>
                        <a:lnTo>
                          <a:pt x="7038" y="6323"/>
                        </a:lnTo>
                        <a:lnTo>
                          <a:pt x="6680" y="6335"/>
                        </a:lnTo>
                        <a:lnTo>
                          <a:pt x="5978" y="6406"/>
                        </a:lnTo>
                        <a:lnTo>
                          <a:pt x="5299" y="6561"/>
                        </a:lnTo>
                        <a:lnTo>
                          <a:pt x="4632" y="6775"/>
                        </a:lnTo>
                        <a:lnTo>
                          <a:pt x="4001" y="7061"/>
                        </a:lnTo>
                        <a:lnTo>
                          <a:pt x="3406" y="7418"/>
                        </a:lnTo>
                        <a:lnTo>
                          <a:pt x="2846" y="7835"/>
                        </a:lnTo>
                        <a:lnTo>
                          <a:pt x="2322" y="8323"/>
                        </a:lnTo>
                        <a:lnTo>
                          <a:pt x="2096" y="8585"/>
                        </a:lnTo>
                        <a:lnTo>
                          <a:pt x="1834" y="8883"/>
                        </a:lnTo>
                        <a:lnTo>
                          <a:pt x="1370" y="9502"/>
                        </a:lnTo>
                        <a:lnTo>
                          <a:pt x="977" y="10145"/>
                        </a:lnTo>
                        <a:lnTo>
                          <a:pt x="644" y="10835"/>
                        </a:lnTo>
                        <a:lnTo>
                          <a:pt x="370" y="11550"/>
                        </a:lnTo>
                        <a:lnTo>
                          <a:pt x="179" y="12288"/>
                        </a:lnTo>
                        <a:lnTo>
                          <a:pt x="48" y="13038"/>
                        </a:lnTo>
                        <a:lnTo>
                          <a:pt x="1" y="13812"/>
                        </a:lnTo>
                        <a:lnTo>
                          <a:pt x="13" y="14205"/>
                        </a:lnTo>
                        <a:lnTo>
                          <a:pt x="1" y="14586"/>
                        </a:lnTo>
                        <a:lnTo>
                          <a:pt x="48" y="15360"/>
                        </a:lnTo>
                        <a:lnTo>
                          <a:pt x="179" y="16110"/>
                        </a:lnTo>
                        <a:lnTo>
                          <a:pt x="370" y="16848"/>
                        </a:lnTo>
                        <a:lnTo>
                          <a:pt x="644" y="17562"/>
                        </a:lnTo>
                        <a:lnTo>
                          <a:pt x="977" y="18253"/>
                        </a:lnTo>
                        <a:lnTo>
                          <a:pt x="1370" y="18896"/>
                        </a:lnTo>
                        <a:lnTo>
                          <a:pt x="1834" y="19515"/>
                        </a:lnTo>
                        <a:lnTo>
                          <a:pt x="2096" y="19813"/>
                        </a:lnTo>
                        <a:lnTo>
                          <a:pt x="2322" y="20075"/>
                        </a:lnTo>
                        <a:lnTo>
                          <a:pt x="2834" y="20563"/>
                        </a:lnTo>
                        <a:lnTo>
                          <a:pt x="3394" y="20980"/>
                        </a:lnTo>
                        <a:lnTo>
                          <a:pt x="4001" y="21337"/>
                        </a:lnTo>
                        <a:lnTo>
                          <a:pt x="4632" y="21623"/>
                        </a:lnTo>
                        <a:lnTo>
                          <a:pt x="5287" y="21837"/>
                        </a:lnTo>
                        <a:lnTo>
                          <a:pt x="5978" y="21992"/>
                        </a:lnTo>
                        <a:lnTo>
                          <a:pt x="6680" y="22063"/>
                        </a:lnTo>
                        <a:lnTo>
                          <a:pt x="7038" y="22075"/>
                        </a:lnTo>
                        <a:lnTo>
                          <a:pt x="7430" y="22075"/>
                        </a:lnTo>
                        <a:lnTo>
                          <a:pt x="8204" y="21980"/>
                        </a:lnTo>
                        <a:lnTo>
                          <a:pt x="8978" y="21801"/>
                        </a:lnTo>
                        <a:lnTo>
                          <a:pt x="9717" y="21515"/>
                        </a:lnTo>
                        <a:lnTo>
                          <a:pt x="10074" y="21349"/>
                        </a:lnTo>
                        <a:lnTo>
                          <a:pt x="10371" y="21182"/>
                        </a:lnTo>
                        <a:lnTo>
                          <a:pt x="10931" y="20789"/>
                        </a:lnTo>
                        <a:lnTo>
                          <a:pt x="11443" y="20337"/>
                        </a:lnTo>
                        <a:lnTo>
                          <a:pt x="11884" y="19813"/>
                        </a:lnTo>
                        <a:lnTo>
                          <a:pt x="12074" y="19527"/>
                        </a:lnTo>
                        <a:lnTo>
                          <a:pt x="12193" y="19527"/>
                        </a:lnTo>
                        <a:lnTo>
                          <a:pt x="12193" y="21587"/>
                        </a:lnTo>
                        <a:lnTo>
                          <a:pt x="14848" y="21587"/>
                        </a:lnTo>
                        <a:lnTo>
                          <a:pt x="14848" y="0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234" name="Google Shape;234;p44"/>
            <p:cNvSpPr/>
            <p:nvPr/>
          </p:nvSpPr>
          <p:spPr>
            <a:xfrm rot="10800000" flipH="1">
              <a:off x="831227" y="1197994"/>
              <a:ext cx="2449800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5" name="Google Shape;235;p44"/>
          <p:cNvSpPr txBox="1"/>
          <p:nvPr/>
        </p:nvSpPr>
        <p:spPr>
          <a:xfrm>
            <a:off x="9838000" y="6433233"/>
            <a:ext cx="2354000" cy="3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rgbClr val="888888"/>
                </a:solidFill>
                <a:latin typeface="Google Sans"/>
                <a:ea typeface="Google Sans"/>
                <a:cs typeface="Google Sans"/>
                <a:sym typeface="Google Sans"/>
              </a:rPr>
              <a:t>Google LLC. All rights reserved.</a:t>
            </a:r>
            <a:endParaRPr sz="933">
              <a:solidFill>
                <a:srgbClr val="88888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1">
  <p:cSld name="normal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/>
        </p:nvSpPr>
        <p:spPr>
          <a:xfrm flipH="1">
            <a:off x="11287600" y="6230200"/>
            <a:ext cx="904400" cy="628000"/>
          </a:xfrm>
          <a:prstGeom prst="round1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28588" dist="190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8" name="Google Shape;238;p45"/>
          <p:cNvGrpSpPr/>
          <p:nvPr/>
        </p:nvGrpSpPr>
        <p:grpSpPr>
          <a:xfrm>
            <a:off x="11604557" y="6407313"/>
            <a:ext cx="340084" cy="273484"/>
            <a:chOff x="1045677" y="1364131"/>
            <a:chExt cx="376033" cy="302438"/>
          </a:xfrm>
        </p:grpSpPr>
        <p:sp>
          <p:nvSpPr>
            <p:cNvPr id="239" name="Google Shape;239;p45"/>
            <p:cNvSpPr/>
            <p:nvPr/>
          </p:nvSpPr>
          <p:spPr>
            <a:xfrm>
              <a:off x="1091608" y="1364131"/>
              <a:ext cx="239567" cy="108605"/>
            </a:xfrm>
            <a:custGeom>
              <a:avLst/>
              <a:gdLst/>
              <a:ahLst/>
              <a:cxnLst/>
              <a:rect l="l" t="t" r="r" b="b"/>
              <a:pathLst>
                <a:path w="27946" h="12669" extrusionOk="0">
                  <a:moveTo>
                    <a:pt x="16372" y="0"/>
                  </a:moveTo>
                  <a:lnTo>
                    <a:pt x="14729" y="95"/>
                  </a:lnTo>
                  <a:lnTo>
                    <a:pt x="13098" y="345"/>
                  </a:lnTo>
                  <a:lnTo>
                    <a:pt x="11502" y="762"/>
                  </a:lnTo>
                  <a:lnTo>
                    <a:pt x="9942" y="1322"/>
                  </a:lnTo>
                  <a:lnTo>
                    <a:pt x="8430" y="2036"/>
                  </a:lnTo>
                  <a:lnTo>
                    <a:pt x="6989" y="2905"/>
                  </a:lnTo>
                  <a:lnTo>
                    <a:pt x="5620" y="3929"/>
                  </a:lnTo>
                  <a:lnTo>
                    <a:pt x="4334" y="5108"/>
                  </a:lnTo>
                  <a:lnTo>
                    <a:pt x="3739" y="5751"/>
                  </a:lnTo>
                  <a:lnTo>
                    <a:pt x="3405" y="6132"/>
                  </a:lnTo>
                  <a:lnTo>
                    <a:pt x="2798" y="6906"/>
                  </a:lnTo>
                  <a:lnTo>
                    <a:pt x="2227" y="7716"/>
                  </a:lnTo>
                  <a:lnTo>
                    <a:pt x="1703" y="8561"/>
                  </a:lnTo>
                  <a:lnTo>
                    <a:pt x="1238" y="9430"/>
                  </a:lnTo>
                  <a:lnTo>
                    <a:pt x="810" y="10335"/>
                  </a:lnTo>
                  <a:lnTo>
                    <a:pt x="453" y="11252"/>
                  </a:lnTo>
                  <a:lnTo>
                    <a:pt x="131" y="12192"/>
                  </a:lnTo>
                  <a:lnTo>
                    <a:pt x="0" y="12669"/>
                  </a:lnTo>
                  <a:lnTo>
                    <a:pt x="179" y="12573"/>
                  </a:lnTo>
                  <a:lnTo>
                    <a:pt x="595" y="12514"/>
                  </a:lnTo>
                  <a:lnTo>
                    <a:pt x="1203" y="12573"/>
                  </a:lnTo>
                  <a:lnTo>
                    <a:pt x="1310" y="12597"/>
                  </a:lnTo>
                  <a:lnTo>
                    <a:pt x="8930" y="11347"/>
                  </a:lnTo>
                  <a:lnTo>
                    <a:pt x="8978" y="11264"/>
                  </a:lnTo>
                  <a:lnTo>
                    <a:pt x="9252" y="10906"/>
                  </a:lnTo>
                  <a:lnTo>
                    <a:pt x="9442" y="10740"/>
                  </a:lnTo>
                  <a:lnTo>
                    <a:pt x="9526" y="10740"/>
                  </a:lnTo>
                  <a:lnTo>
                    <a:pt x="9847" y="10395"/>
                  </a:lnTo>
                  <a:lnTo>
                    <a:pt x="10538" y="9775"/>
                  </a:lnTo>
                  <a:lnTo>
                    <a:pt x="11276" y="9240"/>
                  </a:lnTo>
                  <a:lnTo>
                    <a:pt x="12050" y="8775"/>
                  </a:lnTo>
                  <a:lnTo>
                    <a:pt x="12847" y="8382"/>
                  </a:lnTo>
                  <a:lnTo>
                    <a:pt x="13681" y="8085"/>
                  </a:lnTo>
                  <a:lnTo>
                    <a:pt x="14538" y="7846"/>
                  </a:lnTo>
                  <a:lnTo>
                    <a:pt x="15407" y="7704"/>
                  </a:lnTo>
                  <a:lnTo>
                    <a:pt x="16289" y="7644"/>
                  </a:lnTo>
                  <a:lnTo>
                    <a:pt x="17170" y="7656"/>
                  </a:lnTo>
                  <a:lnTo>
                    <a:pt x="18039" y="7751"/>
                  </a:lnTo>
                  <a:lnTo>
                    <a:pt x="18908" y="7930"/>
                  </a:lnTo>
                  <a:lnTo>
                    <a:pt x="19765" y="8192"/>
                  </a:lnTo>
                  <a:lnTo>
                    <a:pt x="20599" y="8537"/>
                  </a:lnTo>
                  <a:lnTo>
                    <a:pt x="21408" y="8966"/>
                  </a:lnTo>
                  <a:lnTo>
                    <a:pt x="22182" y="9478"/>
                  </a:lnTo>
                  <a:lnTo>
                    <a:pt x="22551" y="9775"/>
                  </a:lnTo>
                  <a:lnTo>
                    <a:pt x="22551" y="9740"/>
                  </a:lnTo>
                  <a:lnTo>
                    <a:pt x="23956" y="9775"/>
                  </a:lnTo>
                  <a:lnTo>
                    <a:pt x="27767" y="5965"/>
                  </a:lnTo>
                  <a:lnTo>
                    <a:pt x="27945" y="4334"/>
                  </a:lnTo>
                  <a:lnTo>
                    <a:pt x="27267" y="3763"/>
                  </a:lnTo>
                  <a:lnTo>
                    <a:pt x="25862" y="2750"/>
                  </a:lnTo>
                  <a:lnTo>
                    <a:pt x="24385" y="1893"/>
                  </a:lnTo>
                  <a:lnTo>
                    <a:pt x="22849" y="1191"/>
                  </a:lnTo>
                  <a:lnTo>
                    <a:pt x="21266" y="655"/>
                  </a:lnTo>
                  <a:lnTo>
                    <a:pt x="19646" y="274"/>
                  </a:lnTo>
                  <a:lnTo>
                    <a:pt x="18015" y="60"/>
                  </a:lnTo>
                  <a:lnTo>
                    <a:pt x="16372" y="0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5"/>
            <p:cNvSpPr/>
            <p:nvPr/>
          </p:nvSpPr>
          <p:spPr>
            <a:xfrm>
              <a:off x="1225416" y="1401378"/>
              <a:ext cx="196293" cy="265087"/>
            </a:xfrm>
            <a:custGeom>
              <a:avLst/>
              <a:gdLst/>
              <a:ahLst/>
              <a:cxnLst/>
              <a:rect l="l" t="t" r="r" b="b"/>
              <a:pathLst>
                <a:path w="22898" h="30923" extrusionOk="0">
                  <a:moveTo>
                    <a:pt x="12348" y="1"/>
                  </a:moveTo>
                  <a:lnTo>
                    <a:pt x="6942" y="5395"/>
                  </a:lnTo>
                  <a:lnTo>
                    <a:pt x="7359" y="5740"/>
                  </a:lnTo>
                  <a:lnTo>
                    <a:pt x="8109" y="6502"/>
                  </a:lnTo>
                  <a:lnTo>
                    <a:pt x="8764" y="7335"/>
                  </a:lnTo>
                  <a:lnTo>
                    <a:pt x="9324" y="8228"/>
                  </a:lnTo>
                  <a:lnTo>
                    <a:pt x="9788" y="9181"/>
                  </a:lnTo>
                  <a:lnTo>
                    <a:pt x="10133" y="10169"/>
                  </a:lnTo>
                  <a:lnTo>
                    <a:pt x="10372" y="11205"/>
                  </a:lnTo>
                  <a:lnTo>
                    <a:pt x="10491" y="12265"/>
                  </a:lnTo>
                  <a:lnTo>
                    <a:pt x="10503" y="12812"/>
                  </a:lnTo>
                  <a:lnTo>
                    <a:pt x="10503" y="13777"/>
                  </a:lnTo>
                  <a:lnTo>
                    <a:pt x="10991" y="13789"/>
                  </a:lnTo>
                  <a:lnTo>
                    <a:pt x="11920" y="13979"/>
                  </a:lnTo>
                  <a:lnTo>
                    <a:pt x="12777" y="14348"/>
                  </a:lnTo>
                  <a:lnTo>
                    <a:pt x="13539" y="14860"/>
                  </a:lnTo>
                  <a:lnTo>
                    <a:pt x="14182" y="15503"/>
                  </a:lnTo>
                  <a:lnTo>
                    <a:pt x="14694" y="16265"/>
                  </a:lnTo>
                  <a:lnTo>
                    <a:pt x="15051" y="17123"/>
                  </a:lnTo>
                  <a:lnTo>
                    <a:pt x="15241" y="18051"/>
                  </a:lnTo>
                  <a:lnTo>
                    <a:pt x="15265" y="18540"/>
                  </a:lnTo>
                  <a:lnTo>
                    <a:pt x="15241" y="19028"/>
                  </a:lnTo>
                  <a:lnTo>
                    <a:pt x="15051" y="19956"/>
                  </a:lnTo>
                  <a:lnTo>
                    <a:pt x="14694" y="20814"/>
                  </a:lnTo>
                  <a:lnTo>
                    <a:pt x="14182" y="21576"/>
                  </a:lnTo>
                  <a:lnTo>
                    <a:pt x="13539" y="22219"/>
                  </a:lnTo>
                  <a:lnTo>
                    <a:pt x="12777" y="22731"/>
                  </a:lnTo>
                  <a:lnTo>
                    <a:pt x="11920" y="23100"/>
                  </a:lnTo>
                  <a:lnTo>
                    <a:pt x="10991" y="23290"/>
                  </a:lnTo>
                  <a:lnTo>
                    <a:pt x="10503" y="23302"/>
                  </a:lnTo>
                  <a:lnTo>
                    <a:pt x="977" y="23302"/>
                  </a:lnTo>
                  <a:lnTo>
                    <a:pt x="1" y="24267"/>
                  </a:lnTo>
                  <a:lnTo>
                    <a:pt x="1" y="29958"/>
                  </a:lnTo>
                  <a:lnTo>
                    <a:pt x="977" y="30922"/>
                  </a:lnTo>
                  <a:lnTo>
                    <a:pt x="10503" y="30922"/>
                  </a:lnTo>
                  <a:lnTo>
                    <a:pt x="11134" y="30911"/>
                  </a:lnTo>
                  <a:lnTo>
                    <a:pt x="12384" y="30780"/>
                  </a:lnTo>
                  <a:lnTo>
                    <a:pt x="13598" y="30541"/>
                  </a:lnTo>
                  <a:lnTo>
                    <a:pt x="14765" y="30172"/>
                  </a:lnTo>
                  <a:lnTo>
                    <a:pt x="15873" y="29708"/>
                  </a:lnTo>
                  <a:lnTo>
                    <a:pt x="16932" y="29136"/>
                  </a:lnTo>
                  <a:lnTo>
                    <a:pt x="17921" y="28470"/>
                  </a:lnTo>
                  <a:lnTo>
                    <a:pt x="18837" y="27708"/>
                  </a:lnTo>
                  <a:lnTo>
                    <a:pt x="19671" y="26874"/>
                  </a:lnTo>
                  <a:lnTo>
                    <a:pt x="20433" y="25957"/>
                  </a:lnTo>
                  <a:lnTo>
                    <a:pt x="21100" y="24969"/>
                  </a:lnTo>
                  <a:lnTo>
                    <a:pt x="21671" y="23909"/>
                  </a:lnTo>
                  <a:lnTo>
                    <a:pt x="22147" y="22802"/>
                  </a:lnTo>
                  <a:lnTo>
                    <a:pt x="22505" y="21635"/>
                  </a:lnTo>
                  <a:lnTo>
                    <a:pt x="22755" y="20433"/>
                  </a:lnTo>
                  <a:lnTo>
                    <a:pt x="22886" y="19183"/>
                  </a:lnTo>
                  <a:lnTo>
                    <a:pt x="22898" y="18540"/>
                  </a:lnTo>
                  <a:lnTo>
                    <a:pt x="22886" y="17778"/>
                  </a:lnTo>
                  <a:lnTo>
                    <a:pt x="22695" y="16289"/>
                  </a:lnTo>
                  <a:lnTo>
                    <a:pt x="22338" y="14837"/>
                  </a:lnTo>
                  <a:lnTo>
                    <a:pt x="21802" y="13455"/>
                  </a:lnTo>
                  <a:lnTo>
                    <a:pt x="21112" y="12134"/>
                  </a:lnTo>
                  <a:lnTo>
                    <a:pt x="20266" y="10907"/>
                  </a:lnTo>
                  <a:lnTo>
                    <a:pt x="19278" y="9788"/>
                  </a:lnTo>
                  <a:lnTo>
                    <a:pt x="18147" y="8776"/>
                  </a:lnTo>
                  <a:lnTo>
                    <a:pt x="17528" y="8336"/>
                  </a:lnTo>
                  <a:lnTo>
                    <a:pt x="17349" y="7728"/>
                  </a:lnTo>
                  <a:lnTo>
                    <a:pt x="16944" y="6550"/>
                  </a:lnTo>
                  <a:lnTo>
                    <a:pt x="16444" y="5407"/>
                  </a:lnTo>
                  <a:lnTo>
                    <a:pt x="15861" y="4311"/>
                  </a:lnTo>
                  <a:lnTo>
                    <a:pt x="15206" y="3263"/>
                  </a:lnTo>
                  <a:lnTo>
                    <a:pt x="14479" y="2263"/>
                  </a:lnTo>
                  <a:lnTo>
                    <a:pt x="13682" y="1311"/>
                  </a:lnTo>
                  <a:lnTo>
                    <a:pt x="12813" y="418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5"/>
            <p:cNvSpPr/>
            <p:nvPr/>
          </p:nvSpPr>
          <p:spPr>
            <a:xfrm>
              <a:off x="1087931" y="1597457"/>
              <a:ext cx="145870" cy="69111"/>
            </a:xfrm>
            <a:custGeom>
              <a:avLst/>
              <a:gdLst/>
              <a:ahLst/>
              <a:cxnLst/>
              <a:rect l="l" t="t" r="r" b="b"/>
              <a:pathLst>
                <a:path w="17016" h="8062" extrusionOk="0">
                  <a:moveTo>
                    <a:pt x="5513" y="1"/>
                  </a:moveTo>
                  <a:lnTo>
                    <a:pt x="4144" y="417"/>
                  </a:lnTo>
                  <a:lnTo>
                    <a:pt x="334" y="4227"/>
                  </a:lnTo>
                  <a:lnTo>
                    <a:pt x="0" y="5525"/>
                  </a:lnTo>
                  <a:lnTo>
                    <a:pt x="405" y="5823"/>
                  </a:lnTo>
                  <a:lnTo>
                    <a:pt x="1251" y="6359"/>
                  </a:lnTo>
                  <a:lnTo>
                    <a:pt x="2144" y="6835"/>
                  </a:lnTo>
                  <a:lnTo>
                    <a:pt x="3061" y="7228"/>
                  </a:lnTo>
                  <a:lnTo>
                    <a:pt x="4001" y="7549"/>
                  </a:lnTo>
                  <a:lnTo>
                    <a:pt x="4977" y="7799"/>
                  </a:lnTo>
                  <a:lnTo>
                    <a:pt x="5966" y="7966"/>
                  </a:lnTo>
                  <a:lnTo>
                    <a:pt x="6966" y="8049"/>
                  </a:lnTo>
                  <a:lnTo>
                    <a:pt x="7478" y="8061"/>
                  </a:lnTo>
                  <a:lnTo>
                    <a:pt x="17015" y="8061"/>
                  </a:lnTo>
                  <a:lnTo>
                    <a:pt x="17015" y="429"/>
                  </a:lnTo>
                  <a:lnTo>
                    <a:pt x="7478" y="429"/>
                  </a:lnTo>
                  <a:lnTo>
                    <a:pt x="6966" y="405"/>
                  </a:lnTo>
                  <a:lnTo>
                    <a:pt x="5978" y="19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5"/>
            <p:cNvSpPr/>
            <p:nvPr/>
          </p:nvSpPr>
          <p:spPr>
            <a:xfrm>
              <a:off x="1045677" y="1454048"/>
              <a:ext cx="190875" cy="190987"/>
            </a:xfrm>
            <a:custGeom>
              <a:avLst/>
              <a:gdLst/>
              <a:ahLst/>
              <a:cxnLst/>
              <a:rect l="l" t="t" r="r" b="b"/>
              <a:pathLst>
                <a:path w="22266" h="22279" extrusionOk="0">
                  <a:moveTo>
                    <a:pt x="12407" y="1"/>
                  </a:moveTo>
                  <a:lnTo>
                    <a:pt x="11764" y="13"/>
                  </a:lnTo>
                  <a:lnTo>
                    <a:pt x="10514" y="132"/>
                  </a:lnTo>
                  <a:lnTo>
                    <a:pt x="9299" y="382"/>
                  </a:lnTo>
                  <a:lnTo>
                    <a:pt x="8132" y="739"/>
                  </a:lnTo>
                  <a:lnTo>
                    <a:pt x="7025" y="1203"/>
                  </a:lnTo>
                  <a:lnTo>
                    <a:pt x="5965" y="1775"/>
                  </a:lnTo>
                  <a:lnTo>
                    <a:pt x="4977" y="2442"/>
                  </a:lnTo>
                  <a:lnTo>
                    <a:pt x="4060" y="3192"/>
                  </a:lnTo>
                  <a:lnTo>
                    <a:pt x="3215" y="4037"/>
                  </a:lnTo>
                  <a:lnTo>
                    <a:pt x="2465" y="4954"/>
                  </a:lnTo>
                  <a:lnTo>
                    <a:pt x="1798" y="5942"/>
                  </a:lnTo>
                  <a:lnTo>
                    <a:pt x="1226" y="6990"/>
                  </a:lnTo>
                  <a:lnTo>
                    <a:pt x="750" y="8097"/>
                  </a:lnTo>
                  <a:lnTo>
                    <a:pt x="393" y="9264"/>
                  </a:lnTo>
                  <a:lnTo>
                    <a:pt x="143" y="10479"/>
                  </a:lnTo>
                  <a:lnTo>
                    <a:pt x="12" y="11729"/>
                  </a:lnTo>
                  <a:lnTo>
                    <a:pt x="0" y="12360"/>
                  </a:lnTo>
                  <a:lnTo>
                    <a:pt x="12" y="13098"/>
                  </a:lnTo>
                  <a:lnTo>
                    <a:pt x="179" y="14527"/>
                  </a:lnTo>
                  <a:lnTo>
                    <a:pt x="512" y="15920"/>
                  </a:lnTo>
                  <a:lnTo>
                    <a:pt x="1000" y="17265"/>
                  </a:lnTo>
                  <a:lnTo>
                    <a:pt x="1631" y="18527"/>
                  </a:lnTo>
                  <a:lnTo>
                    <a:pt x="2405" y="19730"/>
                  </a:lnTo>
                  <a:lnTo>
                    <a:pt x="3310" y="20825"/>
                  </a:lnTo>
                  <a:lnTo>
                    <a:pt x="4358" y="21826"/>
                  </a:lnTo>
                  <a:lnTo>
                    <a:pt x="4929" y="22278"/>
                  </a:lnTo>
                  <a:lnTo>
                    <a:pt x="10454" y="16741"/>
                  </a:lnTo>
                  <a:lnTo>
                    <a:pt x="10014" y="16527"/>
                  </a:lnTo>
                  <a:lnTo>
                    <a:pt x="9240" y="15979"/>
                  </a:lnTo>
                  <a:lnTo>
                    <a:pt x="8609" y="15301"/>
                  </a:lnTo>
                  <a:lnTo>
                    <a:pt x="8120" y="14515"/>
                  </a:lnTo>
                  <a:lnTo>
                    <a:pt x="7799" y="13670"/>
                  </a:lnTo>
                  <a:lnTo>
                    <a:pt x="7644" y="12765"/>
                  </a:lnTo>
                  <a:lnTo>
                    <a:pt x="7656" y="11836"/>
                  </a:lnTo>
                  <a:lnTo>
                    <a:pt x="7870" y="10895"/>
                  </a:lnTo>
                  <a:lnTo>
                    <a:pt x="8061" y="10443"/>
                  </a:lnTo>
                  <a:lnTo>
                    <a:pt x="8275" y="10002"/>
                  </a:lnTo>
                  <a:lnTo>
                    <a:pt x="8823" y="9240"/>
                  </a:lnTo>
                  <a:lnTo>
                    <a:pt x="9502" y="8597"/>
                  </a:lnTo>
                  <a:lnTo>
                    <a:pt x="10276" y="8121"/>
                  </a:lnTo>
                  <a:lnTo>
                    <a:pt x="11133" y="7788"/>
                  </a:lnTo>
                  <a:lnTo>
                    <a:pt x="12038" y="7633"/>
                  </a:lnTo>
                  <a:lnTo>
                    <a:pt x="12967" y="7657"/>
                  </a:lnTo>
                  <a:lnTo>
                    <a:pt x="13895" y="7859"/>
                  </a:lnTo>
                  <a:lnTo>
                    <a:pt x="14348" y="8050"/>
                  </a:lnTo>
                  <a:lnTo>
                    <a:pt x="14741" y="8240"/>
                  </a:lnTo>
                  <a:lnTo>
                    <a:pt x="15455" y="8728"/>
                  </a:lnTo>
                  <a:lnTo>
                    <a:pt x="16062" y="9347"/>
                  </a:lnTo>
                  <a:lnTo>
                    <a:pt x="16562" y="10050"/>
                  </a:lnTo>
                  <a:lnTo>
                    <a:pt x="16753" y="10443"/>
                  </a:lnTo>
                  <a:lnTo>
                    <a:pt x="22266" y="4930"/>
                  </a:lnTo>
                  <a:lnTo>
                    <a:pt x="21825" y="4347"/>
                  </a:lnTo>
                  <a:lnTo>
                    <a:pt x="20825" y="3311"/>
                  </a:lnTo>
                  <a:lnTo>
                    <a:pt x="19730" y="2394"/>
                  </a:lnTo>
                  <a:lnTo>
                    <a:pt x="18539" y="1620"/>
                  </a:lnTo>
                  <a:lnTo>
                    <a:pt x="17277" y="989"/>
                  </a:lnTo>
                  <a:lnTo>
                    <a:pt x="15943" y="513"/>
                  </a:lnTo>
                  <a:lnTo>
                    <a:pt x="14550" y="179"/>
                  </a:lnTo>
                  <a:lnTo>
                    <a:pt x="13133" y="13"/>
                  </a:lnTo>
                  <a:lnTo>
                    <a:pt x="12407" y="1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9890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type="titleOnly">
  <p:cSld name="Title only 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>
            <a:spLocks noGrp="1"/>
          </p:cNvSpPr>
          <p:nvPr>
            <p:ph type="sldNum" idx="12"/>
          </p:nvPr>
        </p:nvSpPr>
        <p:spPr>
          <a:xfrm>
            <a:off x="11296611" y="6331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45" name="Google Shape;245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10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273600" y="206400"/>
            <a:ext cx="11754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subTitle" idx="1"/>
          </p:nvPr>
        </p:nvSpPr>
        <p:spPr>
          <a:xfrm>
            <a:off x="273600" y="787200"/>
            <a:ext cx="11630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34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34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727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7 1">
  <p:cSld name="1_Title and content 7 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>
            <a:spLocks noGrp="1"/>
          </p:cNvSpPr>
          <p:nvPr>
            <p:ph type="body" idx="1"/>
          </p:nvPr>
        </p:nvSpPr>
        <p:spPr>
          <a:xfrm>
            <a:off x="765136" y="1542847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Char char="▪"/>
              <a:defRPr sz="24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▪"/>
              <a:defRPr sz="24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▪"/>
              <a:defRPr sz="2267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AutoNum type="arabicPeriod"/>
              <a:defRPr sz="24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24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AutoNum type="arabicPeriod"/>
              <a:defRPr sz="2267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0" name="Google Shape;25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61200" cy="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765133" y="239465"/>
            <a:ext cx="10624400" cy="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3733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subTitle" idx="2"/>
          </p:nvPr>
        </p:nvSpPr>
        <p:spPr>
          <a:xfrm>
            <a:off x="765136" y="81196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133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250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7" b="1" i="0">
                <a:solidFill>
                  <a:srgbClr val="CF09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5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1041185" y="5098428"/>
            <a:ext cx="101096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>
            <a:off x="1041185" y="2583736"/>
            <a:ext cx="10109600" cy="1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7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90043" cy="2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32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7" b="1" i="0">
                <a:solidFill>
                  <a:srgbClr val="CF09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132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72" y="428073"/>
            <a:ext cx="11162453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6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Background IMG">
  <p:cSld name="Statement with Background IMG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t="-113" b="24635"/>
          <a:stretch/>
        </p:blipFill>
        <p:spPr>
          <a:xfrm>
            <a:off x="0" y="-10332"/>
            <a:ext cx="12192000" cy="689881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/>
          <p:nvPr/>
        </p:nvSpPr>
        <p:spPr>
          <a:xfrm>
            <a:off x="0" y="1"/>
            <a:ext cx="12192000" cy="68884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1041185" y="5098428"/>
            <a:ext cx="101096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ctrTitle"/>
          </p:nvPr>
        </p:nvSpPr>
        <p:spPr>
          <a:xfrm>
            <a:off x="1041185" y="2583736"/>
            <a:ext cx="10109600" cy="1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7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81" name="Google Shape;81;p20" descr="runningma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7077" y="6410491"/>
            <a:ext cx="290043" cy="2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31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+ TEXT">
  <p:cSld name="Fullscreen image +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1"/>
          <p:cNvPicPr preferRelativeResize="0"/>
          <p:nvPr/>
        </p:nvPicPr>
        <p:blipFill rotWithShape="1">
          <a:blip r:embed="rId2">
            <a:alphaModFix/>
          </a:blip>
          <a:srcRect r="11730" b="25473"/>
          <a:stretch/>
        </p:blipFill>
        <p:spPr>
          <a:xfrm>
            <a:off x="-1" y="0"/>
            <a:ext cx="12192000" cy="684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4" name="Google Shape;84;p21"/>
          <p:cNvSpPr/>
          <p:nvPr/>
        </p:nvSpPr>
        <p:spPr>
          <a:xfrm>
            <a:off x="0" y="-13124"/>
            <a:ext cx="12192000" cy="68580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1041185" y="5098428"/>
            <a:ext cx="101096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ctrTitle"/>
          </p:nvPr>
        </p:nvSpPr>
        <p:spPr>
          <a:xfrm>
            <a:off x="1041185" y="2583736"/>
            <a:ext cx="10109600" cy="1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8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87" name="Google Shape;87;p21" descr="runningma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7077" y="6410491"/>
            <a:ext cx="290043" cy="2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9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42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ubTitle" idx="1"/>
          </p:nvPr>
        </p:nvSpPr>
        <p:spPr>
          <a:xfrm>
            <a:off x="765136" y="100500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/>
          <p:nvPr/>
        </p:nvSpPr>
        <p:spPr>
          <a:xfrm>
            <a:off x="11527987" y="6409160"/>
            <a:ext cx="290000" cy="290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428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Two Columns">
  <p:cSld name="Title and Content Two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765136" y="1916868"/>
            <a:ext cx="5087200" cy="4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8089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808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AutoNum type="arabicPeriod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2"/>
          </p:nvPr>
        </p:nvSpPr>
        <p:spPr>
          <a:xfrm>
            <a:off x="6275672" y="1916868"/>
            <a:ext cx="5113600" cy="4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8089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808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AutoNum type="arabicPeriod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42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ubTitle" idx="3"/>
          </p:nvPr>
        </p:nvSpPr>
        <p:spPr>
          <a:xfrm>
            <a:off x="765136" y="100500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/>
          <p:nvPr/>
        </p:nvSpPr>
        <p:spPr>
          <a:xfrm>
            <a:off x="11527987" y="6409160"/>
            <a:ext cx="290000" cy="290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720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on Black Background">
  <p:cSld name="SINGLE Image on Black Backgroun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0" y="0"/>
            <a:ext cx="12192000" cy="166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42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2"/>
          </p:nvPr>
        </p:nvSpPr>
        <p:spPr>
          <a:xfrm>
            <a:off x="0" y="1667388"/>
            <a:ext cx="12192000" cy="3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39993" marR="0" lvl="3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79988" marR="0" lvl="4" indent="-2399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19982" marR="0" lvl="5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9993" marR="0" lvl="6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9988" marR="0" lvl="7" indent="-2399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19982" marR="0" lvl="8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7" name="Google Shape;107;p25" descr="running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077" y="6410491"/>
            <a:ext cx="290043" cy="290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>
            <a:spLocks noGrp="1"/>
          </p:cNvSpPr>
          <p:nvPr>
            <p:ph type="subTitle" idx="1"/>
          </p:nvPr>
        </p:nvSpPr>
        <p:spPr>
          <a:xfrm>
            <a:off x="765136" y="100500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0" y="5172843"/>
            <a:ext cx="12192000" cy="166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11527987" y="6409160"/>
            <a:ext cx="290000" cy="290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34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 Image + side text">
  <p:cSld name="INSERT Image + side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765137" y="1916868"/>
            <a:ext cx="3992800" cy="4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80895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808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4025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AutoNum type="arabicPeriod"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AutoNum type="arabicPeriod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42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26"/>
          <p:cNvSpPr>
            <a:spLocks noGrp="1"/>
          </p:cNvSpPr>
          <p:nvPr>
            <p:ph type="pic" idx="2"/>
          </p:nvPr>
        </p:nvSpPr>
        <p:spPr>
          <a:xfrm>
            <a:off x="5367453" y="1889351"/>
            <a:ext cx="6824400" cy="4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39993" marR="0" lvl="3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79988" marR="0" lvl="4" indent="-2399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19982" marR="0" lvl="5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9993" marR="0" lvl="6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79988" marR="0" lvl="7" indent="-239994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19982" marR="0" lvl="8" indent="-239993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ubTitle" idx="3"/>
          </p:nvPr>
        </p:nvSpPr>
        <p:spPr>
          <a:xfrm>
            <a:off x="765136" y="100500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11527987" y="6409160"/>
            <a:ext cx="290000" cy="290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191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435709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7189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89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AutoNum type="arabicPeriod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298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48562" y="475271"/>
              <a:ext cx="1102995" cy="297180"/>
            </a:xfrm>
            <a:custGeom>
              <a:avLst/>
              <a:gdLst/>
              <a:ahLst/>
              <a:cxnLst/>
              <a:rect l="l" t="t" r="r" b="b"/>
              <a:pathLst>
                <a:path w="1102995" h="297180">
                  <a:moveTo>
                    <a:pt x="509485" y="150355"/>
                  </a:moveTo>
                  <a:lnTo>
                    <a:pt x="472313" y="99021"/>
                  </a:lnTo>
                  <a:lnTo>
                    <a:pt x="472313" y="147383"/>
                  </a:lnTo>
                  <a:lnTo>
                    <a:pt x="352221" y="253720"/>
                  </a:lnTo>
                  <a:lnTo>
                    <a:pt x="365506" y="192392"/>
                  </a:lnTo>
                  <a:lnTo>
                    <a:pt x="371817" y="163207"/>
                  </a:lnTo>
                  <a:lnTo>
                    <a:pt x="221589" y="163207"/>
                  </a:lnTo>
                  <a:lnTo>
                    <a:pt x="221589" y="192392"/>
                  </a:lnTo>
                  <a:lnTo>
                    <a:pt x="215557" y="209702"/>
                  </a:lnTo>
                  <a:lnTo>
                    <a:pt x="104000" y="209702"/>
                  </a:lnTo>
                  <a:lnTo>
                    <a:pt x="96786" y="206997"/>
                  </a:lnTo>
                  <a:lnTo>
                    <a:pt x="94462" y="201041"/>
                  </a:lnTo>
                  <a:lnTo>
                    <a:pt x="96659" y="195097"/>
                  </a:lnTo>
                  <a:lnTo>
                    <a:pt x="102997" y="192392"/>
                  </a:lnTo>
                  <a:lnTo>
                    <a:pt x="221589" y="192392"/>
                  </a:lnTo>
                  <a:lnTo>
                    <a:pt x="221589" y="163207"/>
                  </a:lnTo>
                  <a:lnTo>
                    <a:pt x="104000" y="163207"/>
                  </a:lnTo>
                  <a:lnTo>
                    <a:pt x="82994" y="167411"/>
                  </a:lnTo>
                  <a:lnTo>
                    <a:pt x="70091" y="177558"/>
                  </a:lnTo>
                  <a:lnTo>
                    <a:pt x="63588" y="189915"/>
                  </a:lnTo>
                  <a:lnTo>
                    <a:pt x="61798" y="200799"/>
                  </a:lnTo>
                  <a:lnTo>
                    <a:pt x="64731" y="214312"/>
                  </a:lnTo>
                  <a:lnTo>
                    <a:pt x="72796" y="226212"/>
                  </a:lnTo>
                  <a:lnTo>
                    <a:pt x="84899" y="234670"/>
                  </a:lnTo>
                  <a:lnTo>
                    <a:pt x="99987" y="237896"/>
                  </a:lnTo>
                  <a:lnTo>
                    <a:pt x="237159" y="237896"/>
                  </a:lnTo>
                  <a:lnTo>
                    <a:pt x="240614" y="226047"/>
                  </a:lnTo>
                  <a:lnTo>
                    <a:pt x="245529" y="209702"/>
                  </a:lnTo>
                  <a:lnTo>
                    <a:pt x="250723" y="192392"/>
                  </a:lnTo>
                  <a:lnTo>
                    <a:pt x="282384" y="192392"/>
                  </a:lnTo>
                  <a:lnTo>
                    <a:pt x="265798" y="256184"/>
                  </a:lnTo>
                  <a:lnTo>
                    <a:pt x="263296" y="267563"/>
                  </a:lnTo>
                  <a:lnTo>
                    <a:pt x="95465" y="267563"/>
                  </a:lnTo>
                  <a:lnTo>
                    <a:pt x="71907" y="262255"/>
                  </a:lnTo>
                  <a:lnTo>
                    <a:pt x="50927" y="247713"/>
                  </a:lnTo>
                  <a:lnTo>
                    <a:pt x="35902" y="226047"/>
                  </a:lnTo>
                  <a:lnTo>
                    <a:pt x="30149" y="199313"/>
                  </a:lnTo>
                  <a:lnTo>
                    <a:pt x="34302" y="178816"/>
                  </a:lnTo>
                  <a:lnTo>
                    <a:pt x="46786" y="157340"/>
                  </a:lnTo>
                  <a:lnTo>
                    <a:pt x="67665" y="140411"/>
                  </a:lnTo>
                  <a:lnTo>
                    <a:pt x="96977" y="133540"/>
                  </a:lnTo>
                  <a:lnTo>
                    <a:pt x="378358" y="133540"/>
                  </a:lnTo>
                  <a:lnTo>
                    <a:pt x="400469" y="42049"/>
                  </a:lnTo>
                  <a:lnTo>
                    <a:pt x="472313" y="147383"/>
                  </a:lnTo>
                  <a:lnTo>
                    <a:pt x="472313" y="99021"/>
                  </a:lnTo>
                  <a:lnTo>
                    <a:pt x="431063" y="42049"/>
                  </a:lnTo>
                  <a:lnTo>
                    <a:pt x="408508" y="10883"/>
                  </a:lnTo>
                  <a:lnTo>
                    <a:pt x="403974" y="3962"/>
                  </a:lnTo>
                  <a:lnTo>
                    <a:pt x="397954" y="0"/>
                  </a:lnTo>
                  <a:lnTo>
                    <a:pt x="391414" y="1485"/>
                  </a:lnTo>
                  <a:lnTo>
                    <a:pt x="385394" y="3479"/>
                  </a:lnTo>
                  <a:lnTo>
                    <a:pt x="381863" y="6426"/>
                  </a:lnTo>
                  <a:lnTo>
                    <a:pt x="380352" y="10883"/>
                  </a:lnTo>
                  <a:lnTo>
                    <a:pt x="357251" y="106349"/>
                  </a:lnTo>
                  <a:lnTo>
                    <a:pt x="330123" y="106349"/>
                  </a:lnTo>
                  <a:lnTo>
                    <a:pt x="317423" y="46621"/>
                  </a:lnTo>
                  <a:lnTo>
                    <a:pt x="251231" y="2476"/>
                  </a:lnTo>
                  <a:lnTo>
                    <a:pt x="245706" y="1485"/>
                  </a:lnTo>
                  <a:lnTo>
                    <a:pt x="88925" y="1485"/>
                  </a:lnTo>
                  <a:lnTo>
                    <a:pt x="82397" y="7429"/>
                  </a:lnTo>
                  <a:lnTo>
                    <a:pt x="82397" y="22758"/>
                  </a:lnTo>
                  <a:lnTo>
                    <a:pt x="88925" y="28702"/>
                  </a:lnTo>
                  <a:lnTo>
                    <a:pt x="245706" y="28702"/>
                  </a:lnTo>
                  <a:lnTo>
                    <a:pt x="251726" y="29679"/>
                  </a:lnTo>
                  <a:lnTo>
                    <a:pt x="274497" y="39979"/>
                  </a:lnTo>
                  <a:lnTo>
                    <a:pt x="291858" y="56883"/>
                  </a:lnTo>
                  <a:lnTo>
                    <a:pt x="301967" y="79336"/>
                  </a:lnTo>
                  <a:lnTo>
                    <a:pt x="302983" y="106349"/>
                  </a:lnTo>
                  <a:lnTo>
                    <a:pt x="271843" y="106349"/>
                  </a:lnTo>
                  <a:lnTo>
                    <a:pt x="272859" y="101193"/>
                  </a:lnTo>
                  <a:lnTo>
                    <a:pt x="272897" y="88900"/>
                  </a:lnTo>
                  <a:lnTo>
                    <a:pt x="246291" y="60109"/>
                  </a:lnTo>
                  <a:lnTo>
                    <a:pt x="224586" y="58851"/>
                  </a:lnTo>
                  <a:lnTo>
                    <a:pt x="74358" y="58851"/>
                  </a:lnTo>
                  <a:lnTo>
                    <a:pt x="67830" y="64795"/>
                  </a:lnTo>
                  <a:lnTo>
                    <a:pt x="67830" y="80619"/>
                  </a:lnTo>
                  <a:lnTo>
                    <a:pt x="74358" y="86550"/>
                  </a:lnTo>
                  <a:lnTo>
                    <a:pt x="82397" y="86550"/>
                  </a:lnTo>
                  <a:lnTo>
                    <a:pt x="82397" y="87045"/>
                  </a:lnTo>
                  <a:lnTo>
                    <a:pt x="229628" y="87045"/>
                  </a:lnTo>
                  <a:lnTo>
                    <a:pt x="234645" y="86550"/>
                  </a:lnTo>
                  <a:lnTo>
                    <a:pt x="237667" y="88036"/>
                  </a:lnTo>
                  <a:lnTo>
                    <a:pt x="243192" y="91986"/>
                  </a:lnTo>
                  <a:lnTo>
                    <a:pt x="243687" y="99898"/>
                  </a:lnTo>
                  <a:lnTo>
                    <a:pt x="240665" y="106349"/>
                  </a:lnTo>
                  <a:lnTo>
                    <a:pt x="92951" y="106349"/>
                  </a:lnTo>
                  <a:lnTo>
                    <a:pt x="57861" y="113906"/>
                  </a:lnTo>
                  <a:lnTo>
                    <a:pt x="28194" y="134226"/>
                  </a:lnTo>
                  <a:lnTo>
                    <a:pt x="7670" y="163715"/>
                  </a:lnTo>
                  <a:lnTo>
                    <a:pt x="0" y="198818"/>
                  </a:lnTo>
                  <a:lnTo>
                    <a:pt x="9867" y="242887"/>
                  </a:lnTo>
                  <a:lnTo>
                    <a:pt x="34099" y="272821"/>
                  </a:lnTo>
                  <a:lnTo>
                    <a:pt x="64643" y="289852"/>
                  </a:lnTo>
                  <a:lnTo>
                    <a:pt x="93459" y="295262"/>
                  </a:lnTo>
                  <a:lnTo>
                    <a:pt x="265798" y="295262"/>
                  </a:lnTo>
                  <a:lnTo>
                    <a:pt x="294030" y="267563"/>
                  </a:lnTo>
                  <a:lnTo>
                    <a:pt x="312026" y="192392"/>
                  </a:lnTo>
                  <a:lnTo>
                    <a:pt x="336651" y="192392"/>
                  </a:lnTo>
                  <a:lnTo>
                    <a:pt x="333844" y="205994"/>
                  </a:lnTo>
                  <a:lnTo>
                    <a:pt x="327799" y="236283"/>
                  </a:lnTo>
                  <a:lnTo>
                    <a:pt x="322008" y="267563"/>
                  </a:lnTo>
                  <a:lnTo>
                    <a:pt x="320065" y="283883"/>
                  </a:lnTo>
                  <a:lnTo>
                    <a:pt x="322580" y="292290"/>
                  </a:lnTo>
                  <a:lnTo>
                    <a:pt x="331127" y="296748"/>
                  </a:lnTo>
                  <a:lnTo>
                    <a:pt x="340156" y="295262"/>
                  </a:lnTo>
                  <a:lnTo>
                    <a:pt x="371703" y="271360"/>
                  </a:lnTo>
                  <a:lnTo>
                    <a:pt x="392188" y="253720"/>
                  </a:lnTo>
                  <a:lnTo>
                    <a:pt x="429348" y="221691"/>
                  </a:lnTo>
                  <a:lnTo>
                    <a:pt x="484733" y="172580"/>
                  </a:lnTo>
                  <a:lnTo>
                    <a:pt x="509485" y="150355"/>
                  </a:lnTo>
                  <a:close/>
                </a:path>
                <a:path w="1102995" h="297180">
                  <a:moveTo>
                    <a:pt x="669785" y="137490"/>
                  </a:moveTo>
                  <a:lnTo>
                    <a:pt x="669671" y="127965"/>
                  </a:lnTo>
                  <a:lnTo>
                    <a:pt x="666330" y="121119"/>
                  </a:lnTo>
                  <a:lnTo>
                    <a:pt x="660806" y="116763"/>
                  </a:lnTo>
                  <a:lnTo>
                    <a:pt x="654215" y="115239"/>
                  </a:lnTo>
                  <a:lnTo>
                    <a:pt x="604964" y="115239"/>
                  </a:lnTo>
                  <a:lnTo>
                    <a:pt x="601941" y="118211"/>
                  </a:lnTo>
                  <a:lnTo>
                    <a:pt x="601941" y="125133"/>
                  </a:lnTo>
                  <a:lnTo>
                    <a:pt x="604964" y="128092"/>
                  </a:lnTo>
                  <a:lnTo>
                    <a:pt x="641642" y="128092"/>
                  </a:lnTo>
                  <a:lnTo>
                    <a:pt x="643648" y="130073"/>
                  </a:lnTo>
                  <a:lnTo>
                    <a:pt x="643648" y="130568"/>
                  </a:lnTo>
                  <a:lnTo>
                    <a:pt x="644156" y="130568"/>
                  </a:lnTo>
                  <a:lnTo>
                    <a:pt x="644156" y="131064"/>
                  </a:lnTo>
                  <a:lnTo>
                    <a:pt x="644664" y="132054"/>
                  </a:lnTo>
                  <a:lnTo>
                    <a:pt x="644664" y="135521"/>
                  </a:lnTo>
                  <a:lnTo>
                    <a:pt x="642150" y="137490"/>
                  </a:lnTo>
                  <a:lnTo>
                    <a:pt x="640638" y="137490"/>
                  </a:lnTo>
                  <a:lnTo>
                    <a:pt x="640638" y="149860"/>
                  </a:lnTo>
                  <a:lnTo>
                    <a:pt x="636117" y="165684"/>
                  </a:lnTo>
                  <a:lnTo>
                    <a:pt x="636092" y="166217"/>
                  </a:lnTo>
                  <a:lnTo>
                    <a:pt x="635114" y="167665"/>
                  </a:lnTo>
                  <a:lnTo>
                    <a:pt x="633603" y="168656"/>
                  </a:lnTo>
                  <a:lnTo>
                    <a:pt x="616026" y="168656"/>
                  </a:lnTo>
                  <a:lnTo>
                    <a:pt x="614514" y="167170"/>
                  </a:lnTo>
                  <a:lnTo>
                    <a:pt x="614514" y="164198"/>
                  </a:lnTo>
                  <a:lnTo>
                    <a:pt x="617016" y="155790"/>
                  </a:lnTo>
                  <a:lnTo>
                    <a:pt x="617524" y="153809"/>
                  </a:lnTo>
                  <a:lnTo>
                    <a:pt x="618020" y="149860"/>
                  </a:lnTo>
                  <a:lnTo>
                    <a:pt x="640638" y="149860"/>
                  </a:lnTo>
                  <a:lnTo>
                    <a:pt x="640638" y="137490"/>
                  </a:lnTo>
                  <a:lnTo>
                    <a:pt x="592912" y="137490"/>
                  </a:lnTo>
                  <a:lnTo>
                    <a:pt x="586384" y="142938"/>
                  </a:lnTo>
                  <a:lnTo>
                    <a:pt x="585355" y="150355"/>
                  </a:lnTo>
                  <a:lnTo>
                    <a:pt x="584873" y="151345"/>
                  </a:lnTo>
                  <a:lnTo>
                    <a:pt x="581850" y="163207"/>
                  </a:lnTo>
                  <a:lnTo>
                    <a:pt x="581850" y="169151"/>
                  </a:lnTo>
                  <a:lnTo>
                    <a:pt x="583361" y="172605"/>
                  </a:lnTo>
                  <a:lnTo>
                    <a:pt x="585863" y="175577"/>
                  </a:lnTo>
                  <a:lnTo>
                    <a:pt x="587883" y="178054"/>
                  </a:lnTo>
                  <a:lnTo>
                    <a:pt x="593902" y="181508"/>
                  </a:lnTo>
                  <a:lnTo>
                    <a:pt x="652703" y="181508"/>
                  </a:lnTo>
                  <a:lnTo>
                    <a:pt x="658723" y="176568"/>
                  </a:lnTo>
                  <a:lnTo>
                    <a:pt x="661225" y="168656"/>
                  </a:lnTo>
                  <a:lnTo>
                    <a:pt x="662012" y="166179"/>
                  </a:lnTo>
                  <a:lnTo>
                    <a:pt x="664502" y="157708"/>
                  </a:lnTo>
                  <a:lnTo>
                    <a:pt x="666661" y="149860"/>
                  </a:lnTo>
                  <a:lnTo>
                    <a:pt x="667372" y="147256"/>
                  </a:lnTo>
                  <a:lnTo>
                    <a:pt x="669785" y="137490"/>
                  </a:lnTo>
                  <a:close/>
                </a:path>
                <a:path w="1102995" h="297180">
                  <a:moveTo>
                    <a:pt x="741133" y="119697"/>
                  </a:moveTo>
                  <a:lnTo>
                    <a:pt x="737120" y="115239"/>
                  </a:lnTo>
                  <a:lnTo>
                    <a:pt x="705954" y="115239"/>
                  </a:lnTo>
                  <a:lnTo>
                    <a:pt x="703948" y="126606"/>
                  </a:lnTo>
                  <a:lnTo>
                    <a:pt x="704824" y="119697"/>
                  </a:lnTo>
                  <a:lnTo>
                    <a:pt x="704951" y="116725"/>
                  </a:lnTo>
                  <a:lnTo>
                    <a:pt x="703440" y="115239"/>
                  </a:lnTo>
                  <a:lnTo>
                    <a:pt x="686358" y="115239"/>
                  </a:lnTo>
                  <a:lnTo>
                    <a:pt x="682853" y="118211"/>
                  </a:lnTo>
                  <a:lnTo>
                    <a:pt x="682345" y="121666"/>
                  </a:lnTo>
                  <a:lnTo>
                    <a:pt x="679526" y="134594"/>
                  </a:lnTo>
                  <a:lnTo>
                    <a:pt x="671461" y="170624"/>
                  </a:lnTo>
                  <a:lnTo>
                    <a:pt x="669785" y="178549"/>
                  </a:lnTo>
                  <a:lnTo>
                    <a:pt x="669785" y="180022"/>
                  </a:lnTo>
                  <a:lnTo>
                    <a:pt x="670775" y="181508"/>
                  </a:lnTo>
                  <a:lnTo>
                    <a:pt x="698423" y="181508"/>
                  </a:lnTo>
                  <a:lnTo>
                    <a:pt x="708482" y="136994"/>
                  </a:lnTo>
                  <a:lnTo>
                    <a:pt x="708964" y="133540"/>
                  </a:lnTo>
                  <a:lnTo>
                    <a:pt x="737120" y="133540"/>
                  </a:lnTo>
                  <a:lnTo>
                    <a:pt x="741133" y="129578"/>
                  </a:lnTo>
                  <a:lnTo>
                    <a:pt x="741133" y="126606"/>
                  </a:lnTo>
                  <a:lnTo>
                    <a:pt x="741133" y="119697"/>
                  </a:lnTo>
                  <a:close/>
                </a:path>
                <a:path w="1102995" h="297180">
                  <a:moveTo>
                    <a:pt x="817016" y="118211"/>
                  </a:moveTo>
                  <a:lnTo>
                    <a:pt x="813993" y="115239"/>
                  </a:lnTo>
                  <a:lnTo>
                    <a:pt x="810463" y="115239"/>
                  </a:lnTo>
                  <a:lnTo>
                    <a:pt x="759218" y="115239"/>
                  </a:lnTo>
                  <a:lnTo>
                    <a:pt x="742632" y="158750"/>
                  </a:lnTo>
                  <a:lnTo>
                    <a:pt x="741133" y="166674"/>
                  </a:lnTo>
                  <a:lnTo>
                    <a:pt x="741133" y="174586"/>
                  </a:lnTo>
                  <a:lnTo>
                    <a:pt x="747674" y="181508"/>
                  </a:lnTo>
                  <a:lnTo>
                    <a:pt x="803935" y="181508"/>
                  </a:lnTo>
                  <a:lnTo>
                    <a:pt x="806958" y="178549"/>
                  </a:lnTo>
                  <a:lnTo>
                    <a:pt x="806958" y="171615"/>
                  </a:lnTo>
                  <a:lnTo>
                    <a:pt x="803935" y="168656"/>
                  </a:lnTo>
                  <a:lnTo>
                    <a:pt x="777316" y="168656"/>
                  </a:lnTo>
                  <a:lnTo>
                    <a:pt x="774801" y="166179"/>
                  </a:lnTo>
                  <a:lnTo>
                    <a:pt x="774801" y="163207"/>
                  </a:lnTo>
                  <a:lnTo>
                    <a:pt x="775982" y="157937"/>
                  </a:lnTo>
                  <a:lnTo>
                    <a:pt x="778560" y="147751"/>
                  </a:lnTo>
                  <a:lnTo>
                    <a:pt x="781151" y="137756"/>
                  </a:lnTo>
                  <a:lnTo>
                    <a:pt x="782332" y="133045"/>
                  </a:lnTo>
                  <a:lnTo>
                    <a:pt x="783336" y="130073"/>
                  </a:lnTo>
                  <a:lnTo>
                    <a:pt x="786345" y="128092"/>
                  </a:lnTo>
                  <a:lnTo>
                    <a:pt x="813993" y="128092"/>
                  </a:lnTo>
                  <a:lnTo>
                    <a:pt x="817016" y="125133"/>
                  </a:lnTo>
                  <a:lnTo>
                    <a:pt x="817016" y="118211"/>
                  </a:lnTo>
                  <a:close/>
                </a:path>
                <a:path w="1102995" h="297180">
                  <a:moveTo>
                    <a:pt x="913485" y="126606"/>
                  </a:moveTo>
                  <a:lnTo>
                    <a:pt x="912469" y="123151"/>
                  </a:lnTo>
                  <a:lnTo>
                    <a:pt x="907961" y="118694"/>
                  </a:lnTo>
                  <a:lnTo>
                    <a:pt x="902423" y="115239"/>
                  </a:lnTo>
                  <a:lnTo>
                    <a:pt x="880821" y="115239"/>
                  </a:lnTo>
                  <a:lnTo>
                    <a:pt x="880821" y="129578"/>
                  </a:lnTo>
                  <a:lnTo>
                    <a:pt x="880745" y="132867"/>
                  </a:lnTo>
                  <a:lnTo>
                    <a:pt x="879805" y="136499"/>
                  </a:lnTo>
                  <a:lnTo>
                    <a:pt x="879309" y="141947"/>
                  </a:lnTo>
                  <a:lnTo>
                    <a:pt x="856195" y="141947"/>
                  </a:lnTo>
                  <a:lnTo>
                    <a:pt x="859218" y="131064"/>
                  </a:lnTo>
                  <a:lnTo>
                    <a:pt x="859218" y="130568"/>
                  </a:lnTo>
                  <a:lnTo>
                    <a:pt x="860221" y="129095"/>
                  </a:lnTo>
                  <a:lnTo>
                    <a:pt x="861733" y="128092"/>
                  </a:lnTo>
                  <a:lnTo>
                    <a:pt x="879309" y="128092"/>
                  </a:lnTo>
                  <a:lnTo>
                    <a:pt x="880821" y="129578"/>
                  </a:lnTo>
                  <a:lnTo>
                    <a:pt x="880821" y="115239"/>
                  </a:lnTo>
                  <a:lnTo>
                    <a:pt x="834593" y="115239"/>
                  </a:lnTo>
                  <a:lnTo>
                    <a:pt x="828560" y="120180"/>
                  </a:lnTo>
                  <a:lnTo>
                    <a:pt x="818426" y="158750"/>
                  </a:lnTo>
                  <a:lnTo>
                    <a:pt x="817016" y="174586"/>
                  </a:lnTo>
                  <a:lnTo>
                    <a:pt x="823544" y="181508"/>
                  </a:lnTo>
                  <a:lnTo>
                    <a:pt x="890371" y="181508"/>
                  </a:lnTo>
                  <a:lnTo>
                    <a:pt x="893368" y="178549"/>
                  </a:lnTo>
                  <a:lnTo>
                    <a:pt x="893368" y="171615"/>
                  </a:lnTo>
                  <a:lnTo>
                    <a:pt x="890371" y="168656"/>
                  </a:lnTo>
                  <a:lnTo>
                    <a:pt x="853186" y="168656"/>
                  </a:lnTo>
                  <a:lnTo>
                    <a:pt x="850671" y="166179"/>
                  </a:lnTo>
                  <a:lnTo>
                    <a:pt x="850671" y="162712"/>
                  </a:lnTo>
                  <a:lnTo>
                    <a:pt x="851166" y="159753"/>
                  </a:lnTo>
                  <a:lnTo>
                    <a:pt x="852182" y="155295"/>
                  </a:lnTo>
                  <a:lnTo>
                    <a:pt x="903427" y="155295"/>
                  </a:lnTo>
                  <a:lnTo>
                    <a:pt x="909447" y="150355"/>
                  </a:lnTo>
                  <a:lnTo>
                    <a:pt x="910463" y="143433"/>
                  </a:lnTo>
                  <a:lnTo>
                    <a:pt x="910463" y="142443"/>
                  </a:lnTo>
                  <a:lnTo>
                    <a:pt x="910602" y="141947"/>
                  </a:lnTo>
                  <a:lnTo>
                    <a:pt x="913485" y="131559"/>
                  </a:lnTo>
                  <a:lnTo>
                    <a:pt x="913485" y="128092"/>
                  </a:lnTo>
                  <a:lnTo>
                    <a:pt x="913485" y="126606"/>
                  </a:lnTo>
                  <a:close/>
                </a:path>
                <a:path w="1102995" h="297180">
                  <a:moveTo>
                    <a:pt x="1000391" y="149860"/>
                  </a:moveTo>
                  <a:lnTo>
                    <a:pt x="999401" y="146392"/>
                  </a:lnTo>
                  <a:lnTo>
                    <a:pt x="996886" y="143433"/>
                  </a:lnTo>
                  <a:lnTo>
                    <a:pt x="996378" y="142938"/>
                  </a:lnTo>
                  <a:lnTo>
                    <a:pt x="995375" y="142443"/>
                  </a:lnTo>
                  <a:lnTo>
                    <a:pt x="994879" y="141452"/>
                  </a:lnTo>
                  <a:lnTo>
                    <a:pt x="992352" y="139966"/>
                  </a:lnTo>
                  <a:lnTo>
                    <a:pt x="987844" y="137985"/>
                  </a:lnTo>
                  <a:lnTo>
                    <a:pt x="982814" y="137490"/>
                  </a:lnTo>
                  <a:lnTo>
                    <a:pt x="951661" y="137490"/>
                  </a:lnTo>
                  <a:lnTo>
                    <a:pt x="949655" y="135026"/>
                  </a:lnTo>
                  <a:lnTo>
                    <a:pt x="949655" y="131064"/>
                  </a:lnTo>
                  <a:lnTo>
                    <a:pt x="950150" y="130568"/>
                  </a:lnTo>
                  <a:lnTo>
                    <a:pt x="950150" y="130073"/>
                  </a:lnTo>
                  <a:lnTo>
                    <a:pt x="950658" y="130073"/>
                  </a:lnTo>
                  <a:lnTo>
                    <a:pt x="950658" y="129578"/>
                  </a:lnTo>
                  <a:lnTo>
                    <a:pt x="951166" y="129095"/>
                  </a:lnTo>
                  <a:lnTo>
                    <a:pt x="951661" y="129095"/>
                  </a:lnTo>
                  <a:lnTo>
                    <a:pt x="952169" y="128600"/>
                  </a:lnTo>
                  <a:lnTo>
                    <a:pt x="953173" y="128092"/>
                  </a:lnTo>
                  <a:lnTo>
                    <a:pt x="992860" y="128092"/>
                  </a:lnTo>
                  <a:lnTo>
                    <a:pt x="995883" y="125133"/>
                  </a:lnTo>
                  <a:lnTo>
                    <a:pt x="995883" y="118211"/>
                  </a:lnTo>
                  <a:lnTo>
                    <a:pt x="992860" y="115239"/>
                  </a:lnTo>
                  <a:lnTo>
                    <a:pt x="939596" y="115239"/>
                  </a:lnTo>
                  <a:lnTo>
                    <a:pt x="939596" y="115747"/>
                  </a:lnTo>
                  <a:lnTo>
                    <a:pt x="937094" y="115747"/>
                  </a:lnTo>
                  <a:lnTo>
                    <a:pt x="935088" y="116230"/>
                  </a:lnTo>
                  <a:lnTo>
                    <a:pt x="933069" y="117716"/>
                  </a:lnTo>
                  <a:lnTo>
                    <a:pt x="929055" y="119697"/>
                  </a:lnTo>
                  <a:lnTo>
                    <a:pt x="926033" y="123647"/>
                  </a:lnTo>
                  <a:lnTo>
                    <a:pt x="925029" y="128600"/>
                  </a:lnTo>
                  <a:lnTo>
                    <a:pt x="924521" y="130073"/>
                  </a:lnTo>
                  <a:lnTo>
                    <a:pt x="922020" y="141452"/>
                  </a:lnTo>
                  <a:lnTo>
                    <a:pt x="922020" y="146888"/>
                  </a:lnTo>
                  <a:lnTo>
                    <a:pt x="939596" y="159258"/>
                  </a:lnTo>
                  <a:lnTo>
                    <a:pt x="970749" y="159258"/>
                  </a:lnTo>
                  <a:lnTo>
                    <a:pt x="972769" y="161721"/>
                  </a:lnTo>
                  <a:lnTo>
                    <a:pt x="972769" y="164693"/>
                  </a:lnTo>
                  <a:lnTo>
                    <a:pt x="972261" y="165684"/>
                  </a:lnTo>
                  <a:lnTo>
                    <a:pt x="972261" y="166179"/>
                  </a:lnTo>
                  <a:lnTo>
                    <a:pt x="971765" y="166674"/>
                  </a:lnTo>
                  <a:lnTo>
                    <a:pt x="971765" y="167170"/>
                  </a:lnTo>
                  <a:lnTo>
                    <a:pt x="971257" y="167665"/>
                  </a:lnTo>
                  <a:lnTo>
                    <a:pt x="970749" y="167665"/>
                  </a:lnTo>
                  <a:lnTo>
                    <a:pt x="970267" y="168160"/>
                  </a:lnTo>
                  <a:lnTo>
                    <a:pt x="969238" y="168656"/>
                  </a:lnTo>
                  <a:lnTo>
                    <a:pt x="926541" y="168656"/>
                  </a:lnTo>
                  <a:lnTo>
                    <a:pt x="924039" y="171615"/>
                  </a:lnTo>
                  <a:lnTo>
                    <a:pt x="924039" y="178549"/>
                  </a:lnTo>
                  <a:lnTo>
                    <a:pt x="926541" y="181508"/>
                  </a:lnTo>
                  <a:lnTo>
                    <a:pt x="982814" y="181508"/>
                  </a:lnTo>
                  <a:lnTo>
                    <a:pt x="982814" y="181013"/>
                  </a:lnTo>
                  <a:lnTo>
                    <a:pt x="985342" y="181013"/>
                  </a:lnTo>
                  <a:lnTo>
                    <a:pt x="987336" y="180517"/>
                  </a:lnTo>
                  <a:lnTo>
                    <a:pt x="989355" y="179031"/>
                  </a:lnTo>
                  <a:lnTo>
                    <a:pt x="993381" y="177063"/>
                  </a:lnTo>
                  <a:lnTo>
                    <a:pt x="996378" y="173101"/>
                  </a:lnTo>
                  <a:lnTo>
                    <a:pt x="997394" y="168160"/>
                  </a:lnTo>
                  <a:lnTo>
                    <a:pt x="997889" y="166674"/>
                  </a:lnTo>
                  <a:lnTo>
                    <a:pt x="1000391" y="155295"/>
                  </a:lnTo>
                  <a:lnTo>
                    <a:pt x="1000391" y="149860"/>
                  </a:lnTo>
                  <a:close/>
                </a:path>
                <a:path w="1102995" h="297180">
                  <a:moveTo>
                    <a:pt x="1102906" y="126606"/>
                  </a:moveTo>
                  <a:lnTo>
                    <a:pt x="1101394" y="123151"/>
                  </a:lnTo>
                  <a:lnTo>
                    <a:pt x="1099375" y="120688"/>
                  </a:lnTo>
                  <a:lnTo>
                    <a:pt x="1097381" y="118694"/>
                  </a:lnTo>
                  <a:lnTo>
                    <a:pt x="1091857" y="115239"/>
                  </a:lnTo>
                  <a:lnTo>
                    <a:pt x="1070241" y="115239"/>
                  </a:lnTo>
                  <a:lnTo>
                    <a:pt x="1070241" y="129578"/>
                  </a:lnTo>
                  <a:lnTo>
                    <a:pt x="1070165" y="132867"/>
                  </a:lnTo>
                  <a:lnTo>
                    <a:pt x="1069251" y="136499"/>
                  </a:lnTo>
                  <a:lnTo>
                    <a:pt x="1068235" y="141947"/>
                  </a:lnTo>
                  <a:lnTo>
                    <a:pt x="1045121" y="141947"/>
                  </a:lnTo>
                  <a:lnTo>
                    <a:pt x="1048131" y="131064"/>
                  </a:lnTo>
                  <a:lnTo>
                    <a:pt x="1048639" y="130568"/>
                  </a:lnTo>
                  <a:lnTo>
                    <a:pt x="1049642" y="129095"/>
                  </a:lnTo>
                  <a:lnTo>
                    <a:pt x="1051153" y="128092"/>
                  </a:lnTo>
                  <a:lnTo>
                    <a:pt x="1068743" y="128092"/>
                  </a:lnTo>
                  <a:lnTo>
                    <a:pt x="1070241" y="129578"/>
                  </a:lnTo>
                  <a:lnTo>
                    <a:pt x="1070241" y="115239"/>
                  </a:lnTo>
                  <a:lnTo>
                    <a:pt x="1023505" y="115239"/>
                  </a:lnTo>
                  <a:lnTo>
                    <a:pt x="1017485" y="120180"/>
                  </a:lnTo>
                  <a:lnTo>
                    <a:pt x="1007351" y="158750"/>
                  </a:lnTo>
                  <a:lnTo>
                    <a:pt x="1005928" y="174586"/>
                  </a:lnTo>
                  <a:lnTo>
                    <a:pt x="1012964" y="181508"/>
                  </a:lnTo>
                  <a:lnTo>
                    <a:pt x="1079284" y="181508"/>
                  </a:lnTo>
                  <a:lnTo>
                    <a:pt x="1082306" y="178549"/>
                  </a:lnTo>
                  <a:lnTo>
                    <a:pt x="1082306" y="171615"/>
                  </a:lnTo>
                  <a:lnTo>
                    <a:pt x="1079284" y="168656"/>
                  </a:lnTo>
                  <a:lnTo>
                    <a:pt x="1042111" y="168656"/>
                  </a:lnTo>
                  <a:lnTo>
                    <a:pt x="1039609" y="166179"/>
                  </a:lnTo>
                  <a:lnTo>
                    <a:pt x="1039609" y="162712"/>
                  </a:lnTo>
                  <a:lnTo>
                    <a:pt x="1040599" y="159753"/>
                  </a:lnTo>
                  <a:lnTo>
                    <a:pt x="1041603" y="155295"/>
                  </a:lnTo>
                  <a:lnTo>
                    <a:pt x="1092365" y="155295"/>
                  </a:lnTo>
                  <a:lnTo>
                    <a:pt x="1098384" y="150355"/>
                  </a:lnTo>
                  <a:lnTo>
                    <a:pt x="1099375" y="143433"/>
                  </a:lnTo>
                  <a:lnTo>
                    <a:pt x="1099896" y="142443"/>
                  </a:lnTo>
                  <a:lnTo>
                    <a:pt x="1100010" y="141947"/>
                  </a:lnTo>
                  <a:lnTo>
                    <a:pt x="1102398" y="131559"/>
                  </a:lnTo>
                  <a:lnTo>
                    <a:pt x="1102398" y="130073"/>
                  </a:lnTo>
                  <a:lnTo>
                    <a:pt x="1102906" y="129578"/>
                  </a:lnTo>
                  <a:lnTo>
                    <a:pt x="1102906" y="128092"/>
                  </a:lnTo>
                  <a:lnTo>
                    <a:pt x="1102906" y="126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81075" y="3476625"/>
              <a:ext cx="2790825" cy="590550"/>
            </a:xfrm>
            <a:custGeom>
              <a:avLst/>
              <a:gdLst/>
              <a:ahLst/>
              <a:cxnLst/>
              <a:rect l="l" t="t" r="r" b="b"/>
              <a:pathLst>
                <a:path w="2790825" h="590550">
                  <a:moveTo>
                    <a:pt x="2790825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2790825" y="590550"/>
                  </a:lnTo>
                  <a:lnTo>
                    <a:pt x="2790825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6897" y="4655820"/>
            <a:ext cx="3517900" cy="704531"/>
          </a:xfrm>
          <a:prstGeom prst="rect">
            <a:avLst/>
          </a:prstGeom>
        </p:spPr>
        <p:txBody>
          <a:bodyPr spcFirstLastPara="1" vert="horz" wrap="square" lIns="0" tIns="22013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  <a:spcBef>
                <a:spcPts val="173"/>
              </a:spcBef>
            </a:pPr>
            <a:r>
              <a:rPr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pc="1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1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pc="-7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005" y="495301"/>
            <a:ext cx="11976947" cy="6108700"/>
            <a:chOff x="142504" y="371475"/>
            <a:chExt cx="8982710" cy="4581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04" y="504548"/>
              <a:ext cx="3153515" cy="43153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0050" y="762000"/>
              <a:ext cx="2647950" cy="3810000"/>
            </a:xfrm>
            <a:custGeom>
              <a:avLst/>
              <a:gdLst/>
              <a:ahLst/>
              <a:cxnLst/>
              <a:rect l="l" t="t" r="r" b="b"/>
              <a:pathLst>
                <a:path w="2647950" h="3810000">
                  <a:moveTo>
                    <a:pt x="2619121" y="0"/>
                  </a:moveTo>
                  <a:lnTo>
                    <a:pt x="28575" y="0"/>
                  </a:lnTo>
                  <a:lnTo>
                    <a:pt x="17449" y="2286"/>
                  </a:lnTo>
                  <a:lnTo>
                    <a:pt x="8369" y="8382"/>
                  </a:lnTo>
                  <a:lnTo>
                    <a:pt x="2247" y="17399"/>
                  </a:lnTo>
                  <a:lnTo>
                    <a:pt x="0" y="28575"/>
                  </a:lnTo>
                  <a:lnTo>
                    <a:pt x="0" y="3781323"/>
                  </a:lnTo>
                  <a:lnTo>
                    <a:pt x="2247" y="3792448"/>
                  </a:lnTo>
                  <a:lnTo>
                    <a:pt x="8369" y="3801529"/>
                  </a:lnTo>
                  <a:lnTo>
                    <a:pt x="17449" y="3807663"/>
                  </a:lnTo>
                  <a:lnTo>
                    <a:pt x="28575" y="3809898"/>
                  </a:lnTo>
                  <a:lnTo>
                    <a:pt x="2619121" y="3809898"/>
                  </a:lnTo>
                  <a:lnTo>
                    <a:pt x="2630297" y="3807663"/>
                  </a:lnTo>
                  <a:lnTo>
                    <a:pt x="2639314" y="3801529"/>
                  </a:lnTo>
                  <a:lnTo>
                    <a:pt x="2645537" y="3792448"/>
                  </a:lnTo>
                  <a:lnTo>
                    <a:pt x="2647696" y="3781323"/>
                  </a:lnTo>
                  <a:lnTo>
                    <a:pt x="2647696" y="28575"/>
                  </a:lnTo>
                  <a:lnTo>
                    <a:pt x="2645537" y="17399"/>
                  </a:lnTo>
                  <a:lnTo>
                    <a:pt x="2639314" y="8382"/>
                  </a:lnTo>
                  <a:lnTo>
                    <a:pt x="2630297" y="2286"/>
                  </a:lnTo>
                  <a:lnTo>
                    <a:pt x="2619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499" y="3305175"/>
              <a:ext cx="3819525" cy="1647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48024" y="3695700"/>
              <a:ext cx="3048000" cy="876300"/>
            </a:xfrm>
            <a:custGeom>
              <a:avLst/>
              <a:gdLst/>
              <a:ahLst/>
              <a:cxnLst/>
              <a:rect l="l" t="t" r="r" b="b"/>
              <a:pathLst>
                <a:path w="3048000" h="876300">
                  <a:moveTo>
                    <a:pt x="3019171" y="0"/>
                  </a:moveTo>
                  <a:lnTo>
                    <a:pt x="28575" y="0"/>
                  </a:lnTo>
                  <a:lnTo>
                    <a:pt x="17399" y="1143"/>
                  </a:lnTo>
                  <a:lnTo>
                    <a:pt x="8382" y="4318"/>
                  </a:lnTo>
                  <a:lnTo>
                    <a:pt x="2286" y="9016"/>
                  </a:lnTo>
                  <a:lnTo>
                    <a:pt x="0" y="14731"/>
                  </a:lnTo>
                  <a:lnTo>
                    <a:pt x="0" y="861504"/>
                  </a:lnTo>
                  <a:lnTo>
                    <a:pt x="2286" y="867219"/>
                  </a:lnTo>
                  <a:lnTo>
                    <a:pt x="8382" y="871893"/>
                  </a:lnTo>
                  <a:lnTo>
                    <a:pt x="17399" y="875042"/>
                  </a:lnTo>
                  <a:lnTo>
                    <a:pt x="28575" y="876185"/>
                  </a:lnTo>
                  <a:lnTo>
                    <a:pt x="3019171" y="876185"/>
                  </a:lnTo>
                  <a:lnTo>
                    <a:pt x="3030347" y="875042"/>
                  </a:lnTo>
                  <a:lnTo>
                    <a:pt x="3039491" y="871893"/>
                  </a:lnTo>
                  <a:lnTo>
                    <a:pt x="3045587" y="867219"/>
                  </a:lnTo>
                  <a:lnTo>
                    <a:pt x="3047746" y="861504"/>
                  </a:lnTo>
                  <a:lnTo>
                    <a:pt x="3047746" y="14731"/>
                  </a:lnTo>
                  <a:lnTo>
                    <a:pt x="3045587" y="9016"/>
                  </a:lnTo>
                  <a:lnTo>
                    <a:pt x="3039491" y="4318"/>
                  </a:lnTo>
                  <a:lnTo>
                    <a:pt x="3030347" y="1143"/>
                  </a:lnTo>
                  <a:lnTo>
                    <a:pt x="3019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499" y="371475"/>
              <a:ext cx="6267450" cy="26765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48024" y="762000"/>
              <a:ext cx="5495925" cy="1905000"/>
            </a:xfrm>
            <a:custGeom>
              <a:avLst/>
              <a:gdLst/>
              <a:ahLst/>
              <a:cxnLst/>
              <a:rect l="l" t="t" r="r" b="b"/>
              <a:pathLst>
                <a:path w="5495925" h="1905000">
                  <a:moveTo>
                    <a:pt x="5467350" y="0"/>
                  </a:moveTo>
                  <a:lnTo>
                    <a:pt x="28575" y="0"/>
                  </a:lnTo>
                  <a:lnTo>
                    <a:pt x="17399" y="2286"/>
                  </a:lnTo>
                  <a:lnTo>
                    <a:pt x="8382" y="8382"/>
                  </a:lnTo>
                  <a:lnTo>
                    <a:pt x="2286" y="17399"/>
                  </a:lnTo>
                  <a:lnTo>
                    <a:pt x="0" y="28575"/>
                  </a:lnTo>
                  <a:lnTo>
                    <a:pt x="0" y="1876425"/>
                  </a:lnTo>
                  <a:lnTo>
                    <a:pt x="2286" y="1887474"/>
                  </a:lnTo>
                  <a:lnTo>
                    <a:pt x="8382" y="1896618"/>
                  </a:lnTo>
                  <a:lnTo>
                    <a:pt x="17399" y="1902714"/>
                  </a:lnTo>
                  <a:lnTo>
                    <a:pt x="28575" y="1905000"/>
                  </a:lnTo>
                  <a:lnTo>
                    <a:pt x="5467350" y="1905000"/>
                  </a:lnTo>
                  <a:lnTo>
                    <a:pt x="5478526" y="1902714"/>
                  </a:lnTo>
                  <a:lnTo>
                    <a:pt x="5487543" y="1896618"/>
                  </a:lnTo>
                  <a:lnTo>
                    <a:pt x="5493639" y="1887474"/>
                  </a:lnTo>
                  <a:lnTo>
                    <a:pt x="5495925" y="1876425"/>
                  </a:lnTo>
                  <a:lnTo>
                    <a:pt x="5495925" y="28575"/>
                  </a:lnTo>
                  <a:lnTo>
                    <a:pt x="5493639" y="17399"/>
                  </a:lnTo>
                  <a:lnTo>
                    <a:pt x="5487543" y="8382"/>
                  </a:lnTo>
                  <a:lnTo>
                    <a:pt x="5478526" y="2286"/>
                  </a:lnTo>
                  <a:lnTo>
                    <a:pt x="5467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36120" y="1292776"/>
            <a:ext cx="10549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7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HIGHLIGHTS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70000" y="1714500"/>
            <a:ext cx="10896600" cy="4890347"/>
            <a:chOff x="952500" y="1285875"/>
            <a:chExt cx="8172450" cy="36677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3838575"/>
              <a:ext cx="552450" cy="438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6475" y="2476538"/>
              <a:ext cx="3038475" cy="2476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77000" y="2867025"/>
              <a:ext cx="2266950" cy="1704975"/>
            </a:xfrm>
            <a:custGeom>
              <a:avLst/>
              <a:gdLst/>
              <a:ahLst/>
              <a:cxnLst/>
              <a:rect l="l" t="t" r="r" b="b"/>
              <a:pathLst>
                <a:path w="2266950" h="1704975">
                  <a:moveTo>
                    <a:pt x="2245614" y="0"/>
                  </a:moveTo>
                  <a:lnTo>
                    <a:pt x="21209" y="0"/>
                  </a:lnTo>
                  <a:lnTo>
                    <a:pt x="12953" y="2286"/>
                  </a:lnTo>
                  <a:lnTo>
                    <a:pt x="6223" y="8381"/>
                  </a:lnTo>
                  <a:lnTo>
                    <a:pt x="1650" y="17399"/>
                  </a:lnTo>
                  <a:lnTo>
                    <a:pt x="0" y="28575"/>
                  </a:lnTo>
                  <a:lnTo>
                    <a:pt x="0" y="1676196"/>
                  </a:lnTo>
                  <a:lnTo>
                    <a:pt x="1650" y="1687309"/>
                  </a:lnTo>
                  <a:lnTo>
                    <a:pt x="6223" y="1696389"/>
                  </a:lnTo>
                  <a:lnTo>
                    <a:pt x="12953" y="1702523"/>
                  </a:lnTo>
                  <a:lnTo>
                    <a:pt x="21209" y="1704759"/>
                  </a:lnTo>
                  <a:lnTo>
                    <a:pt x="2245614" y="1704759"/>
                  </a:lnTo>
                  <a:lnTo>
                    <a:pt x="2253869" y="1702523"/>
                  </a:lnTo>
                  <a:lnTo>
                    <a:pt x="2260600" y="1696389"/>
                  </a:lnTo>
                  <a:lnTo>
                    <a:pt x="2265172" y="1687309"/>
                  </a:lnTo>
                  <a:lnTo>
                    <a:pt x="2266823" y="1676196"/>
                  </a:lnTo>
                  <a:lnTo>
                    <a:pt x="2266823" y="28575"/>
                  </a:lnTo>
                  <a:lnTo>
                    <a:pt x="2265172" y="17399"/>
                  </a:lnTo>
                  <a:lnTo>
                    <a:pt x="2260600" y="8381"/>
                  </a:lnTo>
                  <a:lnTo>
                    <a:pt x="2253869" y="2286"/>
                  </a:lnTo>
                  <a:lnTo>
                    <a:pt x="2245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5125" y="2914650"/>
              <a:ext cx="1790700" cy="14287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500" y="1400175"/>
              <a:ext cx="1685925" cy="2819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62862" y="4733238"/>
              <a:ext cx="779780" cy="210820"/>
            </a:xfrm>
            <a:custGeom>
              <a:avLst/>
              <a:gdLst/>
              <a:ahLst/>
              <a:cxnLst/>
              <a:rect l="l" t="t" r="r" b="b"/>
              <a:pathLst>
                <a:path w="779779" h="210820">
                  <a:moveTo>
                    <a:pt x="360172" y="106692"/>
                  </a:moveTo>
                  <a:lnTo>
                    <a:pt x="333895" y="70269"/>
                  </a:lnTo>
                  <a:lnTo>
                    <a:pt x="333895" y="104584"/>
                  </a:lnTo>
                  <a:lnTo>
                    <a:pt x="248996" y="180047"/>
                  </a:lnTo>
                  <a:lnTo>
                    <a:pt x="258394" y="136525"/>
                  </a:lnTo>
                  <a:lnTo>
                    <a:pt x="262851" y="115824"/>
                  </a:lnTo>
                  <a:lnTo>
                    <a:pt x="156654" y="115824"/>
                  </a:lnTo>
                  <a:lnTo>
                    <a:pt x="156654" y="136525"/>
                  </a:lnTo>
                  <a:lnTo>
                    <a:pt x="152387" y="148818"/>
                  </a:lnTo>
                  <a:lnTo>
                    <a:pt x="64300" y="148818"/>
                  </a:lnTo>
                  <a:lnTo>
                    <a:pt x="65011" y="136525"/>
                  </a:lnTo>
                  <a:lnTo>
                    <a:pt x="156654" y="136525"/>
                  </a:lnTo>
                  <a:lnTo>
                    <a:pt x="156654" y="115824"/>
                  </a:lnTo>
                  <a:lnTo>
                    <a:pt x="73533" y="115824"/>
                  </a:lnTo>
                  <a:lnTo>
                    <a:pt x="58686" y="118808"/>
                  </a:lnTo>
                  <a:lnTo>
                    <a:pt x="49555" y="125996"/>
                  </a:lnTo>
                  <a:lnTo>
                    <a:pt x="44958" y="134772"/>
                  </a:lnTo>
                  <a:lnTo>
                    <a:pt x="43700" y="142494"/>
                  </a:lnTo>
                  <a:lnTo>
                    <a:pt x="45770" y="152082"/>
                  </a:lnTo>
                  <a:lnTo>
                    <a:pt x="51460" y="160528"/>
                  </a:lnTo>
                  <a:lnTo>
                    <a:pt x="60032" y="166535"/>
                  </a:lnTo>
                  <a:lnTo>
                    <a:pt x="70688" y="168821"/>
                  </a:lnTo>
                  <a:lnTo>
                    <a:pt x="167665" y="168821"/>
                  </a:lnTo>
                  <a:lnTo>
                    <a:pt x="170103" y="160413"/>
                  </a:lnTo>
                  <a:lnTo>
                    <a:pt x="173570" y="148818"/>
                  </a:lnTo>
                  <a:lnTo>
                    <a:pt x="177253" y="136525"/>
                  </a:lnTo>
                  <a:lnTo>
                    <a:pt x="199631" y="136525"/>
                  </a:lnTo>
                  <a:lnTo>
                    <a:pt x="187909" y="181800"/>
                  </a:lnTo>
                  <a:lnTo>
                    <a:pt x="186131" y="189877"/>
                  </a:lnTo>
                  <a:lnTo>
                    <a:pt x="67500" y="189877"/>
                  </a:lnTo>
                  <a:lnTo>
                    <a:pt x="50838" y="186105"/>
                  </a:lnTo>
                  <a:lnTo>
                    <a:pt x="36017" y="175793"/>
                  </a:lnTo>
                  <a:lnTo>
                    <a:pt x="25387" y="160413"/>
                  </a:lnTo>
                  <a:lnTo>
                    <a:pt x="21323" y="141439"/>
                  </a:lnTo>
                  <a:lnTo>
                    <a:pt x="24257" y="126898"/>
                  </a:lnTo>
                  <a:lnTo>
                    <a:pt x="33083" y="111658"/>
                  </a:lnTo>
                  <a:lnTo>
                    <a:pt x="47840" y="99631"/>
                  </a:lnTo>
                  <a:lnTo>
                    <a:pt x="68554" y="94767"/>
                  </a:lnTo>
                  <a:lnTo>
                    <a:pt x="267474" y="94767"/>
                  </a:lnTo>
                  <a:lnTo>
                    <a:pt x="283108" y="29832"/>
                  </a:lnTo>
                  <a:lnTo>
                    <a:pt x="333895" y="104584"/>
                  </a:lnTo>
                  <a:lnTo>
                    <a:pt x="333895" y="70269"/>
                  </a:lnTo>
                  <a:lnTo>
                    <a:pt x="304736" y="29832"/>
                  </a:lnTo>
                  <a:lnTo>
                    <a:pt x="288785" y="7721"/>
                  </a:lnTo>
                  <a:lnTo>
                    <a:pt x="285584" y="2806"/>
                  </a:lnTo>
                  <a:lnTo>
                    <a:pt x="281330" y="0"/>
                  </a:lnTo>
                  <a:lnTo>
                    <a:pt x="276707" y="1054"/>
                  </a:lnTo>
                  <a:lnTo>
                    <a:pt x="272453" y="2463"/>
                  </a:lnTo>
                  <a:lnTo>
                    <a:pt x="269951" y="4559"/>
                  </a:lnTo>
                  <a:lnTo>
                    <a:pt x="268884" y="7721"/>
                  </a:lnTo>
                  <a:lnTo>
                    <a:pt x="252564" y="75463"/>
                  </a:lnTo>
                  <a:lnTo>
                    <a:pt x="233375" y="75463"/>
                  </a:lnTo>
                  <a:lnTo>
                    <a:pt x="224409" y="33083"/>
                  </a:lnTo>
                  <a:lnTo>
                    <a:pt x="177609" y="1752"/>
                  </a:lnTo>
                  <a:lnTo>
                    <a:pt x="173697" y="1054"/>
                  </a:lnTo>
                  <a:lnTo>
                    <a:pt x="62877" y="1054"/>
                  </a:lnTo>
                  <a:lnTo>
                    <a:pt x="58254" y="5270"/>
                  </a:lnTo>
                  <a:lnTo>
                    <a:pt x="58254" y="16141"/>
                  </a:lnTo>
                  <a:lnTo>
                    <a:pt x="62877" y="20358"/>
                  </a:lnTo>
                  <a:lnTo>
                    <a:pt x="173697" y="20358"/>
                  </a:lnTo>
                  <a:lnTo>
                    <a:pt x="177952" y="21056"/>
                  </a:lnTo>
                  <a:lnTo>
                    <a:pt x="194056" y="28371"/>
                  </a:lnTo>
                  <a:lnTo>
                    <a:pt x="206336" y="40360"/>
                  </a:lnTo>
                  <a:lnTo>
                    <a:pt x="213474" y="56299"/>
                  </a:lnTo>
                  <a:lnTo>
                    <a:pt x="214198" y="75463"/>
                  </a:lnTo>
                  <a:lnTo>
                    <a:pt x="192176" y="75463"/>
                  </a:lnTo>
                  <a:lnTo>
                    <a:pt x="192900" y="71805"/>
                  </a:lnTo>
                  <a:lnTo>
                    <a:pt x="192925" y="63093"/>
                  </a:lnTo>
                  <a:lnTo>
                    <a:pt x="189014" y="52654"/>
                  </a:lnTo>
                  <a:lnTo>
                    <a:pt x="177952" y="43865"/>
                  </a:lnTo>
                  <a:lnTo>
                    <a:pt x="173342" y="41757"/>
                  </a:lnTo>
                  <a:lnTo>
                    <a:pt x="52578" y="41757"/>
                  </a:lnTo>
                  <a:lnTo>
                    <a:pt x="47955" y="45974"/>
                  </a:lnTo>
                  <a:lnTo>
                    <a:pt x="47955" y="57213"/>
                  </a:lnTo>
                  <a:lnTo>
                    <a:pt x="52578" y="61417"/>
                  </a:lnTo>
                  <a:lnTo>
                    <a:pt x="58254" y="61417"/>
                  </a:lnTo>
                  <a:lnTo>
                    <a:pt x="58254" y="61772"/>
                  </a:lnTo>
                  <a:lnTo>
                    <a:pt x="162344" y="61772"/>
                  </a:lnTo>
                  <a:lnTo>
                    <a:pt x="165887" y="61417"/>
                  </a:lnTo>
                  <a:lnTo>
                    <a:pt x="168021" y="62471"/>
                  </a:lnTo>
                  <a:lnTo>
                    <a:pt x="171932" y="65278"/>
                  </a:lnTo>
                  <a:lnTo>
                    <a:pt x="172275" y="70891"/>
                  </a:lnTo>
                  <a:lnTo>
                    <a:pt x="170141" y="75463"/>
                  </a:lnTo>
                  <a:lnTo>
                    <a:pt x="65722" y="75463"/>
                  </a:lnTo>
                  <a:lnTo>
                    <a:pt x="40919" y="80835"/>
                  </a:lnTo>
                  <a:lnTo>
                    <a:pt x="19939" y="95250"/>
                  </a:lnTo>
                  <a:lnTo>
                    <a:pt x="5422" y="116179"/>
                  </a:lnTo>
                  <a:lnTo>
                    <a:pt x="0" y="141097"/>
                  </a:lnTo>
                  <a:lnTo>
                    <a:pt x="6985" y="172364"/>
                  </a:lnTo>
                  <a:lnTo>
                    <a:pt x="24117" y="193611"/>
                  </a:lnTo>
                  <a:lnTo>
                    <a:pt x="45707" y="205701"/>
                  </a:lnTo>
                  <a:lnTo>
                    <a:pt x="66078" y="209537"/>
                  </a:lnTo>
                  <a:lnTo>
                    <a:pt x="201409" y="209537"/>
                  </a:lnTo>
                  <a:lnTo>
                    <a:pt x="204952" y="202514"/>
                  </a:lnTo>
                  <a:lnTo>
                    <a:pt x="206019" y="197599"/>
                  </a:lnTo>
                  <a:lnTo>
                    <a:pt x="207860" y="189877"/>
                  </a:lnTo>
                  <a:lnTo>
                    <a:pt x="220586" y="136525"/>
                  </a:lnTo>
                  <a:lnTo>
                    <a:pt x="237998" y="136525"/>
                  </a:lnTo>
                  <a:lnTo>
                    <a:pt x="236016" y="146177"/>
                  </a:lnTo>
                  <a:lnTo>
                    <a:pt x="231736" y="167678"/>
                  </a:lnTo>
                  <a:lnTo>
                    <a:pt x="227647" y="189877"/>
                  </a:lnTo>
                  <a:lnTo>
                    <a:pt x="226275" y="201460"/>
                  </a:lnTo>
                  <a:lnTo>
                    <a:pt x="228041" y="207429"/>
                  </a:lnTo>
                  <a:lnTo>
                    <a:pt x="234086" y="210591"/>
                  </a:lnTo>
                  <a:lnTo>
                    <a:pt x="240474" y="209537"/>
                  </a:lnTo>
                  <a:lnTo>
                    <a:pt x="262775" y="192570"/>
                  </a:lnTo>
                  <a:lnTo>
                    <a:pt x="277253" y="180047"/>
                  </a:lnTo>
                  <a:lnTo>
                    <a:pt x="303517" y="157327"/>
                  </a:lnTo>
                  <a:lnTo>
                    <a:pt x="342671" y="122466"/>
                  </a:lnTo>
                  <a:lnTo>
                    <a:pt x="360172" y="106692"/>
                  </a:lnTo>
                  <a:close/>
                </a:path>
                <a:path w="779779" h="210820">
                  <a:moveTo>
                    <a:pt x="475259" y="87744"/>
                  </a:moveTo>
                  <a:lnTo>
                    <a:pt x="468871" y="81775"/>
                  </a:lnTo>
                  <a:lnTo>
                    <a:pt x="427672" y="81775"/>
                  </a:lnTo>
                  <a:lnTo>
                    <a:pt x="425538" y="83883"/>
                  </a:lnTo>
                  <a:lnTo>
                    <a:pt x="425538" y="88798"/>
                  </a:lnTo>
                  <a:lnTo>
                    <a:pt x="427672" y="90893"/>
                  </a:lnTo>
                  <a:lnTo>
                    <a:pt x="453605" y="90893"/>
                  </a:lnTo>
                  <a:lnTo>
                    <a:pt x="455015" y="92303"/>
                  </a:lnTo>
                  <a:lnTo>
                    <a:pt x="455015" y="92659"/>
                  </a:lnTo>
                  <a:lnTo>
                    <a:pt x="455371" y="92659"/>
                  </a:lnTo>
                  <a:lnTo>
                    <a:pt x="455371" y="93002"/>
                  </a:lnTo>
                  <a:lnTo>
                    <a:pt x="455739" y="93713"/>
                  </a:lnTo>
                  <a:lnTo>
                    <a:pt x="455739" y="96164"/>
                  </a:lnTo>
                  <a:lnTo>
                    <a:pt x="453961" y="97574"/>
                  </a:lnTo>
                  <a:lnTo>
                    <a:pt x="452894" y="97574"/>
                  </a:lnTo>
                  <a:lnTo>
                    <a:pt x="452894" y="106349"/>
                  </a:lnTo>
                  <a:lnTo>
                    <a:pt x="449694" y="117576"/>
                  </a:lnTo>
                  <a:lnTo>
                    <a:pt x="449694" y="117932"/>
                  </a:lnTo>
                  <a:lnTo>
                    <a:pt x="448983" y="118973"/>
                  </a:lnTo>
                  <a:lnTo>
                    <a:pt x="447916" y="119684"/>
                  </a:lnTo>
                  <a:lnTo>
                    <a:pt x="435483" y="119684"/>
                  </a:lnTo>
                  <a:lnTo>
                    <a:pt x="434416" y="118630"/>
                  </a:lnTo>
                  <a:lnTo>
                    <a:pt x="434416" y="116522"/>
                  </a:lnTo>
                  <a:lnTo>
                    <a:pt x="436194" y="110553"/>
                  </a:lnTo>
                  <a:lnTo>
                    <a:pt x="436549" y="109156"/>
                  </a:lnTo>
                  <a:lnTo>
                    <a:pt x="436905" y="106349"/>
                  </a:lnTo>
                  <a:lnTo>
                    <a:pt x="452894" y="106349"/>
                  </a:lnTo>
                  <a:lnTo>
                    <a:pt x="452894" y="97574"/>
                  </a:lnTo>
                  <a:lnTo>
                    <a:pt x="419150" y="97574"/>
                  </a:lnTo>
                  <a:lnTo>
                    <a:pt x="414528" y="101434"/>
                  </a:lnTo>
                  <a:lnTo>
                    <a:pt x="413816" y="106692"/>
                  </a:lnTo>
                  <a:lnTo>
                    <a:pt x="413461" y="107403"/>
                  </a:lnTo>
                  <a:lnTo>
                    <a:pt x="411327" y="115824"/>
                  </a:lnTo>
                  <a:lnTo>
                    <a:pt x="411327" y="120027"/>
                  </a:lnTo>
                  <a:lnTo>
                    <a:pt x="412394" y="122491"/>
                  </a:lnTo>
                  <a:lnTo>
                    <a:pt x="414172" y="124599"/>
                  </a:lnTo>
                  <a:lnTo>
                    <a:pt x="415594" y="126352"/>
                  </a:lnTo>
                  <a:lnTo>
                    <a:pt x="419849" y="128803"/>
                  </a:lnTo>
                  <a:lnTo>
                    <a:pt x="461416" y="128803"/>
                  </a:lnTo>
                  <a:lnTo>
                    <a:pt x="465670" y="125298"/>
                  </a:lnTo>
                  <a:lnTo>
                    <a:pt x="467093" y="120738"/>
                  </a:lnTo>
                  <a:lnTo>
                    <a:pt x="467448" y="120027"/>
                  </a:lnTo>
                  <a:lnTo>
                    <a:pt x="467550" y="119684"/>
                  </a:lnTo>
                  <a:lnTo>
                    <a:pt x="471500" y="106349"/>
                  </a:lnTo>
                  <a:lnTo>
                    <a:pt x="471716" y="105638"/>
                  </a:lnTo>
                  <a:lnTo>
                    <a:pt x="473494" y="97574"/>
                  </a:lnTo>
                  <a:lnTo>
                    <a:pt x="473494" y="97218"/>
                  </a:lnTo>
                  <a:lnTo>
                    <a:pt x="475259" y="87744"/>
                  </a:lnTo>
                  <a:close/>
                </a:path>
                <a:path w="779779" h="210820">
                  <a:moveTo>
                    <a:pt x="523938" y="84937"/>
                  </a:moveTo>
                  <a:lnTo>
                    <a:pt x="521093" y="81775"/>
                  </a:lnTo>
                  <a:lnTo>
                    <a:pt x="499059" y="81775"/>
                  </a:lnTo>
                  <a:lnTo>
                    <a:pt x="497649" y="89839"/>
                  </a:lnTo>
                  <a:lnTo>
                    <a:pt x="498259" y="84937"/>
                  </a:lnTo>
                  <a:lnTo>
                    <a:pt x="498348" y="82829"/>
                  </a:lnTo>
                  <a:lnTo>
                    <a:pt x="497281" y="81775"/>
                  </a:lnTo>
                  <a:lnTo>
                    <a:pt x="485216" y="81775"/>
                  </a:lnTo>
                  <a:lnTo>
                    <a:pt x="482727" y="83883"/>
                  </a:lnTo>
                  <a:lnTo>
                    <a:pt x="482371" y="86334"/>
                  </a:lnTo>
                  <a:lnTo>
                    <a:pt x="480377" y="95504"/>
                  </a:lnTo>
                  <a:lnTo>
                    <a:pt x="474675" y="121081"/>
                  </a:lnTo>
                  <a:lnTo>
                    <a:pt x="473494" y="126695"/>
                  </a:lnTo>
                  <a:lnTo>
                    <a:pt x="473494" y="127749"/>
                  </a:lnTo>
                  <a:lnTo>
                    <a:pt x="474192" y="128803"/>
                  </a:lnTo>
                  <a:lnTo>
                    <a:pt x="493737" y="128803"/>
                  </a:lnTo>
                  <a:lnTo>
                    <a:pt x="500849" y="97218"/>
                  </a:lnTo>
                  <a:lnTo>
                    <a:pt x="501192" y="94767"/>
                  </a:lnTo>
                  <a:lnTo>
                    <a:pt x="521093" y="94767"/>
                  </a:lnTo>
                  <a:lnTo>
                    <a:pt x="523938" y="91960"/>
                  </a:lnTo>
                  <a:lnTo>
                    <a:pt x="523938" y="89839"/>
                  </a:lnTo>
                  <a:lnTo>
                    <a:pt x="523938" y="84937"/>
                  </a:lnTo>
                  <a:close/>
                </a:path>
                <a:path w="779779" h="210820">
                  <a:moveTo>
                    <a:pt x="577570" y="83883"/>
                  </a:moveTo>
                  <a:lnTo>
                    <a:pt x="575437" y="81775"/>
                  </a:lnTo>
                  <a:lnTo>
                    <a:pt x="572947" y="81775"/>
                  </a:lnTo>
                  <a:lnTo>
                    <a:pt x="536714" y="81775"/>
                  </a:lnTo>
                  <a:lnTo>
                    <a:pt x="523938" y="118275"/>
                  </a:lnTo>
                  <a:lnTo>
                    <a:pt x="523938" y="123888"/>
                  </a:lnTo>
                  <a:lnTo>
                    <a:pt x="528548" y="128803"/>
                  </a:lnTo>
                  <a:lnTo>
                    <a:pt x="568325" y="128803"/>
                  </a:lnTo>
                  <a:lnTo>
                    <a:pt x="570458" y="126695"/>
                  </a:lnTo>
                  <a:lnTo>
                    <a:pt x="570458" y="121793"/>
                  </a:lnTo>
                  <a:lnTo>
                    <a:pt x="568325" y="119684"/>
                  </a:lnTo>
                  <a:lnTo>
                    <a:pt x="549503" y="119684"/>
                  </a:lnTo>
                  <a:lnTo>
                    <a:pt x="547725" y="117932"/>
                  </a:lnTo>
                  <a:lnTo>
                    <a:pt x="547725" y="114769"/>
                  </a:lnTo>
                  <a:lnTo>
                    <a:pt x="553059" y="94767"/>
                  </a:lnTo>
                  <a:lnTo>
                    <a:pt x="553059" y="94411"/>
                  </a:lnTo>
                  <a:lnTo>
                    <a:pt x="553758" y="92303"/>
                  </a:lnTo>
                  <a:lnTo>
                    <a:pt x="555891" y="90893"/>
                  </a:lnTo>
                  <a:lnTo>
                    <a:pt x="575437" y="90893"/>
                  </a:lnTo>
                  <a:lnTo>
                    <a:pt x="577570" y="88798"/>
                  </a:lnTo>
                  <a:lnTo>
                    <a:pt x="577570" y="83883"/>
                  </a:lnTo>
                  <a:close/>
                </a:path>
                <a:path w="779779" h="210820">
                  <a:moveTo>
                    <a:pt x="645769" y="89839"/>
                  </a:moveTo>
                  <a:lnTo>
                    <a:pt x="645045" y="87388"/>
                  </a:lnTo>
                  <a:lnTo>
                    <a:pt x="641858" y="84226"/>
                  </a:lnTo>
                  <a:lnTo>
                    <a:pt x="637959" y="81775"/>
                  </a:lnTo>
                  <a:lnTo>
                    <a:pt x="622681" y="81775"/>
                  </a:lnTo>
                  <a:lnTo>
                    <a:pt x="622681" y="91960"/>
                  </a:lnTo>
                  <a:lnTo>
                    <a:pt x="622617" y="94284"/>
                  </a:lnTo>
                  <a:lnTo>
                    <a:pt x="621957" y="96862"/>
                  </a:lnTo>
                  <a:lnTo>
                    <a:pt x="621614" y="100723"/>
                  </a:lnTo>
                  <a:lnTo>
                    <a:pt x="605269" y="100723"/>
                  </a:lnTo>
                  <a:lnTo>
                    <a:pt x="607314" y="93357"/>
                  </a:lnTo>
                  <a:lnTo>
                    <a:pt x="607402" y="92659"/>
                  </a:lnTo>
                  <a:lnTo>
                    <a:pt x="608114" y="91605"/>
                  </a:lnTo>
                  <a:lnTo>
                    <a:pt x="609180" y="90893"/>
                  </a:lnTo>
                  <a:lnTo>
                    <a:pt x="621614" y="90893"/>
                  </a:lnTo>
                  <a:lnTo>
                    <a:pt x="622681" y="91960"/>
                  </a:lnTo>
                  <a:lnTo>
                    <a:pt x="622681" y="81775"/>
                  </a:lnTo>
                  <a:lnTo>
                    <a:pt x="590003" y="81775"/>
                  </a:lnTo>
                  <a:lnTo>
                    <a:pt x="585736" y="85280"/>
                  </a:lnTo>
                  <a:lnTo>
                    <a:pt x="577570" y="123888"/>
                  </a:lnTo>
                  <a:lnTo>
                    <a:pt x="582180" y="128803"/>
                  </a:lnTo>
                  <a:lnTo>
                    <a:pt x="629424" y="128803"/>
                  </a:lnTo>
                  <a:lnTo>
                    <a:pt x="631545" y="126695"/>
                  </a:lnTo>
                  <a:lnTo>
                    <a:pt x="631545" y="121793"/>
                  </a:lnTo>
                  <a:lnTo>
                    <a:pt x="629424" y="119684"/>
                  </a:lnTo>
                  <a:lnTo>
                    <a:pt x="603135" y="119684"/>
                  </a:lnTo>
                  <a:lnTo>
                    <a:pt x="601370" y="117932"/>
                  </a:lnTo>
                  <a:lnTo>
                    <a:pt x="601370" y="115468"/>
                  </a:lnTo>
                  <a:lnTo>
                    <a:pt x="601713" y="113360"/>
                  </a:lnTo>
                  <a:lnTo>
                    <a:pt x="602437" y="110210"/>
                  </a:lnTo>
                  <a:lnTo>
                    <a:pt x="638657" y="110210"/>
                  </a:lnTo>
                  <a:lnTo>
                    <a:pt x="642912" y="106692"/>
                  </a:lnTo>
                  <a:lnTo>
                    <a:pt x="643636" y="101777"/>
                  </a:lnTo>
                  <a:lnTo>
                    <a:pt x="643737" y="100723"/>
                  </a:lnTo>
                  <a:lnTo>
                    <a:pt x="645769" y="93357"/>
                  </a:lnTo>
                  <a:lnTo>
                    <a:pt x="645769" y="90893"/>
                  </a:lnTo>
                  <a:lnTo>
                    <a:pt x="645769" y="89839"/>
                  </a:lnTo>
                  <a:close/>
                </a:path>
                <a:path w="779779" h="210820">
                  <a:moveTo>
                    <a:pt x="707212" y="106349"/>
                  </a:moveTo>
                  <a:lnTo>
                    <a:pt x="706501" y="103886"/>
                  </a:lnTo>
                  <a:lnTo>
                    <a:pt x="704723" y="101777"/>
                  </a:lnTo>
                  <a:lnTo>
                    <a:pt x="704367" y="101434"/>
                  </a:lnTo>
                  <a:lnTo>
                    <a:pt x="703656" y="101079"/>
                  </a:lnTo>
                  <a:lnTo>
                    <a:pt x="703313" y="100380"/>
                  </a:lnTo>
                  <a:lnTo>
                    <a:pt x="701522" y="99326"/>
                  </a:lnTo>
                  <a:lnTo>
                    <a:pt x="698334" y="97917"/>
                  </a:lnTo>
                  <a:lnTo>
                    <a:pt x="694778" y="97574"/>
                  </a:lnTo>
                  <a:lnTo>
                    <a:pt x="672757" y="97574"/>
                  </a:lnTo>
                  <a:lnTo>
                    <a:pt x="671334" y="95808"/>
                  </a:lnTo>
                  <a:lnTo>
                    <a:pt x="671334" y="93002"/>
                  </a:lnTo>
                  <a:lnTo>
                    <a:pt x="671690" y="92659"/>
                  </a:lnTo>
                  <a:lnTo>
                    <a:pt x="671690" y="92303"/>
                  </a:lnTo>
                  <a:lnTo>
                    <a:pt x="672045" y="92303"/>
                  </a:lnTo>
                  <a:lnTo>
                    <a:pt x="672045" y="91960"/>
                  </a:lnTo>
                  <a:lnTo>
                    <a:pt x="672401" y="91605"/>
                  </a:lnTo>
                  <a:lnTo>
                    <a:pt x="672757" y="91605"/>
                  </a:lnTo>
                  <a:lnTo>
                    <a:pt x="673112" y="91249"/>
                  </a:lnTo>
                  <a:lnTo>
                    <a:pt x="673823" y="90893"/>
                  </a:lnTo>
                  <a:lnTo>
                    <a:pt x="701890" y="90893"/>
                  </a:lnTo>
                  <a:lnTo>
                    <a:pt x="704024" y="88798"/>
                  </a:lnTo>
                  <a:lnTo>
                    <a:pt x="704024" y="83883"/>
                  </a:lnTo>
                  <a:lnTo>
                    <a:pt x="701890" y="81775"/>
                  </a:lnTo>
                  <a:lnTo>
                    <a:pt x="664235" y="81775"/>
                  </a:lnTo>
                  <a:lnTo>
                    <a:pt x="664235" y="82130"/>
                  </a:lnTo>
                  <a:lnTo>
                    <a:pt x="662457" y="82130"/>
                  </a:lnTo>
                  <a:lnTo>
                    <a:pt x="661047" y="82473"/>
                  </a:lnTo>
                  <a:lnTo>
                    <a:pt x="659612" y="83527"/>
                  </a:lnTo>
                  <a:lnTo>
                    <a:pt x="656780" y="84937"/>
                  </a:lnTo>
                  <a:lnTo>
                    <a:pt x="654634" y="87744"/>
                  </a:lnTo>
                  <a:lnTo>
                    <a:pt x="653935" y="91249"/>
                  </a:lnTo>
                  <a:lnTo>
                    <a:pt x="653567" y="92303"/>
                  </a:lnTo>
                  <a:lnTo>
                    <a:pt x="651802" y="100380"/>
                  </a:lnTo>
                  <a:lnTo>
                    <a:pt x="651802" y="104241"/>
                  </a:lnTo>
                  <a:lnTo>
                    <a:pt x="664235" y="113017"/>
                  </a:lnTo>
                  <a:lnTo>
                    <a:pt x="686257" y="113017"/>
                  </a:lnTo>
                  <a:lnTo>
                    <a:pt x="687679" y="114769"/>
                  </a:lnTo>
                  <a:lnTo>
                    <a:pt x="687679" y="116878"/>
                  </a:lnTo>
                  <a:lnTo>
                    <a:pt x="687324" y="117576"/>
                  </a:lnTo>
                  <a:lnTo>
                    <a:pt x="687324" y="117932"/>
                  </a:lnTo>
                  <a:lnTo>
                    <a:pt x="686968" y="118275"/>
                  </a:lnTo>
                  <a:lnTo>
                    <a:pt x="686968" y="118630"/>
                  </a:lnTo>
                  <a:lnTo>
                    <a:pt x="686612" y="118973"/>
                  </a:lnTo>
                  <a:lnTo>
                    <a:pt x="686257" y="118973"/>
                  </a:lnTo>
                  <a:lnTo>
                    <a:pt x="685901" y="119329"/>
                  </a:lnTo>
                  <a:lnTo>
                    <a:pt x="685190" y="119684"/>
                  </a:lnTo>
                  <a:lnTo>
                    <a:pt x="655002" y="119684"/>
                  </a:lnTo>
                  <a:lnTo>
                    <a:pt x="653224" y="121793"/>
                  </a:lnTo>
                  <a:lnTo>
                    <a:pt x="653224" y="126695"/>
                  </a:lnTo>
                  <a:lnTo>
                    <a:pt x="655002" y="128803"/>
                  </a:lnTo>
                  <a:lnTo>
                    <a:pt x="694778" y="128803"/>
                  </a:lnTo>
                  <a:lnTo>
                    <a:pt x="694778" y="128460"/>
                  </a:lnTo>
                  <a:lnTo>
                    <a:pt x="696556" y="128460"/>
                  </a:lnTo>
                  <a:lnTo>
                    <a:pt x="697979" y="128104"/>
                  </a:lnTo>
                  <a:lnTo>
                    <a:pt x="699401" y="127050"/>
                  </a:lnTo>
                  <a:lnTo>
                    <a:pt x="702246" y="125653"/>
                  </a:lnTo>
                  <a:lnTo>
                    <a:pt x="704367" y="122847"/>
                  </a:lnTo>
                  <a:lnTo>
                    <a:pt x="705091" y="119329"/>
                  </a:lnTo>
                  <a:lnTo>
                    <a:pt x="705434" y="118275"/>
                  </a:lnTo>
                  <a:lnTo>
                    <a:pt x="707212" y="110210"/>
                  </a:lnTo>
                  <a:lnTo>
                    <a:pt x="707212" y="106349"/>
                  </a:lnTo>
                  <a:close/>
                </a:path>
                <a:path w="779779" h="210820">
                  <a:moveTo>
                    <a:pt x="779678" y="89839"/>
                  </a:moveTo>
                  <a:lnTo>
                    <a:pt x="778611" y="87388"/>
                  </a:lnTo>
                  <a:lnTo>
                    <a:pt x="777176" y="85636"/>
                  </a:lnTo>
                  <a:lnTo>
                    <a:pt x="775766" y="84226"/>
                  </a:lnTo>
                  <a:lnTo>
                    <a:pt x="771855" y="81775"/>
                  </a:lnTo>
                  <a:lnTo>
                    <a:pt x="756589" y="81775"/>
                  </a:lnTo>
                  <a:lnTo>
                    <a:pt x="756589" y="91960"/>
                  </a:lnTo>
                  <a:lnTo>
                    <a:pt x="756526" y="94284"/>
                  </a:lnTo>
                  <a:lnTo>
                    <a:pt x="755878" y="96862"/>
                  </a:lnTo>
                  <a:lnTo>
                    <a:pt x="755154" y="100723"/>
                  </a:lnTo>
                  <a:lnTo>
                    <a:pt x="738822" y="100723"/>
                  </a:lnTo>
                  <a:lnTo>
                    <a:pt x="740956" y="93002"/>
                  </a:lnTo>
                  <a:lnTo>
                    <a:pt x="741311" y="92659"/>
                  </a:lnTo>
                  <a:lnTo>
                    <a:pt x="742022" y="91605"/>
                  </a:lnTo>
                  <a:lnTo>
                    <a:pt x="743089" y="90893"/>
                  </a:lnTo>
                  <a:lnTo>
                    <a:pt x="755523" y="90893"/>
                  </a:lnTo>
                  <a:lnTo>
                    <a:pt x="756589" y="91960"/>
                  </a:lnTo>
                  <a:lnTo>
                    <a:pt x="756589" y="81775"/>
                  </a:lnTo>
                  <a:lnTo>
                    <a:pt x="723544" y="81775"/>
                  </a:lnTo>
                  <a:lnTo>
                    <a:pt x="719289" y="85280"/>
                  </a:lnTo>
                  <a:lnTo>
                    <a:pt x="711111" y="123888"/>
                  </a:lnTo>
                  <a:lnTo>
                    <a:pt x="716089" y="128803"/>
                  </a:lnTo>
                  <a:lnTo>
                    <a:pt x="762977" y="128803"/>
                  </a:lnTo>
                  <a:lnTo>
                    <a:pt x="765111" y="126695"/>
                  </a:lnTo>
                  <a:lnTo>
                    <a:pt x="765111" y="121793"/>
                  </a:lnTo>
                  <a:lnTo>
                    <a:pt x="762977" y="119684"/>
                  </a:lnTo>
                  <a:lnTo>
                    <a:pt x="736701" y="119684"/>
                  </a:lnTo>
                  <a:lnTo>
                    <a:pt x="734923" y="117932"/>
                  </a:lnTo>
                  <a:lnTo>
                    <a:pt x="734923" y="115468"/>
                  </a:lnTo>
                  <a:lnTo>
                    <a:pt x="735634" y="113360"/>
                  </a:lnTo>
                  <a:lnTo>
                    <a:pt x="736333" y="110210"/>
                  </a:lnTo>
                  <a:lnTo>
                    <a:pt x="772223" y="110210"/>
                  </a:lnTo>
                  <a:lnTo>
                    <a:pt x="776478" y="106692"/>
                  </a:lnTo>
                  <a:lnTo>
                    <a:pt x="777176" y="101777"/>
                  </a:lnTo>
                  <a:lnTo>
                    <a:pt x="777544" y="101079"/>
                  </a:lnTo>
                  <a:lnTo>
                    <a:pt x="777621" y="100723"/>
                  </a:lnTo>
                  <a:lnTo>
                    <a:pt x="779310" y="93357"/>
                  </a:lnTo>
                  <a:lnTo>
                    <a:pt x="779310" y="92303"/>
                  </a:lnTo>
                  <a:lnTo>
                    <a:pt x="779678" y="91960"/>
                  </a:lnTo>
                  <a:lnTo>
                    <a:pt x="779678" y="90893"/>
                  </a:lnTo>
                  <a:lnTo>
                    <a:pt x="779678" y="89839"/>
                  </a:lnTo>
                  <a:close/>
                </a:path>
              </a:pathLst>
            </a:custGeom>
            <a:solidFill>
              <a:srgbClr val="CE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0425" y="1285875"/>
              <a:ext cx="5314950" cy="10287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547021" y="5161703"/>
            <a:ext cx="2278380" cy="7506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13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Guided</a:t>
            </a:r>
            <a:r>
              <a:rPr sz="1600" kern="0" spc="127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7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by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defTabSz="1219170">
              <a:spcBef>
                <a:spcPts val="87"/>
              </a:spcBef>
              <a:buClr>
                <a:srgbClr val="000000"/>
              </a:buClr>
            </a:pPr>
            <a:r>
              <a:rPr sz="1600" kern="0" spc="-13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</a:t>
            </a:r>
            <a:r>
              <a:rPr sz="1600" kern="0" spc="87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7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Global</a:t>
            </a:r>
            <a:r>
              <a:rPr sz="1600" kern="0" spc="60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13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Compact</a:t>
            </a:r>
            <a:r>
              <a:rPr sz="1600" kern="0" spc="180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&amp;</a:t>
            </a:r>
            <a:r>
              <a:rPr sz="1600" kern="0" spc="33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7" dirty="0">
                <a:solidFill>
                  <a:srgbClr val="524A4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SDG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defTabSz="1219170">
              <a:spcBef>
                <a:spcPts val="513"/>
              </a:spcBef>
              <a:buClr>
                <a:srgbClr val="000000"/>
              </a:buClr>
            </a:pPr>
            <a:r>
              <a:rPr sz="1067" b="1" kern="0" spc="-80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(</a:t>
            </a:r>
            <a:r>
              <a:rPr sz="1067" b="1" kern="0" spc="-67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S</a:t>
            </a:r>
            <a:r>
              <a:rPr sz="1067" b="1" kern="0" spc="-100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u</a:t>
            </a:r>
            <a:r>
              <a:rPr sz="1067" b="1" kern="0" spc="-7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s</a:t>
            </a:r>
            <a:r>
              <a:rPr lang="it-IT" sz="1067" b="1" kern="0" spc="-33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t</a:t>
            </a:r>
            <a:r>
              <a:rPr sz="1067" b="1" kern="0" spc="-6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a</a:t>
            </a:r>
            <a:r>
              <a:rPr sz="1067" b="1" kern="0" spc="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</a:t>
            </a:r>
            <a:r>
              <a:rPr sz="1067" b="1" kern="0" spc="-100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n</a:t>
            </a:r>
            <a:r>
              <a:rPr sz="1067" b="1" kern="0" spc="-6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a</a:t>
            </a:r>
            <a:r>
              <a:rPr sz="1067" b="1" kern="0" spc="-10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b</a:t>
            </a:r>
            <a:r>
              <a:rPr sz="1067" b="1" kern="0" spc="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l</a:t>
            </a:r>
            <a:r>
              <a:rPr sz="1067" b="1" kern="0" spc="-4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e</a:t>
            </a:r>
            <a:r>
              <a:rPr sz="1067" b="1" kern="0" spc="-7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sz="1067" b="1" kern="0" spc="-10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D</a:t>
            </a:r>
            <a:r>
              <a:rPr sz="1067" b="1" kern="0" spc="-6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e</a:t>
            </a:r>
            <a:r>
              <a:rPr sz="1067" b="1" kern="0" spc="-53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v</a:t>
            </a:r>
            <a:r>
              <a:rPr sz="1067" b="1" kern="0" spc="-6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e</a:t>
            </a:r>
            <a:r>
              <a:rPr sz="1067" b="1" kern="0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l</a:t>
            </a:r>
            <a:r>
              <a:rPr sz="1067" b="1" kern="0" spc="-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o</a:t>
            </a:r>
            <a:r>
              <a:rPr sz="1067" b="1" kern="0" spc="-10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p</a:t>
            </a:r>
            <a:r>
              <a:rPr sz="1067" b="1" kern="0" spc="-12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m</a:t>
            </a:r>
            <a:r>
              <a:rPr sz="1067" b="1" kern="0" spc="-6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e</a:t>
            </a:r>
            <a:r>
              <a:rPr sz="1067" b="1" kern="0" spc="-107" dirty="0" err="1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n</a:t>
            </a:r>
            <a:r>
              <a:rPr lang="it-IT" sz="1067" b="1" kern="0" spc="33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t</a:t>
            </a:r>
            <a:r>
              <a:rPr sz="1067" b="1" kern="0" spc="7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sz="1067" b="1" kern="0" spc="-13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G</a:t>
            </a:r>
            <a:r>
              <a:rPr sz="1067" b="1" kern="0" spc="-7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o</a:t>
            </a:r>
            <a:r>
              <a:rPr sz="1067" b="1" kern="0" spc="-73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a</a:t>
            </a:r>
            <a:r>
              <a:rPr sz="1067" b="1" kern="0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l</a:t>
            </a:r>
            <a:r>
              <a:rPr sz="1067" b="1" kern="0" spc="-40" dirty="0">
                <a:solidFill>
                  <a:srgbClr val="524A41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s)</a:t>
            </a:r>
            <a:endParaRPr sz="1067" kern="0" dirty="0">
              <a:solidFill>
                <a:srgbClr val="000000"/>
              </a:solidFill>
              <a:latin typeface="Calibri" panose="020F0502020204030204" pitchFamily="34" charset="0"/>
              <a:ea typeface="Roboto" panose="020B060402020202020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1417" y="1217930"/>
            <a:ext cx="254254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1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1600" kern="0" spc="2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2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sz="1600" kern="0" spc="-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-4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2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-1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1600" kern="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4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1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4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-10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-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sz="1600" kern="0" spc="1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27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-1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1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33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dirty="0">
                <a:solidFill>
                  <a:srgbClr val="C70F2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4772" y="428073"/>
            <a:ext cx="2409613" cy="523220"/>
          </a:xfrm>
          <a:prstGeom prst="rect">
            <a:avLst/>
          </a:prstGeom>
        </p:spPr>
        <p:txBody>
          <a:bodyPr spcFirstLastPara="1" vert="horz" wrap="square" lIns="0" tIns="17780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3200" spc="-247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spc="-207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200" spc="-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200" spc="-167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200" spc="-22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200" spc="-9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247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3200" spc="-207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200" spc="-173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200" spc="-193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784" y="2550669"/>
            <a:ext cx="10936393" cy="1104900"/>
            <a:chOff x="446087" y="1913001"/>
            <a:chExt cx="8202295" cy="828675"/>
          </a:xfrm>
        </p:grpSpPr>
        <p:sp>
          <p:nvSpPr>
            <p:cNvPr id="3" name="object 3"/>
            <p:cNvSpPr/>
            <p:nvPr/>
          </p:nvSpPr>
          <p:spPr>
            <a:xfrm>
              <a:off x="7858125" y="2000250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4">
                  <a:moveTo>
                    <a:pt x="0" y="0"/>
                  </a:moveTo>
                  <a:lnTo>
                    <a:pt x="0" y="708787"/>
                  </a:lnTo>
                </a:path>
              </a:pathLst>
            </a:custGeom>
            <a:ln w="381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605776" y="1919351"/>
              <a:ext cx="523875" cy="504825"/>
            </a:xfrm>
            <a:custGeom>
              <a:avLst/>
              <a:gdLst/>
              <a:ahLst/>
              <a:cxnLst/>
              <a:rect l="l" t="t" r="r" b="b"/>
              <a:pathLst>
                <a:path w="523875" h="504825">
                  <a:moveTo>
                    <a:pt x="261874" y="0"/>
                  </a:moveTo>
                  <a:lnTo>
                    <a:pt x="214795" y="4063"/>
                  </a:lnTo>
                  <a:lnTo>
                    <a:pt x="170488" y="15778"/>
                  </a:lnTo>
                  <a:lnTo>
                    <a:pt x="129690" y="34435"/>
                  </a:lnTo>
                  <a:lnTo>
                    <a:pt x="93142" y="59323"/>
                  </a:lnTo>
                  <a:lnTo>
                    <a:pt x="61581" y="89731"/>
                  </a:lnTo>
                  <a:lnTo>
                    <a:pt x="35748" y="124949"/>
                  </a:lnTo>
                  <a:lnTo>
                    <a:pt x="16380" y="164265"/>
                  </a:lnTo>
                  <a:lnTo>
                    <a:pt x="4218" y="206968"/>
                  </a:lnTo>
                  <a:lnTo>
                    <a:pt x="0" y="252349"/>
                  </a:lnTo>
                  <a:lnTo>
                    <a:pt x="4218" y="297733"/>
                  </a:lnTo>
                  <a:lnTo>
                    <a:pt x="16380" y="340449"/>
                  </a:lnTo>
                  <a:lnTo>
                    <a:pt x="35748" y="379781"/>
                  </a:lnTo>
                  <a:lnTo>
                    <a:pt x="61581" y="415019"/>
                  </a:lnTo>
                  <a:lnTo>
                    <a:pt x="93142" y="445448"/>
                  </a:lnTo>
                  <a:lnTo>
                    <a:pt x="129690" y="470356"/>
                  </a:lnTo>
                  <a:lnTo>
                    <a:pt x="170488" y="489030"/>
                  </a:lnTo>
                  <a:lnTo>
                    <a:pt x="214795" y="500757"/>
                  </a:lnTo>
                  <a:lnTo>
                    <a:pt x="261874" y="504825"/>
                  </a:lnTo>
                  <a:lnTo>
                    <a:pt x="308956" y="500757"/>
                  </a:lnTo>
                  <a:lnTo>
                    <a:pt x="353276" y="489030"/>
                  </a:lnTo>
                  <a:lnTo>
                    <a:pt x="394090" y="470356"/>
                  </a:lnTo>
                  <a:lnTo>
                    <a:pt x="430658" y="445448"/>
                  </a:lnTo>
                  <a:lnTo>
                    <a:pt x="462240" y="415019"/>
                  </a:lnTo>
                  <a:lnTo>
                    <a:pt x="488093" y="379781"/>
                  </a:lnTo>
                  <a:lnTo>
                    <a:pt x="507478" y="340449"/>
                  </a:lnTo>
                  <a:lnTo>
                    <a:pt x="519652" y="297733"/>
                  </a:lnTo>
                  <a:lnTo>
                    <a:pt x="523875" y="252349"/>
                  </a:lnTo>
                  <a:lnTo>
                    <a:pt x="519652" y="206968"/>
                  </a:lnTo>
                  <a:lnTo>
                    <a:pt x="507478" y="164265"/>
                  </a:lnTo>
                  <a:lnTo>
                    <a:pt x="488093" y="124949"/>
                  </a:lnTo>
                  <a:lnTo>
                    <a:pt x="462240" y="89731"/>
                  </a:lnTo>
                  <a:lnTo>
                    <a:pt x="430658" y="59323"/>
                  </a:lnTo>
                  <a:lnTo>
                    <a:pt x="394090" y="34435"/>
                  </a:lnTo>
                  <a:lnTo>
                    <a:pt x="353276" y="15778"/>
                  </a:lnTo>
                  <a:lnTo>
                    <a:pt x="308956" y="4063"/>
                  </a:lnTo>
                  <a:lnTo>
                    <a:pt x="261874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605776" y="1919351"/>
              <a:ext cx="523875" cy="504825"/>
            </a:xfrm>
            <a:custGeom>
              <a:avLst/>
              <a:gdLst/>
              <a:ahLst/>
              <a:cxnLst/>
              <a:rect l="l" t="t" r="r" b="b"/>
              <a:pathLst>
                <a:path w="523875" h="504825">
                  <a:moveTo>
                    <a:pt x="0" y="252349"/>
                  </a:moveTo>
                  <a:lnTo>
                    <a:pt x="4218" y="206968"/>
                  </a:lnTo>
                  <a:lnTo>
                    <a:pt x="16380" y="164265"/>
                  </a:lnTo>
                  <a:lnTo>
                    <a:pt x="35748" y="124949"/>
                  </a:lnTo>
                  <a:lnTo>
                    <a:pt x="61581" y="89731"/>
                  </a:lnTo>
                  <a:lnTo>
                    <a:pt x="93142" y="59323"/>
                  </a:lnTo>
                  <a:lnTo>
                    <a:pt x="129690" y="34435"/>
                  </a:lnTo>
                  <a:lnTo>
                    <a:pt x="170488" y="15778"/>
                  </a:lnTo>
                  <a:lnTo>
                    <a:pt x="214795" y="4063"/>
                  </a:lnTo>
                  <a:lnTo>
                    <a:pt x="261874" y="0"/>
                  </a:lnTo>
                  <a:lnTo>
                    <a:pt x="308956" y="4063"/>
                  </a:lnTo>
                  <a:lnTo>
                    <a:pt x="353276" y="15778"/>
                  </a:lnTo>
                  <a:lnTo>
                    <a:pt x="394090" y="34435"/>
                  </a:lnTo>
                  <a:lnTo>
                    <a:pt x="430658" y="59323"/>
                  </a:lnTo>
                  <a:lnTo>
                    <a:pt x="462240" y="89731"/>
                  </a:lnTo>
                  <a:lnTo>
                    <a:pt x="488093" y="124949"/>
                  </a:lnTo>
                  <a:lnTo>
                    <a:pt x="507478" y="164265"/>
                  </a:lnTo>
                  <a:lnTo>
                    <a:pt x="519652" y="206968"/>
                  </a:lnTo>
                  <a:lnTo>
                    <a:pt x="523875" y="252349"/>
                  </a:lnTo>
                  <a:lnTo>
                    <a:pt x="519652" y="297733"/>
                  </a:lnTo>
                  <a:lnTo>
                    <a:pt x="507478" y="340449"/>
                  </a:lnTo>
                  <a:lnTo>
                    <a:pt x="488093" y="379781"/>
                  </a:lnTo>
                  <a:lnTo>
                    <a:pt x="462240" y="415019"/>
                  </a:lnTo>
                  <a:lnTo>
                    <a:pt x="430658" y="445448"/>
                  </a:lnTo>
                  <a:lnTo>
                    <a:pt x="394090" y="470356"/>
                  </a:lnTo>
                  <a:lnTo>
                    <a:pt x="353276" y="489030"/>
                  </a:lnTo>
                  <a:lnTo>
                    <a:pt x="308956" y="500757"/>
                  </a:lnTo>
                  <a:lnTo>
                    <a:pt x="261874" y="504825"/>
                  </a:lnTo>
                  <a:lnTo>
                    <a:pt x="214795" y="500757"/>
                  </a:lnTo>
                  <a:lnTo>
                    <a:pt x="170488" y="489030"/>
                  </a:lnTo>
                  <a:lnTo>
                    <a:pt x="129690" y="470356"/>
                  </a:lnTo>
                  <a:lnTo>
                    <a:pt x="93142" y="445448"/>
                  </a:lnTo>
                  <a:lnTo>
                    <a:pt x="61581" y="415019"/>
                  </a:lnTo>
                  <a:lnTo>
                    <a:pt x="35748" y="379781"/>
                  </a:lnTo>
                  <a:lnTo>
                    <a:pt x="16380" y="340449"/>
                  </a:lnTo>
                  <a:lnTo>
                    <a:pt x="4218" y="297733"/>
                  </a:lnTo>
                  <a:lnTo>
                    <a:pt x="0" y="252349"/>
                  </a:lnTo>
                  <a:close/>
                </a:path>
              </a:pathLst>
            </a:custGeom>
            <a:ln w="127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0087" y="2719451"/>
              <a:ext cx="7564755" cy="0"/>
            </a:xfrm>
            <a:custGeom>
              <a:avLst/>
              <a:gdLst/>
              <a:ahLst/>
              <a:cxnLst/>
              <a:rect l="l" t="t" r="r" b="b"/>
              <a:pathLst>
                <a:path w="7564755">
                  <a:moveTo>
                    <a:pt x="0" y="0"/>
                  </a:moveTo>
                  <a:lnTo>
                    <a:pt x="7564183" y="0"/>
                  </a:lnTo>
                </a:path>
              </a:pathLst>
            </a:custGeom>
            <a:ln w="28575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04850" y="2009775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4">
                  <a:moveTo>
                    <a:pt x="0" y="0"/>
                  </a:moveTo>
                  <a:lnTo>
                    <a:pt x="0" y="708787"/>
                  </a:lnTo>
                </a:path>
              </a:pathLst>
            </a:custGeom>
            <a:ln w="381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2437" y="1928876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257175" y="0"/>
                  </a:moveTo>
                  <a:lnTo>
                    <a:pt x="210946" y="4063"/>
                  </a:lnTo>
                  <a:lnTo>
                    <a:pt x="167437" y="15778"/>
                  </a:lnTo>
                  <a:lnTo>
                    <a:pt x="127372" y="34435"/>
                  </a:lnTo>
                  <a:lnTo>
                    <a:pt x="91479" y="59323"/>
                  </a:lnTo>
                  <a:lnTo>
                    <a:pt x="60483" y="89731"/>
                  </a:lnTo>
                  <a:lnTo>
                    <a:pt x="35111" y="124949"/>
                  </a:lnTo>
                  <a:lnTo>
                    <a:pt x="16089" y="164265"/>
                  </a:lnTo>
                  <a:lnTo>
                    <a:pt x="4143" y="206968"/>
                  </a:lnTo>
                  <a:lnTo>
                    <a:pt x="0" y="252349"/>
                  </a:lnTo>
                  <a:lnTo>
                    <a:pt x="4143" y="297733"/>
                  </a:lnTo>
                  <a:lnTo>
                    <a:pt x="16089" y="340449"/>
                  </a:lnTo>
                  <a:lnTo>
                    <a:pt x="35111" y="379781"/>
                  </a:lnTo>
                  <a:lnTo>
                    <a:pt x="60483" y="415019"/>
                  </a:lnTo>
                  <a:lnTo>
                    <a:pt x="91479" y="445448"/>
                  </a:lnTo>
                  <a:lnTo>
                    <a:pt x="127372" y="470356"/>
                  </a:lnTo>
                  <a:lnTo>
                    <a:pt x="167437" y="489030"/>
                  </a:lnTo>
                  <a:lnTo>
                    <a:pt x="210946" y="500757"/>
                  </a:lnTo>
                  <a:lnTo>
                    <a:pt x="257175" y="504825"/>
                  </a:lnTo>
                  <a:lnTo>
                    <a:pt x="303403" y="500757"/>
                  </a:lnTo>
                  <a:lnTo>
                    <a:pt x="346912" y="489030"/>
                  </a:lnTo>
                  <a:lnTo>
                    <a:pt x="386977" y="470356"/>
                  </a:lnTo>
                  <a:lnTo>
                    <a:pt x="422870" y="445448"/>
                  </a:lnTo>
                  <a:lnTo>
                    <a:pt x="453866" y="415019"/>
                  </a:lnTo>
                  <a:lnTo>
                    <a:pt x="479238" y="379781"/>
                  </a:lnTo>
                  <a:lnTo>
                    <a:pt x="498260" y="340449"/>
                  </a:lnTo>
                  <a:lnTo>
                    <a:pt x="510206" y="297733"/>
                  </a:lnTo>
                  <a:lnTo>
                    <a:pt x="514350" y="252349"/>
                  </a:lnTo>
                  <a:lnTo>
                    <a:pt x="510206" y="206968"/>
                  </a:lnTo>
                  <a:lnTo>
                    <a:pt x="498260" y="164265"/>
                  </a:lnTo>
                  <a:lnTo>
                    <a:pt x="479238" y="124949"/>
                  </a:lnTo>
                  <a:lnTo>
                    <a:pt x="453866" y="89731"/>
                  </a:lnTo>
                  <a:lnTo>
                    <a:pt x="422870" y="59323"/>
                  </a:lnTo>
                  <a:lnTo>
                    <a:pt x="386977" y="34435"/>
                  </a:lnTo>
                  <a:lnTo>
                    <a:pt x="346912" y="15778"/>
                  </a:lnTo>
                  <a:lnTo>
                    <a:pt x="303403" y="406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52437" y="1928876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0" y="252349"/>
                  </a:moveTo>
                  <a:lnTo>
                    <a:pt x="4143" y="206968"/>
                  </a:lnTo>
                  <a:lnTo>
                    <a:pt x="16089" y="164265"/>
                  </a:lnTo>
                  <a:lnTo>
                    <a:pt x="35111" y="124949"/>
                  </a:lnTo>
                  <a:lnTo>
                    <a:pt x="60483" y="89731"/>
                  </a:lnTo>
                  <a:lnTo>
                    <a:pt x="91479" y="59323"/>
                  </a:lnTo>
                  <a:lnTo>
                    <a:pt x="127372" y="34435"/>
                  </a:lnTo>
                  <a:lnTo>
                    <a:pt x="167437" y="15778"/>
                  </a:lnTo>
                  <a:lnTo>
                    <a:pt x="210946" y="4063"/>
                  </a:lnTo>
                  <a:lnTo>
                    <a:pt x="257175" y="0"/>
                  </a:lnTo>
                  <a:lnTo>
                    <a:pt x="303403" y="4063"/>
                  </a:lnTo>
                  <a:lnTo>
                    <a:pt x="346912" y="15778"/>
                  </a:lnTo>
                  <a:lnTo>
                    <a:pt x="386977" y="34435"/>
                  </a:lnTo>
                  <a:lnTo>
                    <a:pt x="422870" y="59323"/>
                  </a:lnTo>
                  <a:lnTo>
                    <a:pt x="453866" y="89731"/>
                  </a:lnTo>
                  <a:lnTo>
                    <a:pt x="479238" y="124949"/>
                  </a:lnTo>
                  <a:lnTo>
                    <a:pt x="498260" y="164265"/>
                  </a:lnTo>
                  <a:lnTo>
                    <a:pt x="510206" y="206968"/>
                  </a:lnTo>
                  <a:lnTo>
                    <a:pt x="514350" y="252349"/>
                  </a:lnTo>
                  <a:lnTo>
                    <a:pt x="510206" y="297733"/>
                  </a:lnTo>
                  <a:lnTo>
                    <a:pt x="498260" y="340449"/>
                  </a:lnTo>
                  <a:lnTo>
                    <a:pt x="479238" y="379781"/>
                  </a:lnTo>
                  <a:lnTo>
                    <a:pt x="453866" y="415019"/>
                  </a:lnTo>
                  <a:lnTo>
                    <a:pt x="422870" y="445448"/>
                  </a:lnTo>
                  <a:lnTo>
                    <a:pt x="386977" y="470356"/>
                  </a:lnTo>
                  <a:lnTo>
                    <a:pt x="346912" y="489030"/>
                  </a:lnTo>
                  <a:lnTo>
                    <a:pt x="303403" y="500757"/>
                  </a:lnTo>
                  <a:lnTo>
                    <a:pt x="257175" y="504825"/>
                  </a:lnTo>
                  <a:lnTo>
                    <a:pt x="210946" y="500757"/>
                  </a:lnTo>
                  <a:lnTo>
                    <a:pt x="167437" y="489030"/>
                  </a:lnTo>
                  <a:lnTo>
                    <a:pt x="127372" y="470356"/>
                  </a:lnTo>
                  <a:lnTo>
                    <a:pt x="91479" y="445448"/>
                  </a:lnTo>
                  <a:lnTo>
                    <a:pt x="60483" y="415019"/>
                  </a:lnTo>
                  <a:lnTo>
                    <a:pt x="35111" y="379781"/>
                  </a:lnTo>
                  <a:lnTo>
                    <a:pt x="16089" y="340449"/>
                  </a:lnTo>
                  <a:lnTo>
                    <a:pt x="4143" y="297733"/>
                  </a:lnTo>
                  <a:lnTo>
                    <a:pt x="0" y="252349"/>
                  </a:lnTo>
                  <a:close/>
                </a:path>
              </a:pathLst>
            </a:custGeom>
            <a:ln w="127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263001" y="2719451"/>
              <a:ext cx="370840" cy="7620"/>
            </a:xfrm>
            <a:custGeom>
              <a:avLst/>
              <a:gdLst/>
              <a:ahLst/>
              <a:cxnLst/>
              <a:rect l="l" t="t" r="r" b="b"/>
              <a:pathLst>
                <a:path w="370840" h="7619">
                  <a:moveTo>
                    <a:pt x="0" y="0"/>
                  </a:moveTo>
                  <a:lnTo>
                    <a:pt x="370585" y="7366"/>
                  </a:lnTo>
                </a:path>
              </a:pathLst>
            </a:custGeom>
            <a:ln w="28575">
              <a:solidFill>
                <a:srgbClr val="CF092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0504" y="3652452"/>
            <a:ext cx="938953" cy="1178955"/>
          </a:xfrm>
          <a:prstGeom prst="rect">
            <a:avLst/>
          </a:prstGeom>
        </p:spPr>
        <p:txBody>
          <a:bodyPr vert="horz" wrap="square" lIns="0" tIns="93133" rIns="0" bIns="0" rtlCol="0">
            <a:spAutoFit/>
          </a:bodyPr>
          <a:lstStyle/>
          <a:p>
            <a:pPr marL="52492" defTabSz="1219170">
              <a:spcBef>
                <a:spcPts val="733"/>
              </a:spcBef>
              <a:buClr>
                <a:srgbClr val="000000"/>
              </a:buClr>
            </a:pPr>
            <a:r>
              <a:rPr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2010</a:t>
            </a:r>
            <a:endParaRPr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marR="6773" defTabSz="1219170">
              <a:lnSpc>
                <a:spcPts val="1907"/>
              </a:lnSpc>
              <a:spcBef>
                <a:spcPts val="612"/>
              </a:spcBef>
              <a:buClr>
                <a:srgbClr val="000000"/>
              </a:buClr>
            </a:pP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</a:t>
            </a:r>
            <a:r>
              <a:rPr sz="1600" kern="0" spc="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main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  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er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4773" y="183726"/>
            <a:ext cx="2348652" cy="1049860"/>
          </a:xfrm>
          <a:prstGeom prst="rect">
            <a:avLst/>
          </a:prstGeom>
        </p:spPr>
        <p:txBody>
          <a:bodyPr spcFirstLastPara="1" vert="horz" wrap="square" lIns="0" tIns="36407" rIns="0" bIns="0" rtlCol="0" anchor="t" anchorCtr="0">
            <a:spAutoFit/>
          </a:bodyPr>
          <a:lstStyle/>
          <a:p>
            <a:pPr marL="16933" marR="6773">
              <a:lnSpc>
                <a:spcPts val="3813"/>
              </a:lnSpc>
              <a:spcBef>
                <a:spcPts val="287"/>
              </a:spcBef>
            </a:pPr>
            <a:r>
              <a:rPr sz="3200" spc="-247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spc="-207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200" spc="-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200" spc="-167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200" spc="-22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3200" spc="-9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200" spc="-26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3200" spc="-173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200" spc="-193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D  </a:t>
            </a:r>
            <a:r>
              <a:rPr sz="3200" spc="-180" dirty="0">
                <a:latin typeface="Calibri" panose="020F0502020204030204" pitchFamily="34" charset="0"/>
                <a:cs typeface="Calibri" panose="020F0502020204030204" pitchFamily="34" charset="0"/>
              </a:rPr>
              <a:t>EVOLUTION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6601" y="2550669"/>
            <a:ext cx="2923540" cy="1074420"/>
            <a:chOff x="552450" y="1913001"/>
            <a:chExt cx="2192655" cy="80581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450" y="2057400"/>
              <a:ext cx="314325" cy="2476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76500" y="1990725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4">
                  <a:moveTo>
                    <a:pt x="0" y="0"/>
                  </a:moveTo>
                  <a:lnTo>
                    <a:pt x="0" y="708787"/>
                  </a:lnTo>
                </a:path>
              </a:pathLst>
            </a:custGeom>
            <a:ln w="381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224151" y="1919351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257175" y="0"/>
                  </a:moveTo>
                  <a:lnTo>
                    <a:pt x="210926" y="4063"/>
                  </a:lnTo>
                  <a:lnTo>
                    <a:pt x="167406" y="15778"/>
                  </a:lnTo>
                  <a:lnTo>
                    <a:pt x="127338" y="34435"/>
                  </a:lnTo>
                  <a:lnTo>
                    <a:pt x="91447" y="59323"/>
                  </a:lnTo>
                  <a:lnTo>
                    <a:pt x="60458" y="89731"/>
                  </a:lnTo>
                  <a:lnTo>
                    <a:pt x="35094" y="124949"/>
                  </a:lnTo>
                  <a:lnTo>
                    <a:pt x="16080" y="164265"/>
                  </a:lnTo>
                  <a:lnTo>
                    <a:pt x="4140" y="206968"/>
                  </a:lnTo>
                  <a:lnTo>
                    <a:pt x="0" y="252349"/>
                  </a:lnTo>
                  <a:lnTo>
                    <a:pt x="4140" y="297733"/>
                  </a:lnTo>
                  <a:lnTo>
                    <a:pt x="16080" y="340449"/>
                  </a:lnTo>
                  <a:lnTo>
                    <a:pt x="35094" y="379781"/>
                  </a:lnTo>
                  <a:lnTo>
                    <a:pt x="60458" y="415019"/>
                  </a:lnTo>
                  <a:lnTo>
                    <a:pt x="91447" y="445448"/>
                  </a:lnTo>
                  <a:lnTo>
                    <a:pt x="127338" y="470356"/>
                  </a:lnTo>
                  <a:lnTo>
                    <a:pt x="167406" y="489030"/>
                  </a:lnTo>
                  <a:lnTo>
                    <a:pt x="210926" y="500757"/>
                  </a:lnTo>
                  <a:lnTo>
                    <a:pt x="257175" y="504825"/>
                  </a:lnTo>
                  <a:lnTo>
                    <a:pt x="303389" y="500757"/>
                  </a:lnTo>
                  <a:lnTo>
                    <a:pt x="346892" y="489030"/>
                  </a:lnTo>
                  <a:lnTo>
                    <a:pt x="386954" y="470356"/>
                  </a:lnTo>
                  <a:lnTo>
                    <a:pt x="422849" y="445448"/>
                  </a:lnTo>
                  <a:lnTo>
                    <a:pt x="453849" y="415019"/>
                  </a:lnTo>
                  <a:lnTo>
                    <a:pt x="479227" y="379781"/>
                  </a:lnTo>
                  <a:lnTo>
                    <a:pt x="498254" y="340449"/>
                  </a:lnTo>
                  <a:lnTo>
                    <a:pt x="510204" y="297733"/>
                  </a:lnTo>
                  <a:lnTo>
                    <a:pt x="514350" y="252349"/>
                  </a:lnTo>
                  <a:lnTo>
                    <a:pt x="510204" y="206968"/>
                  </a:lnTo>
                  <a:lnTo>
                    <a:pt x="498254" y="164265"/>
                  </a:lnTo>
                  <a:lnTo>
                    <a:pt x="479227" y="124949"/>
                  </a:lnTo>
                  <a:lnTo>
                    <a:pt x="453849" y="89731"/>
                  </a:lnTo>
                  <a:lnTo>
                    <a:pt x="422849" y="59323"/>
                  </a:lnTo>
                  <a:lnTo>
                    <a:pt x="386954" y="34435"/>
                  </a:lnTo>
                  <a:lnTo>
                    <a:pt x="346892" y="15778"/>
                  </a:lnTo>
                  <a:lnTo>
                    <a:pt x="303389" y="406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224151" y="1919351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0" y="252349"/>
                  </a:moveTo>
                  <a:lnTo>
                    <a:pt x="4140" y="206968"/>
                  </a:lnTo>
                  <a:lnTo>
                    <a:pt x="16080" y="164265"/>
                  </a:lnTo>
                  <a:lnTo>
                    <a:pt x="35094" y="124949"/>
                  </a:lnTo>
                  <a:lnTo>
                    <a:pt x="60458" y="89731"/>
                  </a:lnTo>
                  <a:lnTo>
                    <a:pt x="91447" y="59323"/>
                  </a:lnTo>
                  <a:lnTo>
                    <a:pt x="127338" y="34435"/>
                  </a:lnTo>
                  <a:lnTo>
                    <a:pt x="167406" y="15778"/>
                  </a:lnTo>
                  <a:lnTo>
                    <a:pt x="210926" y="4063"/>
                  </a:lnTo>
                  <a:lnTo>
                    <a:pt x="257175" y="0"/>
                  </a:lnTo>
                  <a:lnTo>
                    <a:pt x="303389" y="4063"/>
                  </a:lnTo>
                  <a:lnTo>
                    <a:pt x="346892" y="15778"/>
                  </a:lnTo>
                  <a:lnTo>
                    <a:pt x="386954" y="34435"/>
                  </a:lnTo>
                  <a:lnTo>
                    <a:pt x="422849" y="59323"/>
                  </a:lnTo>
                  <a:lnTo>
                    <a:pt x="453849" y="89731"/>
                  </a:lnTo>
                  <a:lnTo>
                    <a:pt x="479227" y="124949"/>
                  </a:lnTo>
                  <a:lnTo>
                    <a:pt x="498254" y="164265"/>
                  </a:lnTo>
                  <a:lnTo>
                    <a:pt x="510204" y="206968"/>
                  </a:lnTo>
                  <a:lnTo>
                    <a:pt x="514350" y="252349"/>
                  </a:lnTo>
                  <a:lnTo>
                    <a:pt x="510204" y="297733"/>
                  </a:lnTo>
                  <a:lnTo>
                    <a:pt x="498254" y="340449"/>
                  </a:lnTo>
                  <a:lnTo>
                    <a:pt x="479227" y="379781"/>
                  </a:lnTo>
                  <a:lnTo>
                    <a:pt x="453849" y="415019"/>
                  </a:lnTo>
                  <a:lnTo>
                    <a:pt x="422849" y="445448"/>
                  </a:lnTo>
                  <a:lnTo>
                    <a:pt x="386954" y="470356"/>
                  </a:lnTo>
                  <a:lnTo>
                    <a:pt x="346892" y="489030"/>
                  </a:lnTo>
                  <a:lnTo>
                    <a:pt x="303389" y="500757"/>
                  </a:lnTo>
                  <a:lnTo>
                    <a:pt x="257175" y="504825"/>
                  </a:lnTo>
                  <a:lnTo>
                    <a:pt x="210926" y="500757"/>
                  </a:lnTo>
                  <a:lnTo>
                    <a:pt x="167406" y="489030"/>
                  </a:lnTo>
                  <a:lnTo>
                    <a:pt x="127338" y="470356"/>
                  </a:lnTo>
                  <a:lnTo>
                    <a:pt x="91447" y="445448"/>
                  </a:lnTo>
                  <a:lnTo>
                    <a:pt x="60458" y="415019"/>
                  </a:lnTo>
                  <a:lnTo>
                    <a:pt x="35094" y="379781"/>
                  </a:lnTo>
                  <a:lnTo>
                    <a:pt x="16080" y="340449"/>
                  </a:lnTo>
                  <a:lnTo>
                    <a:pt x="4140" y="297733"/>
                  </a:lnTo>
                  <a:lnTo>
                    <a:pt x="0" y="252349"/>
                  </a:lnTo>
                  <a:close/>
                </a:path>
              </a:pathLst>
            </a:custGeom>
            <a:ln w="127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88734" y="3613639"/>
            <a:ext cx="993140" cy="984885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59265" defTabSz="1219170">
              <a:spcBef>
                <a:spcPts val="920"/>
              </a:spcBef>
              <a:buClr>
                <a:srgbClr val="000000"/>
              </a:buClr>
            </a:pPr>
            <a:r>
              <a:rPr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2011</a:t>
            </a:r>
            <a:endParaRPr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marR="6773" defTabSz="1219170">
              <a:lnSpc>
                <a:spcPts val="1907"/>
              </a:lnSpc>
              <a:spcBef>
                <a:spcPts val="773"/>
              </a:spcBef>
              <a:buClr>
                <a:srgbClr val="000000"/>
              </a:buClr>
            </a:pP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Datacenter </a:t>
            </a:r>
            <a:r>
              <a:rPr sz="1600" kern="0" spc="-3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35301" y="2563368"/>
            <a:ext cx="5400039" cy="1087120"/>
            <a:chOff x="2276475" y="1922526"/>
            <a:chExt cx="4050029" cy="81534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6475" y="2000250"/>
              <a:ext cx="428625" cy="3048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86250" y="2000250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4">
                  <a:moveTo>
                    <a:pt x="0" y="0"/>
                  </a:moveTo>
                  <a:lnTo>
                    <a:pt x="0" y="708787"/>
                  </a:lnTo>
                </a:path>
              </a:pathLst>
            </a:custGeom>
            <a:ln w="381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33901" y="1928876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257175" y="0"/>
                  </a:moveTo>
                  <a:lnTo>
                    <a:pt x="210926" y="4063"/>
                  </a:lnTo>
                  <a:lnTo>
                    <a:pt x="167406" y="15778"/>
                  </a:lnTo>
                  <a:lnTo>
                    <a:pt x="127338" y="34435"/>
                  </a:lnTo>
                  <a:lnTo>
                    <a:pt x="91447" y="59323"/>
                  </a:lnTo>
                  <a:lnTo>
                    <a:pt x="60458" y="89731"/>
                  </a:lnTo>
                  <a:lnTo>
                    <a:pt x="35094" y="124949"/>
                  </a:lnTo>
                  <a:lnTo>
                    <a:pt x="16080" y="164265"/>
                  </a:lnTo>
                  <a:lnTo>
                    <a:pt x="4140" y="206968"/>
                  </a:lnTo>
                  <a:lnTo>
                    <a:pt x="0" y="252349"/>
                  </a:lnTo>
                  <a:lnTo>
                    <a:pt x="4140" y="297733"/>
                  </a:lnTo>
                  <a:lnTo>
                    <a:pt x="16080" y="340449"/>
                  </a:lnTo>
                  <a:lnTo>
                    <a:pt x="35094" y="379781"/>
                  </a:lnTo>
                  <a:lnTo>
                    <a:pt x="60458" y="415019"/>
                  </a:lnTo>
                  <a:lnTo>
                    <a:pt x="91447" y="445448"/>
                  </a:lnTo>
                  <a:lnTo>
                    <a:pt x="127338" y="470356"/>
                  </a:lnTo>
                  <a:lnTo>
                    <a:pt x="167406" y="489030"/>
                  </a:lnTo>
                  <a:lnTo>
                    <a:pt x="210926" y="500757"/>
                  </a:lnTo>
                  <a:lnTo>
                    <a:pt x="257175" y="504825"/>
                  </a:lnTo>
                  <a:lnTo>
                    <a:pt x="303389" y="500757"/>
                  </a:lnTo>
                  <a:lnTo>
                    <a:pt x="346892" y="489030"/>
                  </a:lnTo>
                  <a:lnTo>
                    <a:pt x="386954" y="470356"/>
                  </a:lnTo>
                  <a:lnTo>
                    <a:pt x="422849" y="445448"/>
                  </a:lnTo>
                  <a:lnTo>
                    <a:pt x="453849" y="415019"/>
                  </a:lnTo>
                  <a:lnTo>
                    <a:pt x="479227" y="379781"/>
                  </a:lnTo>
                  <a:lnTo>
                    <a:pt x="498254" y="340449"/>
                  </a:lnTo>
                  <a:lnTo>
                    <a:pt x="510204" y="297733"/>
                  </a:lnTo>
                  <a:lnTo>
                    <a:pt x="514350" y="252349"/>
                  </a:lnTo>
                  <a:lnTo>
                    <a:pt x="510204" y="206968"/>
                  </a:lnTo>
                  <a:lnTo>
                    <a:pt x="498254" y="164265"/>
                  </a:lnTo>
                  <a:lnTo>
                    <a:pt x="479227" y="124949"/>
                  </a:lnTo>
                  <a:lnTo>
                    <a:pt x="453849" y="89731"/>
                  </a:lnTo>
                  <a:lnTo>
                    <a:pt x="422849" y="59323"/>
                  </a:lnTo>
                  <a:lnTo>
                    <a:pt x="386954" y="34435"/>
                  </a:lnTo>
                  <a:lnTo>
                    <a:pt x="346892" y="15778"/>
                  </a:lnTo>
                  <a:lnTo>
                    <a:pt x="303389" y="406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033901" y="1928876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0" y="252349"/>
                  </a:moveTo>
                  <a:lnTo>
                    <a:pt x="4140" y="206968"/>
                  </a:lnTo>
                  <a:lnTo>
                    <a:pt x="16080" y="164265"/>
                  </a:lnTo>
                  <a:lnTo>
                    <a:pt x="35094" y="124949"/>
                  </a:lnTo>
                  <a:lnTo>
                    <a:pt x="60458" y="89731"/>
                  </a:lnTo>
                  <a:lnTo>
                    <a:pt x="91447" y="59323"/>
                  </a:lnTo>
                  <a:lnTo>
                    <a:pt x="127338" y="34435"/>
                  </a:lnTo>
                  <a:lnTo>
                    <a:pt x="167406" y="15778"/>
                  </a:lnTo>
                  <a:lnTo>
                    <a:pt x="210926" y="4063"/>
                  </a:lnTo>
                  <a:lnTo>
                    <a:pt x="257175" y="0"/>
                  </a:lnTo>
                  <a:lnTo>
                    <a:pt x="303389" y="4063"/>
                  </a:lnTo>
                  <a:lnTo>
                    <a:pt x="346892" y="15778"/>
                  </a:lnTo>
                  <a:lnTo>
                    <a:pt x="386954" y="34435"/>
                  </a:lnTo>
                  <a:lnTo>
                    <a:pt x="422849" y="59323"/>
                  </a:lnTo>
                  <a:lnTo>
                    <a:pt x="453849" y="89731"/>
                  </a:lnTo>
                  <a:lnTo>
                    <a:pt x="479227" y="124949"/>
                  </a:lnTo>
                  <a:lnTo>
                    <a:pt x="498254" y="164265"/>
                  </a:lnTo>
                  <a:lnTo>
                    <a:pt x="510204" y="206968"/>
                  </a:lnTo>
                  <a:lnTo>
                    <a:pt x="514350" y="252349"/>
                  </a:lnTo>
                  <a:lnTo>
                    <a:pt x="510204" y="297733"/>
                  </a:lnTo>
                  <a:lnTo>
                    <a:pt x="498254" y="340449"/>
                  </a:lnTo>
                  <a:lnTo>
                    <a:pt x="479227" y="379781"/>
                  </a:lnTo>
                  <a:lnTo>
                    <a:pt x="453849" y="415019"/>
                  </a:lnTo>
                  <a:lnTo>
                    <a:pt x="422849" y="445448"/>
                  </a:lnTo>
                  <a:lnTo>
                    <a:pt x="386954" y="470356"/>
                  </a:lnTo>
                  <a:lnTo>
                    <a:pt x="346892" y="489030"/>
                  </a:lnTo>
                  <a:lnTo>
                    <a:pt x="303389" y="500757"/>
                  </a:lnTo>
                  <a:lnTo>
                    <a:pt x="257175" y="504825"/>
                  </a:lnTo>
                  <a:lnTo>
                    <a:pt x="210926" y="500757"/>
                  </a:lnTo>
                  <a:lnTo>
                    <a:pt x="167406" y="489030"/>
                  </a:lnTo>
                  <a:lnTo>
                    <a:pt x="127338" y="470356"/>
                  </a:lnTo>
                  <a:lnTo>
                    <a:pt x="91447" y="445448"/>
                  </a:lnTo>
                  <a:lnTo>
                    <a:pt x="60458" y="415019"/>
                  </a:lnTo>
                  <a:lnTo>
                    <a:pt x="35094" y="379781"/>
                  </a:lnTo>
                  <a:lnTo>
                    <a:pt x="16080" y="340449"/>
                  </a:lnTo>
                  <a:lnTo>
                    <a:pt x="4140" y="297733"/>
                  </a:lnTo>
                  <a:lnTo>
                    <a:pt x="0" y="252349"/>
                  </a:lnTo>
                  <a:close/>
                </a:path>
              </a:pathLst>
            </a:custGeom>
            <a:ln w="127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057900" y="2009775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4">
                  <a:moveTo>
                    <a:pt x="0" y="0"/>
                  </a:moveTo>
                  <a:lnTo>
                    <a:pt x="0" y="708787"/>
                  </a:lnTo>
                </a:path>
              </a:pathLst>
            </a:custGeom>
            <a:ln w="381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805551" y="1928876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257175" y="0"/>
                  </a:moveTo>
                  <a:lnTo>
                    <a:pt x="210926" y="4063"/>
                  </a:lnTo>
                  <a:lnTo>
                    <a:pt x="167406" y="15778"/>
                  </a:lnTo>
                  <a:lnTo>
                    <a:pt x="127338" y="34435"/>
                  </a:lnTo>
                  <a:lnTo>
                    <a:pt x="91447" y="59323"/>
                  </a:lnTo>
                  <a:lnTo>
                    <a:pt x="60458" y="89731"/>
                  </a:lnTo>
                  <a:lnTo>
                    <a:pt x="35094" y="124949"/>
                  </a:lnTo>
                  <a:lnTo>
                    <a:pt x="16080" y="164265"/>
                  </a:lnTo>
                  <a:lnTo>
                    <a:pt x="4140" y="206968"/>
                  </a:lnTo>
                  <a:lnTo>
                    <a:pt x="0" y="252349"/>
                  </a:lnTo>
                  <a:lnTo>
                    <a:pt x="4140" y="297733"/>
                  </a:lnTo>
                  <a:lnTo>
                    <a:pt x="16080" y="340449"/>
                  </a:lnTo>
                  <a:lnTo>
                    <a:pt x="35094" y="379781"/>
                  </a:lnTo>
                  <a:lnTo>
                    <a:pt x="60458" y="415019"/>
                  </a:lnTo>
                  <a:lnTo>
                    <a:pt x="91447" y="445448"/>
                  </a:lnTo>
                  <a:lnTo>
                    <a:pt x="127338" y="470356"/>
                  </a:lnTo>
                  <a:lnTo>
                    <a:pt x="167406" y="489030"/>
                  </a:lnTo>
                  <a:lnTo>
                    <a:pt x="210926" y="500757"/>
                  </a:lnTo>
                  <a:lnTo>
                    <a:pt x="257175" y="504825"/>
                  </a:lnTo>
                  <a:lnTo>
                    <a:pt x="303389" y="500757"/>
                  </a:lnTo>
                  <a:lnTo>
                    <a:pt x="346892" y="489030"/>
                  </a:lnTo>
                  <a:lnTo>
                    <a:pt x="386954" y="470356"/>
                  </a:lnTo>
                  <a:lnTo>
                    <a:pt x="422849" y="445448"/>
                  </a:lnTo>
                  <a:lnTo>
                    <a:pt x="453849" y="415019"/>
                  </a:lnTo>
                  <a:lnTo>
                    <a:pt x="479227" y="379781"/>
                  </a:lnTo>
                  <a:lnTo>
                    <a:pt x="498254" y="340449"/>
                  </a:lnTo>
                  <a:lnTo>
                    <a:pt x="510204" y="297733"/>
                  </a:lnTo>
                  <a:lnTo>
                    <a:pt x="514350" y="252349"/>
                  </a:lnTo>
                  <a:lnTo>
                    <a:pt x="510204" y="206968"/>
                  </a:lnTo>
                  <a:lnTo>
                    <a:pt x="498254" y="164265"/>
                  </a:lnTo>
                  <a:lnTo>
                    <a:pt x="479227" y="124949"/>
                  </a:lnTo>
                  <a:lnTo>
                    <a:pt x="453849" y="89731"/>
                  </a:lnTo>
                  <a:lnTo>
                    <a:pt x="422849" y="59323"/>
                  </a:lnTo>
                  <a:lnTo>
                    <a:pt x="386954" y="34435"/>
                  </a:lnTo>
                  <a:lnTo>
                    <a:pt x="346892" y="15778"/>
                  </a:lnTo>
                  <a:lnTo>
                    <a:pt x="303389" y="406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805551" y="1928876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0" y="252349"/>
                  </a:moveTo>
                  <a:lnTo>
                    <a:pt x="4140" y="206968"/>
                  </a:lnTo>
                  <a:lnTo>
                    <a:pt x="16080" y="164265"/>
                  </a:lnTo>
                  <a:lnTo>
                    <a:pt x="35094" y="124949"/>
                  </a:lnTo>
                  <a:lnTo>
                    <a:pt x="60458" y="89731"/>
                  </a:lnTo>
                  <a:lnTo>
                    <a:pt x="91447" y="59323"/>
                  </a:lnTo>
                  <a:lnTo>
                    <a:pt x="127338" y="34435"/>
                  </a:lnTo>
                  <a:lnTo>
                    <a:pt x="167406" y="15778"/>
                  </a:lnTo>
                  <a:lnTo>
                    <a:pt x="210926" y="4063"/>
                  </a:lnTo>
                  <a:lnTo>
                    <a:pt x="257175" y="0"/>
                  </a:lnTo>
                  <a:lnTo>
                    <a:pt x="303389" y="4063"/>
                  </a:lnTo>
                  <a:lnTo>
                    <a:pt x="346892" y="15778"/>
                  </a:lnTo>
                  <a:lnTo>
                    <a:pt x="386954" y="34435"/>
                  </a:lnTo>
                  <a:lnTo>
                    <a:pt x="422849" y="59323"/>
                  </a:lnTo>
                  <a:lnTo>
                    <a:pt x="453849" y="89731"/>
                  </a:lnTo>
                  <a:lnTo>
                    <a:pt x="479227" y="124949"/>
                  </a:lnTo>
                  <a:lnTo>
                    <a:pt x="498254" y="164265"/>
                  </a:lnTo>
                  <a:lnTo>
                    <a:pt x="510204" y="206968"/>
                  </a:lnTo>
                  <a:lnTo>
                    <a:pt x="514350" y="252349"/>
                  </a:lnTo>
                  <a:lnTo>
                    <a:pt x="510204" y="297733"/>
                  </a:lnTo>
                  <a:lnTo>
                    <a:pt x="498254" y="340449"/>
                  </a:lnTo>
                  <a:lnTo>
                    <a:pt x="479227" y="379781"/>
                  </a:lnTo>
                  <a:lnTo>
                    <a:pt x="453849" y="415019"/>
                  </a:lnTo>
                  <a:lnTo>
                    <a:pt x="422849" y="445448"/>
                  </a:lnTo>
                  <a:lnTo>
                    <a:pt x="386954" y="470356"/>
                  </a:lnTo>
                  <a:lnTo>
                    <a:pt x="346892" y="489030"/>
                  </a:lnTo>
                  <a:lnTo>
                    <a:pt x="303389" y="500757"/>
                  </a:lnTo>
                  <a:lnTo>
                    <a:pt x="257175" y="504825"/>
                  </a:lnTo>
                  <a:lnTo>
                    <a:pt x="210926" y="500757"/>
                  </a:lnTo>
                  <a:lnTo>
                    <a:pt x="167406" y="489030"/>
                  </a:lnTo>
                  <a:lnTo>
                    <a:pt x="127338" y="470356"/>
                  </a:lnTo>
                  <a:lnTo>
                    <a:pt x="91447" y="445448"/>
                  </a:lnTo>
                  <a:lnTo>
                    <a:pt x="60458" y="415019"/>
                  </a:lnTo>
                  <a:lnTo>
                    <a:pt x="35094" y="379781"/>
                  </a:lnTo>
                  <a:lnTo>
                    <a:pt x="16080" y="340449"/>
                  </a:lnTo>
                  <a:lnTo>
                    <a:pt x="4140" y="297733"/>
                  </a:lnTo>
                  <a:lnTo>
                    <a:pt x="0" y="252349"/>
                  </a:lnTo>
                  <a:close/>
                </a:path>
              </a:pathLst>
            </a:custGeom>
            <a:ln w="127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23745" y="3545595"/>
            <a:ext cx="877147" cy="104387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5032" defTabSz="1219170">
              <a:spcBef>
                <a:spcPts val="1180"/>
              </a:spcBef>
              <a:buClr>
                <a:srgbClr val="000000"/>
              </a:buClr>
            </a:pPr>
            <a:r>
              <a:rPr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2015</a:t>
            </a:r>
            <a:endParaRPr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marR="6773" defTabSz="1219170">
              <a:lnSpc>
                <a:spcPts val="1907"/>
              </a:lnSpc>
              <a:spcBef>
                <a:spcPts val="1007"/>
              </a:spcBef>
              <a:buClr>
                <a:srgbClr val="000000"/>
              </a:buClr>
            </a:pP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  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workload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72100" y="2628901"/>
            <a:ext cx="5359400" cy="520700"/>
            <a:chOff x="4029075" y="1971675"/>
            <a:chExt cx="4019550" cy="39052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075" y="1971675"/>
              <a:ext cx="523875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8431" y="2077973"/>
              <a:ext cx="173735" cy="717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5670" y="2173478"/>
              <a:ext cx="167512" cy="728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9775" y="2000250"/>
              <a:ext cx="485775" cy="2762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0500" y="2009775"/>
              <a:ext cx="238125" cy="1333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2190750"/>
              <a:ext cx="209550" cy="1714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2328" y="2009775"/>
              <a:ext cx="116077" cy="1739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8958" y="2158364"/>
              <a:ext cx="125475" cy="16649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828787" y="3544071"/>
            <a:ext cx="1095587" cy="1045584"/>
          </a:xfrm>
          <a:prstGeom prst="rect">
            <a:avLst/>
          </a:prstGeom>
        </p:spPr>
        <p:txBody>
          <a:bodyPr vert="horz" wrap="square" lIns="0" tIns="151552" rIns="0" bIns="0" rtlCol="0">
            <a:spAutoFit/>
          </a:bodyPr>
          <a:lstStyle/>
          <a:p>
            <a:pPr marL="16933" defTabSz="1219170">
              <a:spcBef>
                <a:spcPts val="1192"/>
              </a:spcBef>
              <a:buClr>
                <a:srgbClr val="000000"/>
              </a:buClr>
            </a:pPr>
            <a:r>
              <a:rPr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2016</a:t>
            </a:r>
            <a:endParaRPr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1326" marR="6773" defTabSz="1219170">
              <a:lnSpc>
                <a:spcPts val="1907"/>
              </a:lnSpc>
              <a:spcBef>
                <a:spcPts val="1020"/>
              </a:spcBef>
              <a:buClr>
                <a:srgbClr val="000000"/>
              </a:buClr>
            </a:pP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  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setup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44667" y="3548071"/>
            <a:ext cx="1322492" cy="787394"/>
          </a:xfrm>
          <a:prstGeom prst="rect">
            <a:avLst/>
          </a:prstGeom>
        </p:spPr>
        <p:txBody>
          <a:bodyPr vert="horz" wrap="square" lIns="0" tIns="147319" rIns="0" bIns="0" rtlCol="0">
            <a:spAutoFit/>
          </a:bodyPr>
          <a:lstStyle/>
          <a:p>
            <a:pPr marL="16933" defTabSz="1219170">
              <a:spcBef>
                <a:spcPts val="1159"/>
              </a:spcBef>
              <a:buClr>
                <a:srgbClr val="000000"/>
              </a:buClr>
            </a:pPr>
            <a:r>
              <a:rPr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2023</a:t>
            </a:r>
            <a:endParaRPr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7939" defTabSz="1219170">
              <a:spcBef>
                <a:spcPts val="913"/>
              </a:spcBef>
              <a:buClr>
                <a:srgbClr val="000000"/>
              </a:buClr>
            </a:pP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Full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multi-cloud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17165" y="6310971"/>
            <a:ext cx="480907" cy="281093"/>
          </a:xfrm>
          <a:custGeom>
            <a:avLst/>
            <a:gdLst/>
            <a:ahLst/>
            <a:cxnLst/>
            <a:rect l="l" t="t" r="r" b="b"/>
            <a:pathLst>
              <a:path w="360679" h="210820">
                <a:moveTo>
                  <a:pt x="258384" y="136533"/>
                </a:moveTo>
                <a:lnTo>
                  <a:pt x="237988" y="136533"/>
                </a:lnTo>
                <a:lnTo>
                  <a:pt x="236006" y="146185"/>
                </a:lnTo>
                <a:lnTo>
                  <a:pt x="231726" y="167682"/>
                </a:lnTo>
                <a:lnTo>
                  <a:pt x="227641" y="189882"/>
                </a:lnTo>
                <a:lnTo>
                  <a:pt x="226264" y="201464"/>
                </a:lnTo>
                <a:lnTo>
                  <a:pt x="228038" y="207431"/>
                </a:lnTo>
                <a:lnTo>
                  <a:pt x="234080" y="210590"/>
                </a:lnTo>
                <a:lnTo>
                  <a:pt x="240470" y="209537"/>
                </a:lnTo>
                <a:lnTo>
                  <a:pt x="262769" y="192580"/>
                </a:lnTo>
                <a:lnTo>
                  <a:pt x="277248" y="180055"/>
                </a:lnTo>
                <a:lnTo>
                  <a:pt x="248994" y="180055"/>
                </a:lnTo>
                <a:lnTo>
                  <a:pt x="258384" y="136533"/>
                </a:lnTo>
                <a:close/>
              </a:path>
              <a:path w="360679" h="210820">
                <a:moveTo>
                  <a:pt x="281325" y="0"/>
                </a:moveTo>
                <a:lnTo>
                  <a:pt x="252554" y="75468"/>
                </a:lnTo>
                <a:lnTo>
                  <a:pt x="65712" y="75468"/>
                </a:lnTo>
                <a:lnTo>
                  <a:pt x="40909" y="80836"/>
                </a:lnTo>
                <a:lnTo>
                  <a:pt x="19935" y="95252"/>
                </a:lnTo>
                <a:lnTo>
                  <a:pt x="5422" y="116183"/>
                </a:lnTo>
                <a:lnTo>
                  <a:pt x="0" y="141096"/>
                </a:lnTo>
                <a:lnTo>
                  <a:pt x="6976" y="172371"/>
                </a:lnTo>
                <a:lnTo>
                  <a:pt x="24109" y="193611"/>
                </a:lnTo>
                <a:lnTo>
                  <a:pt x="45704" y="205703"/>
                </a:lnTo>
                <a:lnTo>
                  <a:pt x="66068" y="209537"/>
                </a:lnTo>
                <a:lnTo>
                  <a:pt x="201401" y="209537"/>
                </a:lnTo>
                <a:lnTo>
                  <a:pt x="204949" y="202517"/>
                </a:lnTo>
                <a:lnTo>
                  <a:pt x="206016" y="197604"/>
                </a:lnTo>
                <a:lnTo>
                  <a:pt x="207858" y="189882"/>
                </a:lnTo>
                <a:lnTo>
                  <a:pt x="67488" y="189882"/>
                </a:lnTo>
                <a:lnTo>
                  <a:pt x="50832" y="186114"/>
                </a:lnTo>
                <a:lnTo>
                  <a:pt x="36008" y="175799"/>
                </a:lnTo>
                <a:lnTo>
                  <a:pt x="25380" y="160416"/>
                </a:lnTo>
                <a:lnTo>
                  <a:pt x="21312" y="141446"/>
                </a:lnTo>
                <a:lnTo>
                  <a:pt x="24248" y="126897"/>
                </a:lnTo>
                <a:lnTo>
                  <a:pt x="33078" y="111657"/>
                </a:lnTo>
                <a:lnTo>
                  <a:pt x="47835" y="99642"/>
                </a:lnTo>
                <a:lnTo>
                  <a:pt x="68553" y="94766"/>
                </a:lnTo>
                <a:lnTo>
                  <a:pt x="267467" y="94766"/>
                </a:lnTo>
                <a:lnTo>
                  <a:pt x="283099" y="29838"/>
                </a:lnTo>
                <a:lnTo>
                  <a:pt x="304733" y="29838"/>
                </a:lnTo>
                <a:lnTo>
                  <a:pt x="288781" y="7723"/>
                </a:lnTo>
                <a:lnTo>
                  <a:pt x="285581" y="2807"/>
                </a:lnTo>
                <a:lnTo>
                  <a:pt x="281325" y="0"/>
                </a:lnTo>
                <a:close/>
              </a:path>
              <a:path w="360679" h="210820">
                <a:moveTo>
                  <a:pt x="220582" y="136533"/>
                </a:moveTo>
                <a:lnTo>
                  <a:pt x="199626" y="136533"/>
                </a:lnTo>
                <a:lnTo>
                  <a:pt x="187902" y="181810"/>
                </a:lnTo>
                <a:lnTo>
                  <a:pt x="186128" y="189882"/>
                </a:lnTo>
                <a:lnTo>
                  <a:pt x="207858" y="189882"/>
                </a:lnTo>
                <a:lnTo>
                  <a:pt x="220582" y="136533"/>
                </a:lnTo>
                <a:close/>
              </a:path>
              <a:path w="360679" h="210820">
                <a:moveTo>
                  <a:pt x="304733" y="29838"/>
                </a:moveTo>
                <a:lnTo>
                  <a:pt x="283099" y="29838"/>
                </a:lnTo>
                <a:lnTo>
                  <a:pt x="333893" y="104594"/>
                </a:lnTo>
                <a:lnTo>
                  <a:pt x="248994" y="180055"/>
                </a:lnTo>
                <a:lnTo>
                  <a:pt x="277248" y="180055"/>
                </a:lnTo>
                <a:lnTo>
                  <a:pt x="303517" y="157329"/>
                </a:lnTo>
                <a:lnTo>
                  <a:pt x="342666" y="122472"/>
                </a:lnTo>
                <a:lnTo>
                  <a:pt x="360171" y="106700"/>
                </a:lnTo>
                <a:lnTo>
                  <a:pt x="304733" y="29838"/>
                </a:lnTo>
                <a:close/>
              </a:path>
              <a:path w="360679" h="210820">
                <a:moveTo>
                  <a:pt x="262852" y="115825"/>
                </a:moveTo>
                <a:lnTo>
                  <a:pt x="73526" y="115825"/>
                </a:lnTo>
                <a:lnTo>
                  <a:pt x="58674" y="118809"/>
                </a:lnTo>
                <a:lnTo>
                  <a:pt x="49550" y="126004"/>
                </a:lnTo>
                <a:lnTo>
                  <a:pt x="44955" y="134778"/>
                </a:lnTo>
                <a:lnTo>
                  <a:pt x="43689" y="142499"/>
                </a:lnTo>
                <a:lnTo>
                  <a:pt x="45759" y="152091"/>
                </a:lnTo>
                <a:lnTo>
                  <a:pt x="51459" y="160531"/>
                </a:lnTo>
                <a:lnTo>
                  <a:pt x="60023" y="166537"/>
                </a:lnTo>
                <a:lnTo>
                  <a:pt x="70685" y="168824"/>
                </a:lnTo>
                <a:lnTo>
                  <a:pt x="167654" y="168824"/>
                </a:lnTo>
                <a:lnTo>
                  <a:pt x="170098" y="160416"/>
                </a:lnTo>
                <a:lnTo>
                  <a:pt x="173569" y="148818"/>
                </a:lnTo>
                <a:lnTo>
                  <a:pt x="64291" y="148818"/>
                </a:lnTo>
                <a:lnTo>
                  <a:pt x="65002" y="136533"/>
                </a:lnTo>
                <a:lnTo>
                  <a:pt x="258384" y="136533"/>
                </a:lnTo>
                <a:lnTo>
                  <a:pt x="262852" y="115825"/>
                </a:lnTo>
                <a:close/>
              </a:path>
              <a:path w="360679" h="210820">
                <a:moveTo>
                  <a:pt x="177245" y="136533"/>
                </a:moveTo>
                <a:lnTo>
                  <a:pt x="156649" y="136533"/>
                </a:lnTo>
                <a:lnTo>
                  <a:pt x="152382" y="148818"/>
                </a:lnTo>
                <a:lnTo>
                  <a:pt x="173569" y="148818"/>
                </a:lnTo>
                <a:lnTo>
                  <a:pt x="177245" y="136533"/>
                </a:lnTo>
                <a:close/>
              </a:path>
              <a:path w="360679" h="210820">
                <a:moveTo>
                  <a:pt x="173336" y="41767"/>
                </a:moveTo>
                <a:lnTo>
                  <a:pt x="52570" y="41767"/>
                </a:lnTo>
                <a:lnTo>
                  <a:pt x="47952" y="45984"/>
                </a:lnTo>
                <a:lnTo>
                  <a:pt x="47952" y="57214"/>
                </a:lnTo>
                <a:lnTo>
                  <a:pt x="52570" y="61419"/>
                </a:lnTo>
                <a:lnTo>
                  <a:pt x="165880" y="61419"/>
                </a:lnTo>
                <a:lnTo>
                  <a:pt x="168014" y="62473"/>
                </a:lnTo>
                <a:lnTo>
                  <a:pt x="171922" y="65280"/>
                </a:lnTo>
                <a:lnTo>
                  <a:pt x="172269" y="70895"/>
                </a:lnTo>
                <a:lnTo>
                  <a:pt x="170136" y="75468"/>
                </a:lnTo>
                <a:lnTo>
                  <a:pt x="192170" y="75468"/>
                </a:lnTo>
                <a:lnTo>
                  <a:pt x="192895" y="71814"/>
                </a:lnTo>
                <a:lnTo>
                  <a:pt x="192919" y="63092"/>
                </a:lnTo>
                <a:lnTo>
                  <a:pt x="189014" y="52660"/>
                </a:lnTo>
                <a:lnTo>
                  <a:pt x="177952" y="43875"/>
                </a:lnTo>
                <a:lnTo>
                  <a:pt x="173336" y="41767"/>
                </a:lnTo>
                <a:close/>
              </a:path>
              <a:path w="360679" h="210820">
                <a:moveTo>
                  <a:pt x="173696" y="1054"/>
                </a:moveTo>
                <a:lnTo>
                  <a:pt x="62870" y="1054"/>
                </a:lnTo>
                <a:lnTo>
                  <a:pt x="58252" y="5271"/>
                </a:lnTo>
                <a:lnTo>
                  <a:pt x="58252" y="16145"/>
                </a:lnTo>
                <a:lnTo>
                  <a:pt x="62870" y="20362"/>
                </a:lnTo>
                <a:lnTo>
                  <a:pt x="173696" y="20362"/>
                </a:lnTo>
                <a:lnTo>
                  <a:pt x="177952" y="21061"/>
                </a:lnTo>
                <a:lnTo>
                  <a:pt x="194054" y="28374"/>
                </a:lnTo>
                <a:lnTo>
                  <a:pt x="206326" y="40362"/>
                </a:lnTo>
                <a:lnTo>
                  <a:pt x="213470" y="56301"/>
                </a:lnTo>
                <a:lnTo>
                  <a:pt x="214192" y="75468"/>
                </a:lnTo>
                <a:lnTo>
                  <a:pt x="233373" y="75468"/>
                </a:lnTo>
                <a:lnTo>
                  <a:pt x="232845" y="55461"/>
                </a:lnTo>
                <a:lnTo>
                  <a:pt x="224397" y="33084"/>
                </a:lnTo>
                <a:lnTo>
                  <a:pt x="206494" y="13471"/>
                </a:lnTo>
                <a:lnTo>
                  <a:pt x="177604" y="1753"/>
                </a:lnTo>
                <a:lnTo>
                  <a:pt x="173696" y="1054"/>
                </a:lnTo>
                <a:close/>
              </a:path>
              <a:path w="360679" h="210820">
                <a:moveTo>
                  <a:pt x="165880" y="61419"/>
                </a:moveTo>
                <a:lnTo>
                  <a:pt x="58252" y="61419"/>
                </a:lnTo>
                <a:lnTo>
                  <a:pt x="58252" y="61774"/>
                </a:lnTo>
                <a:lnTo>
                  <a:pt x="162331" y="61774"/>
                </a:lnTo>
                <a:lnTo>
                  <a:pt x="165880" y="61419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165586" y="6420019"/>
            <a:ext cx="491913" cy="63500"/>
          </a:xfrm>
          <a:custGeom>
            <a:avLst/>
            <a:gdLst/>
            <a:ahLst/>
            <a:cxnLst/>
            <a:rect l="l" t="t" r="r" b="b"/>
            <a:pathLst>
              <a:path w="368934" h="47625">
                <a:moveTo>
                  <a:pt x="63931" y="5969"/>
                </a:moveTo>
                <a:lnTo>
                  <a:pt x="57543" y="0"/>
                </a:lnTo>
                <a:lnTo>
                  <a:pt x="16344" y="0"/>
                </a:lnTo>
                <a:lnTo>
                  <a:pt x="14211" y="2108"/>
                </a:lnTo>
                <a:lnTo>
                  <a:pt x="14211" y="7023"/>
                </a:lnTo>
                <a:lnTo>
                  <a:pt x="16344" y="9118"/>
                </a:lnTo>
                <a:lnTo>
                  <a:pt x="42278" y="9118"/>
                </a:lnTo>
                <a:lnTo>
                  <a:pt x="43688" y="10528"/>
                </a:lnTo>
                <a:lnTo>
                  <a:pt x="43688" y="10883"/>
                </a:lnTo>
                <a:lnTo>
                  <a:pt x="44043" y="10883"/>
                </a:lnTo>
                <a:lnTo>
                  <a:pt x="44043" y="11226"/>
                </a:lnTo>
                <a:lnTo>
                  <a:pt x="44411" y="11938"/>
                </a:lnTo>
                <a:lnTo>
                  <a:pt x="44411" y="14389"/>
                </a:lnTo>
                <a:lnTo>
                  <a:pt x="42633" y="15798"/>
                </a:lnTo>
                <a:lnTo>
                  <a:pt x="41567" y="15798"/>
                </a:lnTo>
                <a:lnTo>
                  <a:pt x="41567" y="24574"/>
                </a:lnTo>
                <a:lnTo>
                  <a:pt x="38366" y="35801"/>
                </a:lnTo>
                <a:lnTo>
                  <a:pt x="38366" y="36156"/>
                </a:lnTo>
                <a:lnTo>
                  <a:pt x="37655" y="37198"/>
                </a:lnTo>
                <a:lnTo>
                  <a:pt x="36588" y="37909"/>
                </a:lnTo>
                <a:lnTo>
                  <a:pt x="24155" y="37909"/>
                </a:lnTo>
                <a:lnTo>
                  <a:pt x="23088" y="36855"/>
                </a:lnTo>
                <a:lnTo>
                  <a:pt x="23088" y="34747"/>
                </a:lnTo>
                <a:lnTo>
                  <a:pt x="24866" y="28778"/>
                </a:lnTo>
                <a:lnTo>
                  <a:pt x="25222" y="27381"/>
                </a:lnTo>
                <a:lnTo>
                  <a:pt x="25577" y="24574"/>
                </a:lnTo>
                <a:lnTo>
                  <a:pt x="41567" y="24574"/>
                </a:lnTo>
                <a:lnTo>
                  <a:pt x="41567" y="15798"/>
                </a:lnTo>
                <a:lnTo>
                  <a:pt x="7823" y="15798"/>
                </a:lnTo>
                <a:lnTo>
                  <a:pt x="3200" y="19659"/>
                </a:lnTo>
                <a:lnTo>
                  <a:pt x="2489" y="24917"/>
                </a:lnTo>
                <a:lnTo>
                  <a:pt x="2133" y="25628"/>
                </a:lnTo>
                <a:lnTo>
                  <a:pt x="0" y="34048"/>
                </a:lnTo>
                <a:lnTo>
                  <a:pt x="0" y="38252"/>
                </a:lnTo>
                <a:lnTo>
                  <a:pt x="1066" y="40716"/>
                </a:lnTo>
                <a:lnTo>
                  <a:pt x="2844" y="42824"/>
                </a:lnTo>
                <a:lnTo>
                  <a:pt x="4267" y="44577"/>
                </a:lnTo>
                <a:lnTo>
                  <a:pt x="8521" y="47028"/>
                </a:lnTo>
                <a:lnTo>
                  <a:pt x="50088" y="47028"/>
                </a:lnTo>
                <a:lnTo>
                  <a:pt x="54343" y="43522"/>
                </a:lnTo>
                <a:lnTo>
                  <a:pt x="55765" y="38963"/>
                </a:lnTo>
                <a:lnTo>
                  <a:pt x="56121" y="38252"/>
                </a:lnTo>
                <a:lnTo>
                  <a:pt x="56222" y="37909"/>
                </a:lnTo>
                <a:lnTo>
                  <a:pt x="60172" y="24574"/>
                </a:lnTo>
                <a:lnTo>
                  <a:pt x="60388" y="23863"/>
                </a:lnTo>
                <a:lnTo>
                  <a:pt x="62166" y="15798"/>
                </a:lnTo>
                <a:lnTo>
                  <a:pt x="62166" y="15443"/>
                </a:lnTo>
                <a:lnTo>
                  <a:pt x="63931" y="5969"/>
                </a:lnTo>
                <a:close/>
              </a:path>
              <a:path w="368934" h="47625">
                <a:moveTo>
                  <a:pt x="112610" y="3162"/>
                </a:moveTo>
                <a:lnTo>
                  <a:pt x="109766" y="0"/>
                </a:lnTo>
                <a:lnTo>
                  <a:pt x="87731" y="0"/>
                </a:lnTo>
                <a:lnTo>
                  <a:pt x="86321" y="8064"/>
                </a:lnTo>
                <a:lnTo>
                  <a:pt x="86931" y="3162"/>
                </a:lnTo>
                <a:lnTo>
                  <a:pt x="87020" y="1054"/>
                </a:lnTo>
                <a:lnTo>
                  <a:pt x="85953" y="0"/>
                </a:lnTo>
                <a:lnTo>
                  <a:pt x="73888" y="0"/>
                </a:lnTo>
                <a:lnTo>
                  <a:pt x="71399" y="2108"/>
                </a:lnTo>
                <a:lnTo>
                  <a:pt x="71043" y="4559"/>
                </a:lnTo>
                <a:lnTo>
                  <a:pt x="69049" y="13728"/>
                </a:lnTo>
                <a:lnTo>
                  <a:pt x="63347" y="39306"/>
                </a:lnTo>
                <a:lnTo>
                  <a:pt x="62166" y="44919"/>
                </a:lnTo>
                <a:lnTo>
                  <a:pt x="62166" y="45974"/>
                </a:lnTo>
                <a:lnTo>
                  <a:pt x="62865" y="47028"/>
                </a:lnTo>
                <a:lnTo>
                  <a:pt x="82410" y="47028"/>
                </a:lnTo>
                <a:lnTo>
                  <a:pt x="89522" y="15443"/>
                </a:lnTo>
                <a:lnTo>
                  <a:pt x="89865" y="12992"/>
                </a:lnTo>
                <a:lnTo>
                  <a:pt x="109766" y="12992"/>
                </a:lnTo>
                <a:lnTo>
                  <a:pt x="112610" y="10185"/>
                </a:lnTo>
                <a:lnTo>
                  <a:pt x="112610" y="8064"/>
                </a:lnTo>
                <a:lnTo>
                  <a:pt x="112610" y="3162"/>
                </a:lnTo>
                <a:close/>
              </a:path>
              <a:path w="368934" h="47625">
                <a:moveTo>
                  <a:pt x="166243" y="2108"/>
                </a:moveTo>
                <a:lnTo>
                  <a:pt x="164109" y="0"/>
                </a:lnTo>
                <a:lnTo>
                  <a:pt x="161620" y="0"/>
                </a:lnTo>
                <a:lnTo>
                  <a:pt x="125387" y="0"/>
                </a:lnTo>
                <a:lnTo>
                  <a:pt x="112610" y="36499"/>
                </a:lnTo>
                <a:lnTo>
                  <a:pt x="112610" y="42113"/>
                </a:lnTo>
                <a:lnTo>
                  <a:pt x="117221" y="47028"/>
                </a:lnTo>
                <a:lnTo>
                  <a:pt x="156997" y="47028"/>
                </a:lnTo>
                <a:lnTo>
                  <a:pt x="159131" y="44919"/>
                </a:lnTo>
                <a:lnTo>
                  <a:pt x="159131" y="40017"/>
                </a:lnTo>
                <a:lnTo>
                  <a:pt x="156997" y="37909"/>
                </a:lnTo>
                <a:lnTo>
                  <a:pt x="138176" y="37909"/>
                </a:lnTo>
                <a:lnTo>
                  <a:pt x="136398" y="36156"/>
                </a:lnTo>
                <a:lnTo>
                  <a:pt x="136398" y="32994"/>
                </a:lnTo>
                <a:lnTo>
                  <a:pt x="141732" y="12992"/>
                </a:lnTo>
                <a:lnTo>
                  <a:pt x="141732" y="12636"/>
                </a:lnTo>
                <a:lnTo>
                  <a:pt x="142430" y="10528"/>
                </a:lnTo>
                <a:lnTo>
                  <a:pt x="144564" y="9118"/>
                </a:lnTo>
                <a:lnTo>
                  <a:pt x="164109" y="9118"/>
                </a:lnTo>
                <a:lnTo>
                  <a:pt x="166243" y="7023"/>
                </a:lnTo>
                <a:lnTo>
                  <a:pt x="166243" y="2108"/>
                </a:lnTo>
                <a:close/>
              </a:path>
              <a:path w="368934" h="47625">
                <a:moveTo>
                  <a:pt x="234442" y="8064"/>
                </a:moveTo>
                <a:lnTo>
                  <a:pt x="233718" y="5613"/>
                </a:lnTo>
                <a:lnTo>
                  <a:pt x="230530" y="2451"/>
                </a:lnTo>
                <a:lnTo>
                  <a:pt x="226631" y="0"/>
                </a:lnTo>
                <a:lnTo>
                  <a:pt x="211353" y="0"/>
                </a:lnTo>
                <a:lnTo>
                  <a:pt x="211353" y="10185"/>
                </a:lnTo>
                <a:lnTo>
                  <a:pt x="211289" y="12509"/>
                </a:lnTo>
                <a:lnTo>
                  <a:pt x="210629" y="15087"/>
                </a:lnTo>
                <a:lnTo>
                  <a:pt x="210286" y="18948"/>
                </a:lnTo>
                <a:lnTo>
                  <a:pt x="193941" y="18948"/>
                </a:lnTo>
                <a:lnTo>
                  <a:pt x="195986" y="11582"/>
                </a:lnTo>
                <a:lnTo>
                  <a:pt x="196075" y="10883"/>
                </a:lnTo>
                <a:lnTo>
                  <a:pt x="196786" y="9829"/>
                </a:lnTo>
                <a:lnTo>
                  <a:pt x="197853" y="9118"/>
                </a:lnTo>
                <a:lnTo>
                  <a:pt x="210286" y="9118"/>
                </a:lnTo>
                <a:lnTo>
                  <a:pt x="211353" y="10185"/>
                </a:lnTo>
                <a:lnTo>
                  <a:pt x="211353" y="0"/>
                </a:lnTo>
                <a:lnTo>
                  <a:pt x="178676" y="0"/>
                </a:lnTo>
                <a:lnTo>
                  <a:pt x="174409" y="3505"/>
                </a:lnTo>
                <a:lnTo>
                  <a:pt x="166243" y="42113"/>
                </a:lnTo>
                <a:lnTo>
                  <a:pt x="170853" y="47028"/>
                </a:lnTo>
                <a:lnTo>
                  <a:pt x="218097" y="47028"/>
                </a:lnTo>
                <a:lnTo>
                  <a:pt x="220218" y="44919"/>
                </a:lnTo>
                <a:lnTo>
                  <a:pt x="220218" y="40017"/>
                </a:lnTo>
                <a:lnTo>
                  <a:pt x="218097" y="37909"/>
                </a:lnTo>
                <a:lnTo>
                  <a:pt x="191808" y="37909"/>
                </a:lnTo>
                <a:lnTo>
                  <a:pt x="190042" y="36156"/>
                </a:lnTo>
                <a:lnTo>
                  <a:pt x="190042" y="33693"/>
                </a:lnTo>
                <a:lnTo>
                  <a:pt x="190385" y="31584"/>
                </a:lnTo>
                <a:lnTo>
                  <a:pt x="191109" y="28435"/>
                </a:lnTo>
                <a:lnTo>
                  <a:pt x="227330" y="28435"/>
                </a:lnTo>
                <a:lnTo>
                  <a:pt x="231584" y="24917"/>
                </a:lnTo>
                <a:lnTo>
                  <a:pt x="232308" y="20002"/>
                </a:lnTo>
                <a:lnTo>
                  <a:pt x="232410" y="18948"/>
                </a:lnTo>
                <a:lnTo>
                  <a:pt x="234442" y="11582"/>
                </a:lnTo>
                <a:lnTo>
                  <a:pt x="234442" y="9118"/>
                </a:lnTo>
                <a:lnTo>
                  <a:pt x="234442" y="8064"/>
                </a:lnTo>
                <a:close/>
              </a:path>
              <a:path w="368934" h="47625">
                <a:moveTo>
                  <a:pt x="295884" y="24574"/>
                </a:moveTo>
                <a:lnTo>
                  <a:pt x="295173" y="22110"/>
                </a:lnTo>
                <a:lnTo>
                  <a:pt x="293395" y="20002"/>
                </a:lnTo>
                <a:lnTo>
                  <a:pt x="293039" y="19659"/>
                </a:lnTo>
                <a:lnTo>
                  <a:pt x="292328" y="19304"/>
                </a:lnTo>
                <a:lnTo>
                  <a:pt x="291985" y="18605"/>
                </a:lnTo>
                <a:lnTo>
                  <a:pt x="290195" y="17551"/>
                </a:lnTo>
                <a:lnTo>
                  <a:pt x="287007" y="16141"/>
                </a:lnTo>
                <a:lnTo>
                  <a:pt x="283451" y="15798"/>
                </a:lnTo>
                <a:lnTo>
                  <a:pt x="261429" y="15798"/>
                </a:lnTo>
                <a:lnTo>
                  <a:pt x="260007" y="14033"/>
                </a:lnTo>
                <a:lnTo>
                  <a:pt x="260007" y="11226"/>
                </a:lnTo>
                <a:lnTo>
                  <a:pt x="260362" y="10883"/>
                </a:lnTo>
                <a:lnTo>
                  <a:pt x="260362" y="10528"/>
                </a:lnTo>
                <a:lnTo>
                  <a:pt x="260718" y="10528"/>
                </a:lnTo>
                <a:lnTo>
                  <a:pt x="260718" y="10185"/>
                </a:lnTo>
                <a:lnTo>
                  <a:pt x="261073" y="9829"/>
                </a:lnTo>
                <a:lnTo>
                  <a:pt x="261429" y="9829"/>
                </a:lnTo>
                <a:lnTo>
                  <a:pt x="261785" y="9474"/>
                </a:lnTo>
                <a:lnTo>
                  <a:pt x="262496" y="9118"/>
                </a:lnTo>
                <a:lnTo>
                  <a:pt x="290563" y="9118"/>
                </a:lnTo>
                <a:lnTo>
                  <a:pt x="292696" y="7023"/>
                </a:lnTo>
                <a:lnTo>
                  <a:pt x="292696" y="2108"/>
                </a:lnTo>
                <a:lnTo>
                  <a:pt x="290563" y="0"/>
                </a:lnTo>
                <a:lnTo>
                  <a:pt x="252907" y="0"/>
                </a:lnTo>
                <a:lnTo>
                  <a:pt x="252907" y="355"/>
                </a:lnTo>
                <a:lnTo>
                  <a:pt x="251129" y="355"/>
                </a:lnTo>
                <a:lnTo>
                  <a:pt x="249720" y="698"/>
                </a:lnTo>
                <a:lnTo>
                  <a:pt x="248285" y="1752"/>
                </a:lnTo>
                <a:lnTo>
                  <a:pt x="245452" y="3162"/>
                </a:lnTo>
                <a:lnTo>
                  <a:pt x="243306" y="5969"/>
                </a:lnTo>
                <a:lnTo>
                  <a:pt x="242608" y="9474"/>
                </a:lnTo>
                <a:lnTo>
                  <a:pt x="242239" y="10528"/>
                </a:lnTo>
                <a:lnTo>
                  <a:pt x="240474" y="18605"/>
                </a:lnTo>
                <a:lnTo>
                  <a:pt x="240474" y="22466"/>
                </a:lnTo>
                <a:lnTo>
                  <a:pt x="252907" y="31242"/>
                </a:lnTo>
                <a:lnTo>
                  <a:pt x="274929" y="31242"/>
                </a:lnTo>
                <a:lnTo>
                  <a:pt x="276352" y="32994"/>
                </a:lnTo>
                <a:lnTo>
                  <a:pt x="276352" y="35102"/>
                </a:lnTo>
                <a:lnTo>
                  <a:pt x="275996" y="35801"/>
                </a:lnTo>
                <a:lnTo>
                  <a:pt x="275996" y="36156"/>
                </a:lnTo>
                <a:lnTo>
                  <a:pt x="275640" y="36499"/>
                </a:lnTo>
                <a:lnTo>
                  <a:pt x="275640" y="36855"/>
                </a:lnTo>
                <a:lnTo>
                  <a:pt x="275285" y="37198"/>
                </a:lnTo>
                <a:lnTo>
                  <a:pt x="274929" y="37198"/>
                </a:lnTo>
                <a:lnTo>
                  <a:pt x="274574" y="37553"/>
                </a:lnTo>
                <a:lnTo>
                  <a:pt x="273862" y="37909"/>
                </a:lnTo>
                <a:lnTo>
                  <a:pt x="243674" y="37909"/>
                </a:lnTo>
                <a:lnTo>
                  <a:pt x="241896" y="40017"/>
                </a:lnTo>
                <a:lnTo>
                  <a:pt x="241896" y="44919"/>
                </a:lnTo>
                <a:lnTo>
                  <a:pt x="243674" y="47028"/>
                </a:lnTo>
                <a:lnTo>
                  <a:pt x="283451" y="47028"/>
                </a:lnTo>
                <a:lnTo>
                  <a:pt x="283451" y="46685"/>
                </a:lnTo>
                <a:lnTo>
                  <a:pt x="285229" y="46685"/>
                </a:lnTo>
                <a:lnTo>
                  <a:pt x="286651" y="46329"/>
                </a:lnTo>
                <a:lnTo>
                  <a:pt x="288074" y="45275"/>
                </a:lnTo>
                <a:lnTo>
                  <a:pt x="290918" y="43878"/>
                </a:lnTo>
                <a:lnTo>
                  <a:pt x="293039" y="41071"/>
                </a:lnTo>
                <a:lnTo>
                  <a:pt x="293763" y="37553"/>
                </a:lnTo>
                <a:lnTo>
                  <a:pt x="294106" y="36499"/>
                </a:lnTo>
                <a:lnTo>
                  <a:pt x="295884" y="28435"/>
                </a:lnTo>
                <a:lnTo>
                  <a:pt x="295884" y="24574"/>
                </a:lnTo>
                <a:close/>
              </a:path>
              <a:path w="368934" h="47625">
                <a:moveTo>
                  <a:pt x="368350" y="8064"/>
                </a:moveTo>
                <a:lnTo>
                  <a:pt x="367284" y="5613"/>
                </a:lnTo>
                <a:lnTo>
                  <a:pt x="365848" y="3860"/>
                </a:lnTo>
                <a:lnTo>
                  <a:pt x="364439" y="2451"/>
                </a:lnTo>
                <a:lnTo>
                  <a:pt x="360527" y="0"/>
                </a:lnTo>
                <a:lnTo>
                  <a:pt x="345262" y="0"/>
                </a:lnTo>
                <a:lnTo>
                  <a:pt x="345262" y="10185"/>
                </a:lnTo>
                <a:lnTo>
                  <a:pt x="345198" y="12509"/>
                </a:lnTo>
                <a:lnTo>
                  <a:pt x="344551" y="15087"/>
                </a:lnTo>
                <a:lnTo>
                  <a:pt x="343827" y="18948"/>
                </a:lnTo>
                <a:lnTo>
                  <a:pt x="327494" y="18948"/>
                </a:lnTo>
                <a:lnTo>
                  <a:pt x="329628" y="11226"/>
                </a:lnTo>
                <a:lnTo>
                  <a:pt x="329984" y="10883"/>
                </a:lnTo>
                <a:lnTo>
                  <a:pt x="330695" y="9829"/>
                </a:lnTo>
                <a:lnTo>
                  <a:pt x="331762" y="9118"/>
                </a:lnTo>
                <a:lnTo>
                  <a:pt x="344195" y="9118"/>
                </a:lnTo>
                <a:lnTo>
                  <a:pt x="345262" y="10185"/>
                </a:lnTo>
                <a:lnTo>
                  <a:pt x="345262" y="0"/>
                </a:lnTo>
                <a:lnTo>
                  <a:pt x="312216" y="0"/>
                </a:lnTo>
                <a:lnTo>
                  <a:pt x="307962" y="3505"/>
                </a:lnTo>
                <a:lnTo>
                  <a:pt x="299783" y="42113"/>
                </a:lnTo>
                <a:lnTo>
                  <a:pt x="304761" y="47028"/>
                </a:lnTo>
                <a:lnTo>
                  <a:pt x="351650" y="47028"/>
                </a:lnTo>
                <a:lnTo>
                  <a:pt x="353783" y="44919"/>
                </a:lnTo>
                <a:lnTo>
                  <a:pt x="353783" y="40017"/>
                </a:lnTo>
                <a:lnTo>
                  <a:pt x="351650" y="37909"/>
                </a:lnTo>
                <a:lnTo>
                  <a:pt x="325374" y="37909"/>
                </a:lnTo>
                <a:lnTo>
                  <a:pt x="323596" y="36156"/>
                </a:lnTo>
                <a:lnTo>
                  <a:pt x="323596" y="33693"/>
                </a:lnTo>
                <a:lnTo>
                  <a:pt x="324307" y="31584"/>
                </a:lnTo>
                <a:lnTo>
                  <a:pt x="325005" y="28435"/>
                </a:lnTo>
                <a:lnTo>
                  <a:pt x="360895" y="28435"/>
                </a:lnTo>
                <a:lnTo>
                  <a:pt x="365150" y="24917"/>
                </a:lnTo>
                <a:lnTo>
                  <a:pt x="365848" y="20002"/>
                </a:lnTo>
                <a:lnTo>
                  <a:pt x="366217" y="19304"/>
                </a:lnTo>
                <a:lnTo>
                  <a:pt x="366293" y="18948"/>
                </a:lnTo>
                <a:lnTo>
                  <a:pt x="367982" y="11582"/>
                </a:lnTo>
                <a:lnTo>
                  <a:pt x="367982" y="10528"/>
                </a:lnTo>
                <a:lnTo>
                  <a:pt x="368350" y="10185"/>
                </a:lnTo>
                <a:lnTo>
                  <a:pt x="368350" y="9118"/>
                </a:lnTo>
                <a:lnTo>
                  <a:pt x="368350" y="8064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773" y="428074"/>
            <a:ext cx="6899487" cy="5103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  <a:buClr>
                <a:srgbClr val="000000"/>
              </a:buClr>
            </a:pPr>
            <a:r>
              <a:rPr sz="3200" b="1" kern="0" spc="-24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3200" b="1" kern="0" spc="-17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OO</a:t>
            </a:r>
            <a:r>
              <a:rPr sz="3200" b="1" kern="0" spc="-24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3200" b="1" kern="0" spc="-16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9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3200" b="1" kern="0" spc="-20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3200" b="1" kern="0" spc="-26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3200" b="1" kern="0" spc="-17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3200" b="1" kern="0" spc="-19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3200" b="1" kern="0" spc="-152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3200" b="1" kern="0" spc="-17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3200" b="1" kern="0" spc="-17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</a:t>
            </a:r>
            <a:r>
              <a:rPr sz="3200" b="1" kern="0" spc="-32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3200" b="1" kern="0" spc="-24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3200" b="1" kern="0" spc="-20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3200" b="1" kern="0" spc="-16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22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9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</a:t>
            </a:r>
            <a:r>
              <a:rPr sz="3200" b="1" kern="0" spc="-17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3200" b="1" kern="0" spc="-22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sz="3200" b="1" kern="0" spc="-16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20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3200" b="1" kern="0" spc="-18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3200" b="1" kern="0" spc="-16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3200" b="1" kern="0" spc="-20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endParaRPr sz="32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17165" y="6310971"/>
            <a:ext cx="480907" cy="281093"/>
          </a:xfrm>
          <a:custGeom>
            <a:avLst/>
            <a:gdLst/>
            <a:ahLst/>
            <a:cxnLst/>
            <a:rect l="l" t="t" r="r" b="b"/>
            <a:pathLst>
              <a:path w="360679" h="210820">
                <a:moveTo>
                  <a:pt x="258384" y="136533"/>
                </a:moveTo>
                <a:lnTo>
                  <a:pt x="237988" y="136533"/>
                </a:lnTo>
                <a:lnTo>
                  <a:pt x="236006" y="146185"/>
                </a:lnTo>
                <a:lnTo>
                  <a:pt x="231726" y="167682"/>
                </a:lnTo>
                <a:lnTo>
                  <a:pt x="227641" y="189882"/>
                </a:lnTo>
                <a:lnTo>
                  <a:pt x="226264" y="201464"/>
                </a:lnTo>
                <a:lnTo>
                  <a:pt x="228038" y="207431"/>
                </a:lnTo>
                <a:lnTo>
                  <a:pt x="234080" y="210590"/>
                </a:lnTo>
                <a:lnTo>
                  <a:pt x="240470" y="209537"/>
                </a:lnTo>
                <a:lnTo>
                  <a:pt x="262769" y="192580"/>
                </a:lnTo>
                <a:lnTo>
                  <a:pt x="277248" y="180055"/>
                </a:lnTo>
                <a:lnTo>
                  <a:pt x="248994" y="180055"/>
                </a:lnTo>
                <a:lnTo>
                  <a:pt x="258384" y="136533"/>
                </a:lnTo>
                <a:close/>
              </a:path>
              <a:path w="360679" h="210820">
                <a:moveTo>
                  <a:pt x="281325" y="0"/>
                </a:moveTo>
                <a:lnTo>
                  <a:pt x="252554" y="75468"/>
                </a:lnTo>
                <a:lnTo>
                  <a:pt x="65712" y="75468"/>
                </a:lnTo>
                <a:lnTo>
                  <a:pt x="40909" y="80836"/>
                </a:lnTo>
                <a:lnTo>
                  <a:pt x="19935" y="95252"/>
                </a:lnTo>
                <a:lnTo>
                  <a:pt x="5422" y="116183"/>
                </a:lnTo>
                <a:lnTo>
                  <a:pt x="0" y="141096"/>
                </a:lnTo>
                <a:lnTo>
                  <a:pt x="6976" y="172371"/>
                </a:lnTo>
                <a:lnTo>
                  <a:pt x="24109" y="193611"/>
                </a:lnTo>
                <a:lnTo>
                  <a:pt x="45704" y="205703"/>
                </a:lnTo>
                <a:lnTo>
                  <a:pt x="66068" y="209537"/>
                </a:lnTo>
                <a:lnTo>
                  <a:pt x="201401" y="209537"/>
                </a:lnTo>
                <a:lnTo>
                  <a:pt x="204949" y="202517"/>
                </a:lnTo>
                <a:lnTo>
                  <a:pt x="206016" y="197604"/>
                </a:lnTo>
                <a:lnTo>
                  <a:pt x="207858" y="189882"/>
                </a:lnTo>
                <a:lnTo>
                  <a:pt x="67488" y="189882"/>
                </a:lnTo>
                <a:lnTo>
                  <a:pt x="50832" y="186114"/>
                </a:lnTo>
                <a:lnTo>
                  <a:pt x="36008" y="175799"/>
                </a:lnTo>
                <a:lnTo>
                  <a:pt x="25380" y="160416"/>
                </a:lnTo>
                <a:lnTo>
                  <a:pt x="21312" y="141446"/>
                </a:lnTo>
                <a:lnTo>
                  <a:pt x="24248" y="126897"/>
                </a:lnTo>
                <a:lnTo>
                  <a:pt x="33078" y="111657"/>
                </a:lnTo>
                <a:lnTo>
                  <a:pt x="47835" y="99642"/>
                </a:lnTo>
                <a:lnTo>
                  <a:pt x="68553" y="94766"/>
                </a:lnTo>
                <a:lnTo>
                  <a:pt x="267467" y="94766"/>
                </a:lnTo>
                <a:lnTo>
                  <a:pt x="283099" y="29838"/>
                </a:lnTo>
                <a:lnTo>
                  <a:pt x="304733" y="29838"/>
                </a:lnTo>
                <a:lnTo>
                  <a:pt x="288781" y="7723"/>
                </a:lnTo>
                <a:lnTo>
                  <a:pt x="285581" y="2807"/>
                </a:lnTo>
                <a:lnTo>
                  <a:pt x="281325" y="0"/>
                </a:lnTo>
                <a:close/>
              </a:path>
              <a:path w="360679" h="210820">
                <a:moveTo>
                  <a:pt x="220582" y="136533"/>
                </a:moveTo>
                <a:lnTo>
                  <a:pt x="199626" y="136533"/>
                </a:lnTo>
                <a:lnTo>
                  <a:pt x="187902" y="181810"/>
                </a:lnTo>
                <a:lnTo>
                  <a:pt x="186128" y="189882"/>
                </a:lnTo>
                <a:lnTo>
                  <a:pt x="207858" y="189882"/>
                </a:lnTo>
                <a:lnTo>
                  <a:pt x="220582" y="136533"/>
                </a:lnTo>
                <a:close/>
              </a:path>
              <a:path w="360679" h="210820">
                <a:moveTo>
                  <a:pt x="304733" y="29838"/>
                </a:moveTo>
                <a:lnTo>
                  <a:pt x="283099" y="29838"/>
                </a:lnTo>
                <a:lnTo>
                  <a:pt x="333893" y="104594"/>
                </a:lnTo>
                <a:lnTo>
                  <a:pt x="248994" y="180055"/>
                </a:lnTo>
                <a:lnTo>
                  <a:pt x="277248" y="180055"/>
                </a:lnTo>
                <a:lnTo>
                  <a:pt x="303517" y="157329"/>
                </a:lnTo>
                <a:lnTo>
                  <a:pt x="342666" y="122472"/>
                </a:lnTo>
                <a:lnTo>
                  <a:pt x="360171" y="106700"/>
                </a:lnTo>
                <a:lnTo>
                  <a:pt x="304733" y="29838"/>
                </a:lnTo>
                <a:close/>
              </a:path>
              <a:path w="360679" h="210820">
                <a:moveTo>
                  <a:pt x="262852" y="115825"/>
                </a:moveTo>
                <a:lnTo>
                  <a:pt x="73526" y="115825"/>
                </a:lnTo>
                <a:lnTo>
                  <a:pt x="58674" y="118809"/>
                </a:lnTo>
                <a:lnTo>
                  <a:pt x="49550" y="126004"/>
                </a:lnTo>
                <a:lnTo>
                  <a:pt x="44955" y="134778"/>
                </a:lnTo>
                <a:lnTo>
                  <a:pt x="43689" y="142499"/>
                </a:lnTo>
                <a:lnTo>
                  <a:pt x="45759" y="152091"/>
                </a:lnTo>
                <a:lnTo>
                  <a:pt x="51459" y="160531"/>
                </a:lnTo>
                <a:lnTo>
                  <a:pt x="60023" y="166537"/>
                </a:lnTo>
                <a:lnTo>
                  <a:pt x="70685" y="168824"/>
                </a:lnTo>
                <a:lnTo>
                  <a:pt x="167654" y="168824"/>
                </a:lnTo>
                <a:lnTo>
                  <a:pt x="170098" y="160416"/>
                </a:lnTo>
                <a:lnTo>
                  <a:pt x="173569" y="148818"/>
                </a:lnTo>
                <a:lnTo>
                  <a:pt x="64291" y="148818"/>
                </a:lnTo>
                <a:lnTo>
                  <a:pt x="65002" y="136533"/>
                </a:lnTo>
                <a:lnTo>
                  <a:pt x="258384" y="136533"/>
                </a:lnTo>
                <a:lnTo>
                  <a:pt x="262852" y="115825"/>
                </a:lnTo>
                <a:close/>
              </a:path>
              <a:path w="360679" h="210820">
                <a:moveTo>
                  <a:pt x="177245" y="136533"/>
                </a:moveTo>
                <a:lnTo>
                  <a:pt x="156649" y="136533"/>
                </a:lnTo>
                <a:lnTo>
                  <a:pt x="152382" y="148818"/>
                </a:lnTo>
                <a:lnTo>
                  <a:pt x="173569" y="148818"/>
                </a:lnTo>
                <a:lnTo>
                  <a:pt x="177245" y="136533"/>
                </a:lnTo>
                <a:close/>
              </a:path>
              <a:path w="360679" h="210820">
                <a:moveTo>
                  <a:pt x="173336" y="41767"/>
                </a:moveTo>
                <a:lnTo>
                  <a:pt x="52570" y="41767"/>
                </a:lnTo>
                <a:lnTo>
                  <a:pt x="47952" y="45984"/>
                </a:lnTo>
                <a:lnTo>
                  <a:pt x="47952" y="57214"/>
                </a:lnTo>
                <a:lnTo>
                  <a:pt x="52570" y="61419"/>
                </a:lnTo>
                <a:lnTo>
                  <a:pt x="165880" y="61419"/>
                </a:lnTo>
                <a:lnTo>
                  <a:pt x="168014" y="62473"/>
                </a:lnTo>
                <a:lnTo>
                  <a:pt x="171922" y="65280"/>
                </a:lnTo>
                <a:lnTo>
                  <a:pt x="172269" y="70895"/>
                </a:lnTo>
                <a:lnTo>
                  <a:pt x="170136" y="75468"/>
                </a:lnTo>
                <a:lnTo>
                  <a:pt x="192170" y="75468"/>
                </a:lnTo>
                <a:lnTo>
                  <a:pt x="192895" y="71814"/>
                </a:lnTo>
                <a:lnTo>
                  <a:pt x="192919" y="63092"/>
                </a:lnTo>
                <a:lnTo>
                  <a:pt x="189014" y="52660"/>
                </a:lnTo>
                <a:lnTo>
                  <a:pt x="177952" y="43875"/>
                </a:lnTo>
                <a:lnTo>
                  <a:pt x="173336" y="41767"/>
                </a:lnTo>
                <a:close/>
              </a:path>
              <a:path w="360679" h="210820">
                <a:moveTo>
                  <a:pt x="173696" y="1054"/>
                </a:moveTo>
                <a:lnTo>
                  <a:pt x="62870" y="1054"/>
                </a:lnTo>
                <a:lnTo>
                  <a:pt x="58252" y="5271"/>
                </a:lnTo>
                <a:lnTo>
                  <a:pt x="58252" y="16145"/>
                </a:lnTo>
                <a:lnTo>
                  <a:pt x="62870" y="20362"/>
                </a:lnTo>
                <a:lnTo>
                  <a:pt x="173696" y="20362"/>
                </a:lnTo>
                <a:lnTo>
                  <a:pt x="177952" y="21061"/>
                </a:lnTo>
                <a:lnTo>
                  <a:pt x="194054" y="28374"/>
                </a:lnTo>
                <a:lnTo>
                  <a:pt x="206326" y="40362"/>
                </a:lnTo>
                <a:lnTo>
                  <a:pt x="213470" y="56301"/>
                </a:lnTo>
                <a:lnTo>
                  <a:pt x="214192" y="75468"/>
                </a:lnTo>
                <a:lnTo>
                  <a:pt x="233373" y="75468"/>
                </a:lnTo>
                <a:lnTo>
                  <a:pt x="232845" y="55461"/>
                </a:lnTo>
                <a:lnTo>
                  <a:pt x="224397" y="33084"/>
                </a:lnTo>
                <a:lnTo>
                  <a:pt x="206494" y="13471"/>
                </a:lnTo>
                <a:lnTo>
                  <a:pt x="177604" y="1753"/>
                </a:lnTo>
                <a:lnTo>
                  <a:pt x="173696" y="1054"/>
                </a:lnTo>
                <a:close/>
              </a:path>
              <a:path w="360679" h="210820">
                <a:moveTo>
                  <a:pt x="165880" y="61419"/>
                </a:moveTo>
                <a:lnTo>
                  <a:pt x="58252" y="61419"/>
                </a:lnTo>
                <a:lnTo>
                  <a:pt x="58252" y="61774"/>
                </a:lnTo>
                <a:lnTo>
                  <a:pt x="162331" y="61774"/>
                </a:lnTo>
                <a:lnTo>
                  <a:pt x="165880" y="61419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5586" y="6420019"/>
            <a:ext cx="491913" cy="63500"/>
          </a:xfrm>
          <a:custGeom>
            <a:avLst/>
            <a:gdLst/>
            <a:ahLst/>
            <a:cxnLst/>
            <a:rect l="l" t="t" r="r" b="b"/>
            <a:pathLst>
              <a:path w="368934" h="47625">
                <a:moveTo>
                  <a:pt x="63931" y="5969"/>
                </a:moveTo>
                <a:lnTo>
                  <a:pt x="57543" y="0"/>
                </a:lnTo>
                <a:lnTo>
                  <a:pt x="16344" y="0"/>
                </a:lnTo>
                <a:lnTo>
                  <a:pt x="14211" y="2108"/>
                </a:lnTo>
                <a:lnTo>
                  <a:pt x="14211" y="7023"/>
                </a:lnTo>
                <a:lnTo>
                  <a:pt x="16344" y="9118"/>
                </a:lnTo>
                <a:lnTo>
                  <a:pt x="42278" y="9118"/>
                </a:lnTo>
                <a:lnTo>
                  <a:pt x="43688" y="10528"/>
                </a:lnTo>
                <a:lnTo>
                  <a:pt x="43688" y="10883"/>
                </a:lnTo>
                <a:lnTo>
                  <a:pt x="44043" y="10883"/>
                </a:lnTo>
                <a:lnTo>
                  <a:pt x="44043" y="11226"/>
                </a:lnTo>
                <a:lnTo>
                  <a:pt x="44411" y="11938"/>
                </a:lnTo>
                <a:lnTo>
                  <a:pt x="44411" y="14389"/>
                </a:lnTo>
                <a:lnTo>
                  <a:pt x="42633" y="15798"/>
                </a:lnTo>
                <a:lnTo>
                  <a:pt x="41567" y="15798"/>
                </a:lnTo>
                <a:lnTo>
                  <a:pt x="41567" y="24574"/>
                </a:lnTo>
                <a:lnTo>
                  <a:pt x="38366" y="35801"/>
                </a:lnTo>
                <a:lnTo>
                  <a:pt x="38366" y="36156"/>
                </a:lnTo>
                <a:lnTo>
                  <a:pt x="37655" y="37198"/>
                </a:lnTo>
                <a:lnTo>
                  <a:pt x="36588" y="37909"/>
                </a:lnTo>
                <a:lnTo>
                  <a:pt x="24155" y="37909"/>
                </a:lnTo>
                <a:lnTo>
                  <a:pt x="23088" y="36855"/>
                </a:lnTo>
                <a:lnTo>
                  <a:pt x="23088" y="34747"/>
                </a:lnTo>
                <a:lnTo>
                  <a:pt x="24866" y="28778"/>
                </a:lnTo>
                <a:lnTo>
                  <a:pt x="25222" y="27381"/>
                </a:lnTo>
                <a:lnTo>
                  <a:pt x="25577" y="24574"/>
                </a:lnTo>
                <a:lnTo>
                  <a:pt x="41567" y="24574"/>
                </a:lnTo>
                <a:lnTo>
                  <a:pt x="41567" y="15798"/>
                </a:lnTo>
                <a:lnTo>
                  <a:pt x="7823" y="15798"/>
                </a:lnTo>
                <a:lnTo>
                  <a:pt x="3200" y="19659"/>
                </a:lnTo>
                <a:lnTo>
                  <a:pt x="2489" y="24917"/>
                </a:lnTo>
                <a:lnTo>
                  <a:pt x="2133" y="25628"/>
                </a:lnTo>
                <a:lnTo>
                  <a:pt x="0" y="34048"/>
                </a:lnTo>
                <a:lnTo>
                  <a:pt x="0" y="38252"/>
                </a:lnTo>
                <a:lnTo>
                  <a:pt x="1066" y="40716"/>
                </a:lnTo>
                <a:lnTo>
                  <a:pt x="2844" y="42824"/>
                </a:lnTo>
                <a:lnTo>
                  <a:pt x="4267" y="44577"/>
                </a:lnTo>
                <a:lnTo>
                  <a:pt x="8521" y="47028"/>
                </a:lnTo>
                <a:lnTo>
                  <a:pt x="50088" y="47028"/>
                </a:lnTo>
                <a:lnTo>
                  <a:pt x="54343" y="43522"/>
                </a:lnTo>
                <a:lnTo>
                  <a:pt x="55765" y="38963"/>
                </a:lnTo>
                <a:lnTo>
                  <a:pt x="56121" y="38252"/>
                </a:lnTo>
                <a:lnTo>
                  <a:pt x="56222" y="37909"/>
                </a:lnTo>
                <a:lnTo>
                  <a:pt x="60172" y="24574"/>
                </a:lnTo>
                <a:lnTo>
                  <a:pt x="60388" y="23863"/>
                </a:lnTo>
                <a:lnTo>
                  <a:pt x="62166" y="15798"/>
                </a:lnTo>
                <a:lnTo>
                  <a:pt x="62166" y="15443"/>
                </a:lnTo>
                <a:lnTo>
                  <a:pt x="63931" y="5969"/>
                </a:lnTo>
                <a:close/>
              </a:path>
              <a:path w="368934" h="47625">
                <a:moveTo>
                  <a:pt x="112610" y="3162"/>
                </a:moveTo>
                <a:lnTo>
                  <a:pt x="109766" y="0"/>
                </a:lnTo>
                <a:lnTo>
                  <a:pt x="87731" y="0"/>
                </a:lnTo>
                <a:lnTo>
                  <a:pt x="86321" y="8064"/>
                </a:lnTo>
                <a:lnTo>
                  <a:pt x="86931" y="3162"/>
                </a:lnTo>
                <a:lnTo>
                  <a:pt x="87020" y="1054"/>
                </a:lnTo>
                <a:lnTo>
                  <a:pt x="85953" y="0"/>
                </a:lnTo>
                <a:lnTo>
                  <a:pt x="73888" y="0"/>
                </a:lnTo>
                <a:lnTo>
                  <a:pt x="71399" y="2108"/>
                </a:lnTo>
                <a:lnTo>
                  <a:pt x="71043" y="4559"/>
                </a:lnTo>
                <a:lnTo>
                  <a:pt x="69049" y="13728"/>
                </a:lnTo>
                <a:lnTo>
                  <a:pt x="63347" y="39306"/>
                </a:lnTo>
                <a:lnTo>
                  <a:pt x="62166" y="44919"/>
                </a:lnTo>
                <a:lnTo>
                  <a:pt x="62166" y="45974"/>
                </a:lnTo>
                <a:lnTo>
                  <a:pt x="62865" y="47028"/>
                </a:lnTo>
                <a:lnTo>
                  <a:pt x="82410" y="47028"/>
                </a:lnTo>
                <a:lnTo>
                  <a:pt x="89522" y="15443"/>
                </a:lnTo>
                <a:lnTo>
                  <a:pt x="89865" y="12992"/>
                </a:lnTo>
                <a:lnTo>
                  <a:pt x="109766" y="12992"/>
                </a:lnTo>
                <a:lnTo>
                  <a:pt x="112610" y="10185"/>
                </a:lnTo>
                <a:lnTo>
                  <a:pt x="112610" y="8064"/>
                </a:lnTo>
                <a:lnTo>
                  <a:pt x="112610" y="3162"/>
                </a:lnTo>
                <a:close/>
              </a:path>
              <a:path w="368934" h="47625">
                <a:moveTo>
                  <a:pt x="166243" y="2108"/>
                </a:moveTo>
                <a:lnTo>
                  <a:pt x="164109" y="0"/>
                </a:lnTo>
                <a:lnTo>
                  <a:pt x="161620" y="0"/>
                </a:lnTo>
                <a:lnTo>
                  <a:pt x="125387" y="0"/>
                </a:lnTo>
                <a:lnTo>
                  <a:pt x="112610" y="36499"/>
                </a:lnTo>
                <a:lnTo>
                  <a:pt x="112610" y="42113"/>
                </a:lnTo>
                <a:lnTo>
                  <a:pt x="117221" y="47028"/>
                </a:lnTo>
                <a:lnTo>
                  <a:pt x="156997" y="47028"/>
                </a:lnTo>
                <a:lnTo>
                  <a:pt x="159131" y="44919"/>
                </a:lnTo>
                <a:lnTo>
                  <a:pt x="159131" y="40017"/>
                </a:lnTo>
                <a:lnTo>
                  <a:pt x="156997" y="37909"/>
                </a:lnTo>
                <a:lnTo>
                  <a:pt x="138176" y="37909"/>
                </a:lnTo>
                <a:lnTo>
                  <a:pt x="136398" y="36156"/>
                </a:lnTo>
                <a:lnTo>
                  <a:pt x="136398" y="32994"/>
                </a:lnTo>
                <a:lnTo>
                  <a:pt x="141732" y="12992"/>
                </a:lnTo>
                <a:lnTo>
                  <a:pt x="141732" y="12636"/>
                </a:lnTo>
                <a:lnTo>
                  <a:pt x="142430" y="10528"/>
                </a:lnTo>
                <a:lnTo>
                  <a:pt x="144564" y="9118"/>
                </a:lnTo>
                <a:lnTo>
                  <a:pt x="164109" y="9118"/>
                </a:lnTo>
                <a:lnTo>
                  <a:pt x="166243" y="7023"/>
                </a:lnTo>
                <a:lnTo>
                  <a:pt x="166243" y="2108"/>
                </a:lnTo>
                <a:close/>
              </a:path>
              <a:path w="368934" h="47625">
                <a:moveTo>
                  <a:pt x="234442" y="8064"/>
                </a:moveTo>
                <a:lnTo>
                  <a:pt x="233718" y="5613"/>
                </a:lnTo>
                <a:lnTo>
                  <a:pt x="230530" y="2451"/>
                </a:lnTo>
                <a:lnTo>
                  <a:pt x="226631" y="0"/>
                </a:lnTo>
                <a:lnTo>
                  <a:pt x="211353" y="0"/>
                </a:lnTo>
                <a:lnTo>
                  <a:pt x="211353" y="10185"/>
                </a:lnTo>
                <a:lnTo>
                  <a:pt x="211289" y="12509"/>
                </a:lnTo>
                <a:lnTo>
                  <a:pt x="210629" y="15087"/>
                </a:lnTo>
                <a:lnTo>
                  <a:pt x="210286" y="18948"/>
                </a:lnTo>
                <a:lnTo>
                  <a:pt x="193941" y="18948"/>
                </a:lnTo>
                <a:lnTo>
                  <a:pt x="195986" y="11582"/>
                </a:lnTo>
                <a:lnTo>
                  <a:pt x="196075" y="10883"/>
                </a:lnTo>
                <a:lnTo>
                  <a:pt x="196786" y="9829"/>
                </a:lnTo>
                <a:lnTo>
                  <a:pt x="197853" y="9118"/>
                </a:lnTo>
                <a:lnTo>
                  <a:pt x="210286" y="9118"/>
                </a:lnTo>
                <a:lnTo>
                  <a:pt x="211353" y="10185"/>
                </a:lnTo>
                <a:lnTo>
                  <a:pt x="211353" y="0"/>
                </a:lnTo>
                <a:lnTo>
                  <a:pt x="178676" y="0"/>
                </a:lnTo>
                <a:lnTo>
                  <a:pt x="174409" y="3505"/>
                </a:lnTo>
                <a:lnTo>
                  <a:pt x="166243" y="42113"/>
                </a:lnTo>
                <a:lnTo>
                  <a:pt x="170853" y="47028"/>
                </a:lnTo>
                <a:lnTo>
                  <a:pt x="218097" y="47028"/>
                </a:lnTo>
                <a:lnTo>
                  <a:pt x="220218" y="44919"/>
                </a:lnTo>
                <a:lnTo>
                  <a:pt x="220218" y="40017"/>
                </a:lnTo>
                <a:lnTo>
                  <a:pt x="218097" y="37909"/>
                </a:lnTo>
                <a:lnTo>
                  <a:pt x="191808" y="37909"/>
                </a:lnTo>
                <a:lnTo>
                  <a:pt x="190042" y="36156"/>
                </a:lnTo>
                <a:lnTo>
                  <a:pt x="190042" y="33693"/>
                </a:lnTo>
                <a:lnTo>
                  <a:pt x="190385" y="31584"/>
                </a:lnTo>
                <a:lnTo>
                  <a:pt x="191109" y="28435"/>
                </a:lnTo>
                <a:lnTo>
                  <a:pt x="227330" y="28435"/>
                </a:lnTo>
                <a:lnTo>
                  <a:pt x="231584" y="24917"/>
                </a:lnTo>
                <a:lnTo>
                  <a:pt x="232308" y="20002"/>
                </a:lnTo>
                <a:lnTo>
                  <a:pt x="232410" y="18948"/>
                </a:lnTo>
                <a:lnTo>
                  <a:pt x="234442" y="11582"/>
                </a:lnTo>
                <a:lnTo>
                  <a:pt x="234442" y="9118"/>
                </a:lnTo>
                <a:lnTo>
                  <a:pt x="234442" y="8064"/>
                </a:lnTo>
                <a:close/>
              </a:path>
              <a:path w="368934" h="47625">
                <a:moveTo>
                  <a:pt x="295884" y="24574"/>
                </a:moveTo>
                <a:lnTo>
                  <a:pt x="295173" y="22110"/>
                </a:lnTo>
                <a:lnTo>
                  <a:pt x="293395" y="20002"/>
                </a:lnTo>
                <a:lnTo>
                  <a:pt x="293039" y="19659"/>
                </a:lnTo>
                <a:lnTo>
                  <a:pt x="292328" y="19304"/>
                </a:lnTo>
                <a:lnTo>
                  <a:pt x="291985" y="18605"/>
                </a:lnTo>
                <a:lnTo>
                  <a:pt x="290195" y="17551"/>
                </a:lnTo>
                <a:lnTo>
                  <a:pt x="287007" y="16141"/>
                </a:lnTo>
                <a:lnTo>
                  <a:pt x="283451" y="15798"/>
                </a:lnTo>
                <a:lnTo>
                  <a:pt x="261429" y="15798"/>
                </a:lnTo>
                <a:lnTo>
                  <a:pt x="260007" y="14033"/>
                </a:lnTo>
                <a:lnTo>
                  <a:pt x="260007" y="11226"/>
                </a:lnTo>
                <a:lnTo>
                  <a:pt x="260362" y="10883"/>
                </a:lnTo>
                <a:lnTo>
                  <a:pt x="260362" y="10528"/>
                </a:lnTo>
                <a:lnTo>
                  <a:pt x="260718" y="10528"/>
                </a:lnTo>
                <a:lnTo>
                  <a:pt x="260718" y="10185"/>
                </a:lnTo>
                <a:lnTo>
                  <a:pt x="261073" y="9829"/>
                </a:lnTo>
                <a:lnTo>
                  <a:pt x="261429" y="9829"/>
                </a:lnTo>
                <a:lnTo>
                  <a:pt x="261785" y="9474"/>
                </a:lnTo>
                <a:lnTo>
                  <a:pt x="262496" y="9118"/>
                </a:lnTo>
                <a:lnTo>
                  <a:pt x="290563" y="9118"/>
                </a:lnTo>
                <a:lnTo>
                  <a:pt x="292696" y="7023"/>
                </a:lnTo>
                <a:lnTo>
                  <a:pt x="292696" y="2108"/>
                </a:lnTo>
                <a:lnTo>
                  <a:pt x="290563" y="0"/>
                </a:lnTo>
                <a:lnTo>
                  <a:pt x="252907" y="0"/>
                </a:lnTo>
                <a:lnTo>
                  <a:pt x="252907" y="355"/>
                </a:lnTo>
                <a:lnTo>
                  <a:pt x="251129" y="355"/>
                </a:lnTo>
                <a:lnTo>
                  <a:pt x="249720" y="698"/>
                </a:lnTo>
                <a:lnTo>
                  <a:pt x="248285" y="1752"/>
                </a:lnTo>
                <a:lnTo>
                  <a:pt x="245452" y="3162"/>
                </a:lnTo>
                <a:lnTo>
                  <a:pt x="243306" y="5969"/>
                </a:lnTo>
                <a:lnTo>
                  <a:pt x="242608" y="9474"/>
                </a:lnTo>
                <a:lnTo>
                  <a:pt x="242239" y="10528"/>
                </a:lnTo>
                <a:lnTo>
                  <a:pt x="240474" y="18605"/>
                </a:lnTo>
                <a:lnTo>
                  <a:pt x="240474" y="22466"/>
                </a:lnTo>
                <a:lnTo>
                  <a:pt x="252907" y="31242"/>
                </a:lnTo>
                <a:lnTo>
                  <a:pt x="274929" y="31242"/>
                </a:lnTo>
                <a:lnTo>
                  <a:pt x="276352" y="32994"/>
                </a:lnTo>
                <a:lnTo>
                  <a:pt x="276352" y="35102"/>
                </a:lnTo>
                <a:lnTo>
                  <a:pt x="275996" y="35801"/>
                </a:lnTo>
                <a:lnTo>
                  <a:pt x="275996" y="36156"/>
                </a:lnTo>
                <a:lnTo>
                  <a:pt x="275640" y="36499"/>
                </a:lnTo>
                <a:lnTo>
                  <a:pt x="275640" y="36855"/>
                </a:lnTo>
                <a:lnTo>
                  <a:pt x="275285" y="37198"/>
                </a:lnTo>
                <a:lnTo>
                  <a:pt x="274929" y="37198"/>
                </a:lnTo>
                <a:lnTo>
                  <a:pt x="274574" y="37553"/>
                </a:lnTo>
                <a:lnTo>
                  <a:pt x="273862" y="37909"/>
                </a:lnTo>
                <a:lnTo>
                  <a:pt x="243674" y="37909"/>
                </a:lnTo>
                <a:lnTo>
                  <a:pt x="241896" y="40017"/>
                </a:lnTo>
                <a:lnTo>
                  <a:pt x="241896" y="44919"/>
                </a:lnTo>
                <a:lnTo>
                  <a:pt x="243674" y="47028"/>
                </a:lnTo>
                <a:lnTo>
                  <a:pt x="283451" y="47028"/>
                </a:lnTo>
                <a:lnTo>
                  <a:pt x="283451" y="46685"/>
                </a:lnTo>
                <a:lnTo>
                  <a:pt x="285229" y="46685"/>
                </a:lnTo>
                <a:lnTo>
                  <a:pt x="286651" y="46329"/>
                </a:lnTo>
                <a:lnTo>
                  <a:pt x="288074" y="45275"/>
                </a:lnTo>
                <a:lnTo>
                  <a:pt x="290918" y="43878"/>
                </a:lnTo>
                <a:lnTo>
                  <a:pt x="293039" y="41071"/>
                </a:lnTo>
                <a:lnTo>
                  <a:pt x="293763" y="37553"/>
                </a:lnTo>
                <a:lnTo>
                  <a:pt x="294106" y="36499"/>
                </a:lnTo>
                <a:lnTo>
                  <a:pt x="295884" y="28435"/>
                </a:lnTo>
                <a:lnTo>
                  <a:pt x="295884" y="24574"/>
                </a:lnTo>
                <a:close/>
              </a:path>
              <a:path w="368934" h="47625">
                <a:moveTo>
                  <a:pt x="368350" y="8064"/>
                </a:moveTo>
                <a:lnTo>
                  <a:pt x="367284" y="5613"/>
                </a:lnTo>
                <a:lnTo>
                  <a:pt x="365848" y="3860"/>
                </a:lnTo>
                <a:lnTo>
                  <a:pt x="364439" y="2451"/>
                </a:lnTo>
                <a:lnTo>
                  <a:pt x="360527" y="0"/>
                </a:lnTo>
                <a:lnTo>
                  <a:pt x="345262" y="0"/>
                </a:lnTo>
                <a:lnTo>
                  <a:pt x="345262" y="10185"/>
                </a:lnTo>
                <a:lnTo>
                  <a:pt x="345198" y="12509"/>
                </a:lnTo>
                <a:lnTo>
                  <a:pt x="344551" y="15087"/>
                </a:lnTo>
                <a:lnTo>
                  <a:pt x="343827" y="18948"/>
                </a:lnTo>
                <a:lnTo>
                  <a:pt x="327494" y="18948"/>
                </a:lnTo>
                <a:lnTo>
                  <a:pt x="329628" y="11226"/>
                </a:lnTo>
                <a:lnTo>
                  <a:pt x="329984" y="10883"/>
                </a:lnTo>
                <a:lnTo>
                  <a:pt x="330695" y="9829"/>
                </a:lnTo>
                <a:lnTo>
                  <a:pt x="331762" y="9118"/>
                </a:lnTo>
                <a:lnTo>
                  <a:pt x="344195" y="9118"/>
                </a:lnTo>
                <a:lnTo>
                  <a:pt x="345262" y="10185"/>
                </a:lnTo>
                <a:lnTo>
                  <a:pt x="345262" y="0"/>
                </a:lnTo>
                <a:lnTo>
                  <a:pt x="312216" y="0"/>
                </a:lnTo>
                <a:lnTo>
                  <a:pt x="307962" y="3505"/>
                </a:lnTo>
                <a:lnTo>
                  <a:pt x="299783" y="42113"/>
                </a:lnTo>
                <a:lnTo>
                  <a:pt x="304761" y="47028"/>
                </a:lnTo>
                <a:lnTo>
                  <a:pt x="351650" y="47028"/>
                </a:lnTo>
                <a:lnTo>
                  <a:pt x="353783" y="44919"/>
                </a:lnTo>
                <a:lnTo>
                  <a:pt x="353783" y="40017"/>
                </a:lnTo>
                <a:lnTo>
                  <a:pt x="351650" y="37909"/>
                </a:lnTo>
                <a:lnTo>
                  <a:pt x="325374" y="37909"/>
                </a:lnTo>
                <a:lnTo>
                  <a:pt x="323596" y="36156"/>
                </a:lnTo>
                <a:lnTo>
                  <a:pt x="323596" y="33693"/>
                </a:lnTo>
                <a:lnTo>
                  <a:pt x="324307" y="31584"/>
                </a:lnTo>
                <a:lnTo>
                  <a:pt x="325005" y="28435"/>
                </a:lnTo>
                <a:lnTo>
                  <a:pt x="360895" y="28435"/>
                </a:lnTo>
                <a:lnTo>
                  <a:pt x="365150" y="24917"/>
                </a:lnTo>
                <a:lnTo>
                  <a:pt x="365848" y="20002"/>
                </a:lnTo>
                <a:lnTo>
                  <a:pt x="366217" y="19304"/>
                </a:lnTo>
                <a:lnTo>
                  <a:pt x="366293" y="18948"/>
                </a:lnTo>
                <a:lnTo>
                  <a:pt x="367982" y="11582"/>
                </a:lnTo>
                <a:lnTo>
                  <a:pt x="367982" y="10528"/>
                </a:lnTo>
                <a:lnTo>
                  <a:pt x="368350" y="10185"/>
                </a:lnTo>
                <a:lnTo>
                  <a:pt x="368350" y="9118"/>
                </a:lnTo>
                <a:lnTo>
                  <a:pt x="368350" y="8064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955" y="3421257"/>
            <a:ext cx="1770887" cy="110020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74749" y="2830712"/>
            <a:ext cx="720513" cy="419947"/>
          </a:xfrm>
          <a:custGeom>
            <a:avLst/>
            <a:gdLst/>
            <a:ahLst/>
            <a:cxnLst/>
            <a:rect l="l" t="t" r="r" b="b"/>
            <a:pathLst>
              <a:path w="540385" h="314960">
                <a:moveTo>
                  <a:pt x="387559" y="204796"/>
                </a:moveTo>
                <a:lnTo>
                  <a:pt x="347574" y="251520"/>
                </a:lnTo>
                <a:lnTo>
                  <a:pt x="339382" y="302192"/>
                </a:lnTo>
                <a:lnTo>
                  <a:pt x="342486" y="308082"/>
                </a:lnTo>
                <a:lnTo>
                  <a:pt x="347440" y="312195"/>
                </a:lnTo>
                <a:lnTo>
                  <a:pt x="353691" y="314334"/>
                </a:lnTo>
                <a:lnTo>
                  <a:pt x="360690" y="314301"/>
                </a:lnTo>
                <a:lnTo>
                  <a:pt x="394137" y="288866"/>
                </a:lnTo>
                <a:lnTo>
                  <a:pt x="415854" y="270078"/>
                </a:lnTo>
                <a:lnTo>
                  <a:pt x="373474" y="270078"/>
                </a:lnTo>
                <a:lnTo>
                  <a:pt x="387559" y="204796"/>
                </a:lnTo>
                <a:close/>
              </a:path>
              <a:path w="540385" h="314960">
                <a:moveTo>
                  <a:pt x="421970" y="0"/>
                </a:moveTo>
                <a:lnTo>
                  <a:pt x="378815" y="113200"/>
                </a:lnTo>
                <a:lnTo>
                  <a:pt x="98565" y="113200"/>
                </a:lnTo>
                <a:lnTo>
                  <a:pt x="61361" y="121252"/>
                </a:lnTo>
                <a:lnTo>
                  <a:pt x="29902" y="142876"/>
                </a:lnTo>
                <a:lnTo>
                  <a:pt x="8133" y="174271"/>
                </a:lnTo>
                <a:lnTo>
                  <a:pt x="0" y="211641"/>
                </a:lnTo>
                <a:lnTo>
                  <a:pt x="10464" y="258553"/>
                </a:lnTo>
                <a:lnTo>
                  <a:pt x="36162" y="290412"/>
                </a:lnTo>
                <a:lnTo>
                  <a:pt x="68554" y="308551"/>
                </a:lnTo>
                <a:lnTo>
                  <a:pt x="99097" y="314301"/>
                </a:lnTo>
                <a:lnTo>
                  <a:pt x="281841" y="314301"/>
                </a:lnTo>
                <a:lnTo>
                  <a:pt x="294403" y="312541"/>
                </a:lnTo>
                <a:lnTo>
                  <a:pt x="302419" y="308115"/>
                </a:lnTo>
                <a:lnTo>
                  <a:pt x="306938" y="302308"/>
                </a:lnTo>
                <a:lnTo>
                  <a:pt x="309011" y="296402"/>
                </a:lnTo>
                <a:lnTo>
                  <a:pt x="311774" y="284818"/>
                </a:lnTo>
                <a:lnTo>
                  <a:pt x="101228" y="284818"/>
                </a:lnTo>
                <a:lnTo>
                  <a:pt x="76245" y="279167"/>
                </a:lnTo>
                <a:lnTo>
                  <a:pt x="54010" y="263694"/>
                </a:lnTo>
                <a:lnTo>
                  <a:pt x="38069" y="240620"/>
                </a:lnTo>
                <a:lnTo>
                  <a:pt x="31967" y="212166"/>
                </a:lnTo>
                <a:lnTo>
                  <a:pt x="36371" y="190343"/>
                </a:lnTo>
                <a:lnTo>
                  <a:pt x="49615" y="167484"/>
                </a:lnTo>
                <a:lnTo>
                  <a:pt x="71751" y="149461"/>
                </a:lnTo>
                <a:lnTo>
                  <a:pt x="102826" y="142148"/>
                </a:lnTo>
                <a:lnTo>
                  <a:pt x="401184" y="142148"/>
                </a:lnTo>
                <a:lnTo>
                  <a:pt x="424631" y="44757"/>
                </a:lnTo>
                <a:lnTo>
                  <a:pt x="457080" y="44757"/>
                </a:lnTo>
                <a:lnTo>
                  <a:pt x="433154" y="11584"/>
                </a:lnTo>
                <a:lnTo>
                  <a:pt x="428353" y="4211"/>
                </a:lnTo>
                <a:lnTo>
                  <a:pt x="421970" y="0"/>
                </a:lnTo>
                <a:close/>
              </a:path>
              <a:path w="540385" h="314960">
                <a:moveTo>
                  <a:pt x="330859" y="204796"/>
                </a:moveTo>
                <a:lnTo>
                  <a:pt x="299427" y="204796"/>
                </a:lnTo>
                <a:lnTo>
                  <a:pt x="281841" y="272711"/>
                </a:lnTo>
                <a:lnTo>
                  <a:pt x="279180" y="284818"/>
                </a:lnTo>
                <a:lnTo>
                  <a:pt x="311774" y="284818"/>
                </a:lnTo>
                <a:lnTo>
                  <a:pt x="330859" y="204796"/>
                </a:lnTo>
                <a:close/>
              </a:path>
              <a:path w="540385" h="314960">
                <a:moveTo>
                  <a:pt x="457080" y="44757"/>
                </a:moveTo>
                <a:lnTo>
                  <a:pt x="424631" y="44757"/>
                </a:lnTo>
                <a:lnTo>
                  <a:pt x="500818" y="156888"/>
                </a:lnTo>
                <a:lnTo>
                  <a:pt x="373474" y="270078"/>
                </a:lnTo>
                <a:lnTo>
                  <a:pt x="415854" y="270078"/>
                </a:lnTo>
                <a:lnTo>
                  <a:pt x="455256" y="235990"/>
                </a:lnTo>
                <a:lnTo>
                  <a:pt x="513977" y="183705"/>
                </a:lnTo>
                <a:lnTo>
                  <a:pt x="540233" y="160047"/>
                </a:lnTo>
                <a:lnTo>
                  <a:pt x="457080" y="44757"/>
                </a:lnTo>
                <a:close/>
              </a:path>
              <a:path w="540385" h="314960">
                <a:moveTo>
                  <a:pt x="394261" y="173736"/>
                </a:moveTo>
                <a:lnTo>
                  <a:pt x="110285" y="173736"/>
                </a:lnTo>
                <a:lnTo>
                  <a:pt x="74322" y="189003"/>
                </a:lnTo>
                <a:lnTo>
                  <a:pt x="65531" y="213746"/>
                </a:lnTo>
                <a:lnTo>
                  <a:pt x="68636" y="228134"/>
                </a:lnTo>
                <a:lnTo>
                  <a:pt x="77186" y="240794"/>
                </a:lnTo>
                <a:lnTo>
                  <a:pt x="90031" y="249802"/>
                </a:lnTo>
                <a:lnTo>
                  <a:pt x="106023" y="253232"/>
                </a:lnTo>
                <a:lnTo>
                  <a:pt x="251471" y="253232"/>
                </a:lnTo>
                <a:lnTo>
                  <a:pt x="255137" y="240620"/>
                </a:lnTo>
                <a:lnTo>
                  <a:pt x="260342" y="223224"/>
                </a:lnTo>
                <a:lnTo>
                  <a:pt x="110285" y="223224"/>
                </a:lnTo>
                <a:lnTo>
                  <a:pt x="102626" y="220344"/>
                </a:lnTo>
                <a:lnTo>
                  <a:pt x="100162" y="214010"/>
                </a:lnTo>
                <a:lnTo>
                  <a:pt x="102493" y="207676"/>
                </a:lnTo>
                <a:lnTo>
                  <a:pt x="109219" y="204796"/>
                </a:lnTo>
                <a:lnTo>
                  <a:pt x="387559" y="204796"/>
                </a:lnTo>
                <a:lnTo>
                  <a:pt x="394261" y="173736"/>
                </a:lnTo>
                <a:close/>
              </a:path>
              <a:path w="540385" h="314960">
                <a:moveTo>
                  <a:pt x="265856" y="204796"/>
                </a:moveTo>
                <a:lnTo>
                  <a:pt x="234964" y="204796"/>
                </a:lnTo>
                <a:lnTo>
                  <a:pt x="228563" y="223224"/>
                </a:lnTo>
                <a:lnTo>
                  <a:pt x="260342" y="223224"/>
                </a:lnTo>
                <a:lnTo>
                  <a:pt x="265856" y="204796"/>
                </a:lnTo>
                <a:close/>
              </a:path>
              <a:path w="540385" h="314960">
                <a:moveTo>
                  <a:pt x="238147" y="62650"/>
                </a:moveTo>
                <a:lnTo>
                  <a:pt x="78852" y="62650"/>
                </a:lnTo>
                <a:lnTo>
                  <a:pt x="71925" y="68975"/>
                </a:lnTo>
                <a:lnTo>
                  <a:pt x="71925" y="85819"/>
                </a:lnTo>
                <a:lnTo>
                  <a:pt x="78852" y="92127"/>
                </a:lnTo>
                <a:lnTo>
                  <a:pt x="248810" y="92127"/>
                </a:lnTo>
                <a:lnTo>
                  <a:pt x="252010" y="93708"/>
                </a:lnTo>
                <a:lnTo>
                  <a:pt x="257872" y="97919"/>
                </a:lnTo>
                <a:lnTo>
                  <a:pt x="258394" y="106342"/>
                </a:lnTo>
                <a:lnTo>
                  <a:pt x="255193" y="113200"/>
                </a:lnTo>
                <a:lnTo>
                  <a:pt x="288243" y="113200"/>
                </a:lnTo>
                <a:lnTo>
                  <a:pt x="289331" y="107720"/>
                </a:lnTo>
                <a:lnTo>
                  <a:pt x="289367" y="94637"/>
                </a:lnTo>
                <a:lnTo>
                  <a:pt x="283509" y="78989"/>
                </a:lnTo>
                <a:lnTo>
                  <a:pt x="266917" y="65812"/>
                </a:lnTo>
                <a:lnTo>
                  <a:pt x="261150" y="63984"/>
                </a:lnTo>
                <a:lnTo>
                  <a:pt x="254332" y="63045"/>
                </a:lnTo>
                <a:lnTo>
                  <a:pt x="246614" y="62699"/>
                </a:lnTo>
                <a:lnTo>
                  <a:pt x="238147" y="62650"/>
                </a:lnTo>
                <a:close/>
              </a:path>
              <a:path w="540385" h="314960">
                <a:moveTo>
                  <a:pt x="240808" y="1581"/>
                </a:moveTo>
                <a:lnTo>
                  <a:pt x="94301" y="1581"/>
                </a:lnTo>
                <a:lnTo>
                  <a:pt x="87375" y="7906"/>
                </a:lnTo>
                <a:lnTo>
                  <a:pt x="87375" y="24217"/>
                </a:lnTo>
                <a:lnTo>
                  <a:pt x="94301" y="30543"/>
                </a:lnTo>
                <a:lnTo>
                  <a:pt x="260533" y="30543"/>
                </a:lnTo>
                <a:lnTo>
                  <a:pt x="266917" y="31591"/>
                </a:lnTo>
                <a:lnTo>
                  <a:pt x="291070" y="42561"/>
                </a:lnTo>
                <a:lnTo>
                  <a:pt x="309476" y="60542"/>
                </a:lnTo>
                <a:lnTo>
                  <a:pt x="320192" y="84450"/>
                </a:lnTo>
                <a:lnTo>
                  <a:pt x="321274" y="113200"/>
                </a:lnTo>
                <a:lnTo>
                  <a:pt x="350045" y="113200"/>
                </a:lnTo>
                <a:lnTo>
                  <a:pt x="336581" y="49626"/>
                </a:lnTo>
                <a:lnTo>
                  <a:pt x="309728" y="20206"/>
                </a:lnTo>
                <a:lnTo>
                  <a:pt x="266395" y="2629"/>
                </a:lnTo>
                <a:lnTo>
                  <a:pt x="248928" y="1597"/>
                </a:lnTo>
                <a:lnTo>
                  <a:pt x="240808" y="1581"/>
                </a:lnTo>
                <a:close/>
              </a:path>
              <a:path w="540385" h="314960">
                <a:moveTo>
                  <a:pt x="248810" y="92127"/>
                </a:moveTo>
                <a:lnTo>
                  <a:pt x="87375" y="92127"/>
                </a:lnTo>
                <a:lnTo>
                  <a:pt x="87375" y="92660"/>
                </a:lnTo>
                <a:lnTo>
                  <a:pt x="243487" y="92660"/>
                </a:lnTo>
                <a:lnTo>
                  <a:pt x="248810" y="92127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7354" y="2994287"/>
            <a:ext cx="737447" cy="94827"/>
          </a:xfrm>
          <a:custGeom>
            <a:avLst/>
            <a:gdLst/>
            <a:ahLst/>
            <a:cxnLst/>
            <a:rect l="l" t="t" r="r" b="b"/>
            <a:pathLst>
              <a:path w="553085" h="71119">
                <a:moveTo>
                  <a:pt x="93230" y="23685"/>
                </a:moveTo>
                <a:lnTo>
                  <a:pt x="93129" y="13550"/>
                </a:lnTo>
                <a:lnTo>
                  <a:pt x="89573" y="6248"/>
                </a:lnTo>
                <a:lnTo>
                  <a:pt x="83718" y="1612"/>
                </a:lnTo>
                <a:lnTo>
                  <a:pt x="76720" y="0"/>
                </a:lnTo>
                <a:lnTo>
                  <a:pt x="24511" y="0"/>
                </a:lnTo>
                <a:lnTo>
                  <a:pt x="21310" y="3162"/>
                </a:lnTo>
                <a:lnTo>
                  <a:pt x="21310" y="10528"/>
                </a:lnTo>
                <a:lnTo>
                  <a:pt x="24511" y="13677"/>
                </a:lnTo>
                <a:lnTo>
                  <a:pt x="63398" y="13677"/>
                </a:lnTo>
                <a:lnTo>
                  <a:pt x="65519" y="15786"/>
                </a:lnTo>
                <a:lnTo>
                  <a:pt x="65519" y="16319"/>
                </a:lnTo>
                <a:lnTo>
                  <a:pt x="66065" y="16319"/>
                </a:lnTo>
                <a:lnTo>
                  <a:pt x="66065" y="16840"/>
                </a:lnTo>
                <a:lnTo>
                  <a:pt x="66598" y="17894"/>
                </a:lnTo>
                <a:lnTo>
                  <a:pt x="66598" y="21577"/>
                </a:lnTo>
                <a:lnTo>
                  <a:pt x="63944" y="23685"/>
                </a:lnTo>
                <a:lnTo>
                  <a:pt x="62344" y="23685"/>
                </a:lnTo>
                <a:lnTo>
                  <a:pt x="62344" y="36842"/>
                </a:lnTo>
                <a:lnTo>
                  <a:pt x="57543" y="53695"/>
                </a:lnTo>
                <a:lnTo>
                  <a:pt x="57518" y="54254"/>
                </a:lnTo>
                <a:lnTo>
                  <a:pt x="56476" y="55803"/>
                </a:lnTo>
                <a:lnTo>
                  <a:pt x="54876" y="56857"/>
                </a:lnTo>
                <a:lnTo>
                  <a:pt x="36233" y="56857"/>
                </a:lnTo>
                <a:lnTo>
                  <a:pt x="34632" y="55270"/>
                </a:lnTo>
                <a:lnTo>
                  <a:pt x="34632" y="52108"/>
                </a:lnTo>
                <a:lnTo>
                  <a:pt x="37299" y="43167"/>
                </a:lnTo>
                <a:lnTo>
                  <a:pt x="37833" y="41059"/>
                </a:lnTo>
                <a:lnTo>
                  <a:pt x="38354" y="36842"/>
                </a:lnTo>
                <a:lnTo>
                  <a:pt x="62344" y="36842"/>
                </a:lnTo>
                <a:lnTo>
                  <a:pt x="62344" y="23685"/>
                </a:lnTo>
                <a:lnTo>
                  <a:pt x="11722" y="23685"/>
                </a:lnTo>
                <a:lnTo>
                  <a:pt x="4800" y="29476"/>
                </a:lnTo>
                <a:lnTo>
                  <a:pt x="3721" y="37376"/>
                </a:lnTo>
                <a:lnTo>
                  <a:pt x="3200" y="38430"/>
                </a:lnTo>
                <a:lnTo>
                  <a:pt x="0" y="51066"/>
                </a:lnTo>
                <a:lnTo>
                  <a:pt x="0" y="57378"/>
                </a:lnTo>
                <a:lnTo>
                  <a:pt x="1600" y="61061"/>
                </a:lnTo>
                <a:lnTo>
                  <a:pt x="4267" y="64223"/>
                </a:lnTo>
                <a:lnTo>
                  <a:pt x="6400" y="66852"/>
                </a:lnTo>
                <a:lnTo>
                  <a:pt x="12788" y="70535"/>
                </a:lnTo>
                <a:lnTo>
                  <a:pt x="75120" y="70535"/>
                </a:lnTo>
                <a:lnTo>
                  <a:pt x="81508" y="65278"/>
                </a:lnTo>
                <a:lnTo>
                  <a:pt x="84162" y="56857"/>
                </a:lnTo>
                <a:lnTo>
                  <a:pt x="85001" y="54216"/>
                </a:lnTo>
                <a:lnTo>
                  <a:pt x="87642" y="45199"/>
                </a:lnTo>
                <a:lnTo>
                  <a:pt x="89928" y="36842"/>
                </a:lnTo>
                <a:lnTo>
                  <a:pt x="90690" y="34074"/>
                </a:lnTo>
                <a:lnTo>
                  <a:pt x="93230" y="23685"/>
                </a:lnTo>
                <a:close/>
              </a:path>
              <a:path w="553085" h="71119">
                <a:moveTo>
                  <a:pt x="168897" y="4737"/>
                </a:moveTo>
                <a:lnTo>
                  <a:pt x="164642" y="0"/>
                </a:lnTo>
                <a:lnTo>
                  <a:pt x="131584" y="0"/>
                </a:lnTo>
                <a:lnTo>
                  <a:pt x="129463" y="12090"/>
                </a:lnTo>
                <a:lnTo>
                  <a:pt x="130530" y="3670"/>
                </a:lnTo>
                <a:lnTo>
                  <a:pt x="130530" y="1574"/>
                </a:lnTo>
                <a:lnTo>
                  <a:pt x="128930" y="0"/>
                </a:lnTo>
                <a:lnTo>
                  <a:pt x="110820" y="0"/>
                </a:lnTo>
                <a:lnTo>
                  <a:pt x="107099" y="3162"/>
                </a:lnTo>
                <a:lnTo>
                  <a:pt x="106553" y="6832"/>
                </a:lnTo>
                <a:lnTo>
                  <a:pt x="103568" y="20586"/>
                </a:lnTo>
                <a:lnTo>
                  <a:pt x="95008" y="58953"/>
                </a:lnTo>
                <a:lnTo>
                  <a:pt x="93230" y="67386"/>
                </a:lnTo>
                <a:lnTo>
                  <a:pt x="93230" y="68961"/>
                </a:lnTo>
                <a:lnTo>
                  <a:pt x="94297" y="70535"/>
                </a:lnTo>
                <a:lnTo>
                  <a:pt x="123609" y="70535"/>
                </a:lnTo>
                <a:lnTo>
                  <a:pt x="134264" y="23152"/>
                </a:lnTo>
                <a:lnTo>
                  <a:pt x="134785" y="19469"/>
                </a:lnTo>
                <a:lnTo>
                  <a:pt x="164642" y="19469"/>
                </a:lnTo>
                <a:lnTo>
                  <a:pt x="168897" y="15265"/>
                </a:lnTo>
                <a:lnTo>
                  <a:pt x="168897" y="12090"/>
                </a:lnTo>
                <a:lnTo>
                  <a:pt x="168897" y="4737"/>
                </a:lnTo>
                <a:close/>
              </a:path>
              <a:path w="553085" h="71119">
                <a:moveTo>
                  <a:pt x="249351" y="3162"/>
                </a:moveTo>
                <a:lnTo>
                  <a:pt x="246151" y="0"/>
                </a:lnTo>
                <a:lnTo>
                  <a:pt x="242404" y="0"/>
                </a:lnTo>
                <a:lnTo>
                  <a:pt x="188061" y="0"/>
                </a:lnTo>
                <a:lnTo>
                  <a:pt x="170484" y="46304"/>
                </a:lnTo>
                <a:lnTo>
                  <a:pt x="168897" y="54749"/>
                </a:lnTo>
                <a:lnTo>
                  <a:pt x="168897" y="63169"/>
                </a:lnTo>
                <a:lnTo>
                  <a:pt x="175818" y="70535"/>
                </a:lnTo>
                <a:lnTo>
                  <a:pt x="235483" y="70535"/>
                </a:lnTo>
                <a:lnTo>
                  <a:pt x="238683" y="67386"/>
                </a:lnTo>
                <a:lnTo>
                  <a:pt x="238683" y="60007"/>
                </a:lnTo>
                <a:lnTo>
                  <a:pt x="235483" y="56857"/>
                </a:lnTo>
                <a:lnTo>
                  <a:pt x="207251" y="56857"/>
                </a:lnTo>
                <a:lnTo>
                  <a:pt x="204597" y="54216"/>
                </a:lnTo>
                <a:lnTo>
                  <a:pt x="204597" y="51066"/>
                </a:lnTo>
                <a:lnTo>
                  <a:pt x="205841" y="45453"/>
                </a:lnTo>
                <a:lnTo>
                  <a:pt x="208584" y="34607"/>
                </a:lnTo>
                <a:lnTo>
                  <a:pt x="211328" y="23964"/>
                </a:lnTo>
                <a:lnTo>
                  <a:pt x="212572" y="18948"/>
                </a:lnTo>
                <a:lnTo>
                  <a:pt x="213639" y="15786"/>
                </a:lnTo>
                <a:lnTo>
                  <a:pt x="216839" y="13677"/>
                </a:lnTo>
                <a:lnTo>
                  <a:pt x="246151" y="13677"/>
                </a:lnTo>
                <a:lnTo>
                  <a:pt x="249351" y="10528"/>
                </a:lnTo>
                <a:lnTo>
                  <a:pt x="249351" y="3162"/>
                </a:lnTo>
                <a:close/>
              </a:path>
              <a:path w="553085" h="71119">
                <a:moveTo>
                  <a:pt x="351637" y="12090"/>
                </a:moveTo>
                <a:lnTo>
                  <a:pt x="350570" y="8420"/>
                </a:lnTo>
                <a:lnTo>
                  <a:pt x="345782" y="3670"/>
                </a:lnTo>
                <a:lnTo>
                  <a:pt x="339915" y="0"/>
                </a:lnTo>
                <a:lnTo>
                  <a:pt x="317017" y="0"/>
                </a:lnTo>
                <a:lnTo>
                  <a:pt x="317017" y="15265"/>
                </a:lnTo>
                <a:lnTo>
                  <a:pt x="316928" y="18757"/>
                </a:lnTo>
                <a:lnTo>
                  <a:pt x="315937" y="22631"/>
                </a:lnTo>
                <a:lnTo>
                  <a:pt x="315417" y="28422"/>
                </a:lnTo>
                <a:lnTo>
                  <a:pt x="290906" y="28422"/>
                </a:lnTo>
                <a:lnTo>
                  <a:pt x="294106" y="16840"/>
                </a:lnTo>
                <a:lnTo>
                  <a:pt x="294106" y="16319"/>
                </a:lnTo>
                <a:lnTo>
                  <a:pt x="295160" y="14744"/>
                </a:lnTo>
                <a:lnTo>
                  <a:pt x="296760" y="13677"/>
                </a:lnTo>
                <a:lnTo>
                  <a:pt x="315417" y="13677"/>
                </a:lnTo>
                <a:lnTo>
                  <a:pt x="317017" y="15265"/>
                </a:lnTo>
                <a:lnTo>
                  <a:pt x="317017" y="0"/>
                </a:lnTo>
                <a:lnTo>
                  <a:pt x="267995" y="0"/>
                </a:lnTo>
                <a:lnTo>
                  <a:pt x="261594" y="5257"/>
                </a:lnTo>
                <a:lnTo>
                  <a:pt x="250850" y="46304"/>
                </a:lnTo>
                <a:lnTo>
                  <a:pt x="249351" y="63169"/>
                </a:lnTo>
                <a:lnTo>
                  <a:pt x="256273" y="70535"/>
                </a:lnTo>
                <a:lnTo>
                  <a:pt x="327139" y="70535"/>
                </a:lnTo>
                <a:lnTo>
                  <a:pt x="330314" y="67386"/>
                </a:lnTo>
                <a:lnTo>
                  <a:pt x="330314" y="60007"/>
                </a:lnTo>
                <a:lnTo>
                  <a:pt x="327139" y="56857"/>
                </a:lnTo>
                <a:lnTo>
                  <a:pt x="287705" y="56857"/>
                </a:lnTo>
                <a:lnTo>
                  <a:pt x="285038" y="54216"/>
                </a:lnTo>
                <a:lnTo>
                  <a:pt x="285038" y="50533"/>
                </a:lnTo>
                <a:lnTo>
                  <a:pt x="285559" y="47371"/>
                </a:lnTo>
                <a:lnTo>
                  <a:pt x="286639" y="42633"/>
                </a:lnTo>
                <a:lnTo>
                  <a:pt x="340982" y="42633"/>
                </a:lnTo>
                <a:lnTo>
                  <a:pt x="347370" y="37376"/>
                </a:lnTo>
                <a:lnTo>
                  <a:pt x="348437" y="29997"/>
                </a:lnTo>
                <a:lnTo>
                  <a:pt x="348437" y="28943"/>
                </a:lnTo>
                <a:lnTo>
                  <a:pt x="348589" y="28422"/>
                </a:lnTo>
                <a:lnTo>
                  <a:pt x="351637" y="17373"/>
                </a:lnTo>
                <a:lnTo>
                  <a:pt x="351637" y="13677"/>
                </a:lnTo>
                <a:lnTo>
                  <a:pt x="351637" y="12090"/>
                </a:lnTo>
                <a:close/>
              </a:path>
              <a:path w="553085" h="71119">
                <a:moveTo>
                  <a:pt x="443801" y="36842"/>
                </a:moveTo>
                <a:lnTo>
                  <a:pt x="442734" y="33159"/>
                </a:lnTo>
                <a:lnTo>
                  <a:pt x="440080" y="29997"/>
                </a:lnTo>
                <a:lnTo>
                  <a:pt x="439534" y="29476"/>
                </a:lnTo>
                <a:lnTo>
                  <a:pt x="438480" y="28943"/>
                </a:lnTo>
                <a:lnTo>
                  <a:pt x="437959" y="27901"/>
                </a:lnTo>
                <a:lnTo>
                  <a:pt x="435279" y="26314"/>
                </a:lnTo>
                <a:lnTo>
                  <a:pt x="430491" y="24206"/>
                </a:lnTo>
                <a:lnTo>
                  <a:pt x="425145" y="23685"/>
                </a:lnTo>
                <a:lnTo>
                  <a:pt x="392125" y="23685"/>
                </a:lnTo>
                <a:lnTo>
                  <a:pt x="389991" y="21056"/>
                </a:lnTo>
                <a:lnTo>
                  <a:pt x="389991" y="16840"/>
                </a:lnTo>
                <a:lnTo>
                  <a:pt x="390525" y="16319"/>
                </a:lnTo>
                <a:lnTo>
                  <a:pt x="390525" y="15786"/>
                </a:lnTo>
                <a:lnTo>
                  <a:pt x="391058" y="15786"/>
                </a:lnTo>
                <a:lnTo>
                  <a:pt x="391058" y="15265"/>
                </a:lnTo>
                <a:lnTo>
                  <a:pt x="391604" y="14744"/>
                </a:lnTo>
                <a:lnTo>
                  <a:pt x="392125" y="14744"/>
                </a:lnTo>
                <a:lnTo>
                  <a:pt x="392658" y="14211"/>
                </a:lnTo>
                <a:lnTo>
                  <a:pt x="393725" y="13677"/>
                </a:lnTo>
                <a:lnTo>
                  <a:pt x="435813" y="13677"/>
                </a:lnTo>
                <a:lnTo>
                  <a:pt x="439013" y="10528"/>
                </a:lnTo>
                <a:lnTo>
                  <a:pt x="439013" y="3162"/>
                </a:lnTo>
                <a:lnTo>
                  <a:pt x="435813" y="0"/>
                </a:lnTo>
                <a:lnTo>
                  <a:pt x="379336" y="0"/>
                </a:lnTo>
                <a:lnTo>
                  <a:pt x="379336" y="533"/>
                </a:lnTo>
                <a:lnTo>
                  <a:pt x="376669" y="533"/>
                </a:lnTo>
                <a:lnTo>
                  <a:pt x="374548" y="1041"/>
                </a:lnTo>
                <a:lnTo>
                  <a:pt x="372414" y="2628"/>
                </a:lnTo>
                <a:lnTo>
                  <a:pt x="368147" y="4737"/>
                </a:lnTo>
                <a:lnTo>
                  <a:pt x="364947" y="8953"/>
                </a:lnTo>
                <a:lnTo>
                  <a:pt x="363893" y="14211"/>
                </a:lnTo>
                <a:lnTo>
                  <a:pt x="363347" y="15786"/>
                </a:lnTo>
                <a:lnTo>
                  <a:pt x="360692" y="27901"/>
                </a:lnTo>
                <a:lnTo>
                  <a:pt x="360692" y="33693"/>
                </a:lnTo>
                <a:lnTo>
                  <a:pt x="379336" y="46850"/>
                </a:lnTo>
                <a:lnTo>
                  <a:pt x="412369" y="46850"/>
                </a:lnTo>
                <a:lnTo>
                  <a:pt x="414502" y="49479"/>
                </a:lnTo>
                <a:lnTo>
                  <a:pt x="414502" y="52641"/>
                </a:lnTo>
                <a:lnTo>
                  <a:pt x="413969" y="53695"/>
                </a:lnTo>
                <a:lnTo>
                  <a:pt x="413969" y="54216"/>
                </a:lnTo>
                <a:lnTo>
                  <a:pt x="413448" y="54749"/>
                </a:lnTo>
                <a:lnTo>
                  <a:pt x="413448" y="55270"/>
                </a:lnTo>
                <a:lnTo>
                  <a:pt x="412902" y="55803"/>
                </a:lnTo>
                <a:lnTo>
                  <a:pt x="412369" y="55803"/>
                </a:lnTo>
                <a:lnTo>
                  <a:pt x="411848" y="56324"/>
                </a:lnTo>
                <a:lnTo>
                  <a:pt x="410768" y="56857"/>
                </a:lnTo>
                <a:lnTo>
                  <a:pt x="365493" y="56857"/>
                </a:lnTo>
                <a:lnTo>
                  <a:pt x="362826" y="60007"/>
                </a:lnTo>
                <a:lnTo>
                  <a:pt x="362826" y="67386"/>
                </a:lnTo>
                <a:lnTo>
                  <a:pt x="365493" y="70535"/>
                </a:lnTo>
                <a:lnTo>
                  <a:pt x="425145" y="70535"/>
                </a:lnTo>
                <a:lnTo>
                  <a:pt x="425145" y="70015"/>
                </a:lnTo>
                <a:lnTo>
                  <a:pt x="427824" y="70015"/>
                </a:lnTo>
                <a:lnTo>
                  <a:pt x="429958" y="69481"/>
                </a:lnTo>
                <a:lnTo>
                  <a:pt x="432092" y="67906"/>
                </a:lnTo>
                <a:lnTo>
                  <a:pt x="436359" y="65798"/>
                </a:lnTo>
                <a:lnTo>
                  <a:pt x="439534" y="61595"/>
                </a:lnTo>
                <a:lnTo>
                  <a:pt x="440613" y="56324"/>
                </a:lnTo>
                <a:lnTo>
                  <a:pt x="441134" y="54749"/>
                </a:lnTo>
                <a:lnTo>
                  <a:pt x="443801" y="42633"/>
                </a:lnTo>
                <a:lnTo>
                  <a:pt x="443801" y="36842"/>
                </a:lnTo>
                <a:close/>
              </a:path>
              <a:path w="553085" h="71119">
                <a:moveTo>
                  <a:pt x="552500" y="12090"/>
                </a:moveTo>
                <a:lnTo>
                  <a:pt x="550900" y="8420"/>
                </a:lnTo>
                <a:lnTo>
                  <a:pt x="548754" y="5791"/>
                </a:lnTo>
                <a:lnTo>
                  <a:pt x="546633" y="3670"/>
                </a:lnTo>
                <a:lnTo>
                  <a:pt x="540766" y="0"/>
                </a:lnTo>
                <a:lnTo>
                  <a:pt x="517867" y="0"/>
                </a:lnTo>
                <a:lnTo>
                  <a:pt x="517867" y="15265"/>
                </a:lnTo>
                <a:lnTo>
                  <a:pt x="517779" y="18757"/>
                </a:lnTo>
                <a:lnTo>
                  <a:pt x="516801" y="22631"/>
                </a:lnTo>
                <a:lnTo>
                  <a:pt x="515721" y="28422"/>
                </a:lnTo>
                <a:lnTo>
                  <a:pt x="491210" y="28422"/>
                </a:lnTo>
                <a:lnTo>
                  <a:pt x="494411" y="16840"/>
                </a:lnTo>
                <a:lnTo>
                  <a:pt x="494957" y="16319"/>
                </a:lnTo>
                <a:lnTo>
                  <a:pt x="496011" y="14744"/>
                </a:lnTo>
                <a:lnTo>
                  <a:pt x="497611" y="13677"/>
                </a:lnTo>
                <a:lnTo>
                  <a:pt x="516267" y="13677"/>
                </a:lnTo>
                <a:lnTo>
                  <a:pt x="517867" y="15265"/>
                </a:lnTo>
                <a:lnTo>
                  <a:pt x="517867" y="0"/>
                </a:lnTo>
                <a:lnTo>
                  <a:pt x="468312" y="0"/>
                </a:lnTo>
                <a:lnTo>
                  <a:pt x="461924" y="5257"/>
                </a:lnTo>
                <a:lnTo>
                  <a:pt x="451167" y="46304"/>
                </a:lnTo>
                <a:lnTo>
                  <a:pt x="449656" y="63169"/>
                </a:lnTo>
                <a:lnTo>
                  <a:pt x="457123" y="70535"/>
                </a:lnTo>
                <a:lnTo>
                  <a:pt x="527443" y="70535"/>
                </a:lnTo>
                <a:lnTo>
                  <a:pt x="530644" y="67386"/>
                </a:lnTo>
                <a:lnTo>
                  <a:pt x="530644" y="60007"/>
                </a:lnTo>
                <a:lnTo>
                  <a:pt x="527443" y="56857"/>
                </a:lnTo>
                <a:lnTo>
                  <a:pt x="488035" y="56857"/>
                </a:lnTo>
                <a:lnTo>
                  <a:pt x="485368" y="54216"/>
                </a:lnTo>
                <a:lnTo>
                  <a:pt x="485368" y="50533"/>
                </a:lnTo>
                <a:lnTo>
                  <a:pt x="486435" y="47371"/>
                </a:lnTo>
                <a:lnTo>
                  <a:pt x="487489" y="42633"/>
                </a:lnTo>
                <a:lnTo>
                  <a:pt x="541312" y="42633"/>
                </a:lnTo>
                <a:lnTo>
                  <a:pt x="547700" y="37376"/>
                </a:lnTo>
                <a:lnTo>
                  <a:pt x="548754" y="29997"/>
                </a:lnTo>
                <a:lnTo>
                  <a:pt x="549300" y="28943"/>
                </a:lnTo>
                <a:lnTo>
                  <a:pt x="549414" y="28422"/>
                </a:lnTo>
                <a:lnTo>
                  <a:pt x="551954" y="17373"/>
                </a:lnTo>
                <a:lnTo>
                  <a:pt x="551954" y="15786"/>
                </a:lnTo>
                <a:lnTo>
                  <a:pt x="552500" y="15265"/>
                </a:lnTo>
                <a:lnTo>
                  <a:pt x="552500" y="13677"/>
                </a:lnTo>
                <a:lnTo>
                  <a:pt x="552500" y="12090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5645" y="1969770"/>
            <a:ext cx="2209800" cy="35161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Latency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33"/>
              </a:spcBef>
              <a:buClr>
                <a:srgbClr val="000000"/>
              </a:buClr>
            </a:pPr>
            <a:endParaRPr sz="16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780" defTabSz="1219170">
              <a:buClr>
                <a:srgbClr val="000000"/>
              </a:buClr>
            </a:pPr>
            <a:r>
              <a:rPr sz="1600" kern="0" spc="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1600" kern="0" spc="-10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</a:p>
          <a:p>
            <a:pPr marL="16933" marR="152396" indent="17780" defTabSz="1219170">
              <a:lnSpc>
                <a:spcPct val="335100"/>
              </a:lnSpc>
              <a:spcBef>
                <a:spcPts val="33"/>
              </a:spcBef>
              <a:buClr>
                <a:srgbClr val="000000"/>
              </a:buClr>
            </a:pP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Open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Source</a:t>
            </a:r>
            <a:r>
              <a:rPr sz="1600" kern="0" spc="1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Integration </a:t>
            </a:r>
            <a:r>
              <a:rPr sz="1600" kern="0" spc="-33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Cost-effective</a:t>
            </a:r>
            <a:r>
              <a:rPr sz="1600" kern="0" spc="-7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pricing.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60"/>
              </a:spcBef>
              <a:buClr>
                <a:srgbClr val="000000"/>
              </a:buClr>
            </a:pPr>
            <a:endParaRPr sz="1733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2173" defTabSz="1219170">
              <a:buClr>
                <a:srgbClr val="000000"/>
              </a:buClr>
            </a:pP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0401" y="2603501"/>
            <a:ext cx="546100" cy="5461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3101" y="3505201"/>
            <a:ext cx="571500" cy="4953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9301" y="4292600"/>
            <a:ext cx="419100" cy="431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9301" y="5041901"/>
            <a:ext cx="419100" cy="4953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5715" y="1814714"/>
            <a:ext cx="654284" cy="538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773" y="428074"/>
            <a:ext cx="4923367" cy="5103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  <a:buClr>
                <a:srgbClr val="000000"/>
              </a:buClr>
            </a:pPr>
            <a:r>
              <a:rPr sz="3200" b="1" kern="0" spc="-24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3200" b="1" kern="0" spc="-20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3200" b="1" kern="0" spc="-16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22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8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</a:t>
            </a:r>
            <a:r>
              <a:rPr sz="3200" b="1" kern="0" spc="-19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</a:t>
            </a:r>
            <a:r>
              <a:rPr sz="3200" b="1" kern="0" spc="-36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3200" b="1" kern="0" spc="-18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3200" b="1" kern="0" spc="-16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3200" b="1" kern="0" spc="-20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3200" b="1" kern="0" spc="-26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3200" b="1" kern="0" spc="-17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3200" b="1" kern="0" spc="-193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3200" b="1" kern="0" spc="-14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3200" b="1" kern="0" spc="-22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3200" b="1" kern="0" spc="-18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3200" b="1" kern="0" spc="-20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3200" b="1" kern="0" spc="-44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3200" b="1" kern="0" spc="-18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3200" b="1" kern="0" spc="-16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3200" b="1" kern="0" spc="-247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3200" b="1" kern="0" dirty="0">
                <a:solidFill>
                  <a:srgbClr val="CF092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</a:t>
            </a:r>
            <a:endParaRPr sz="32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17165" y="6310971"/>
            <a:ext cx="480907" cy="281093"/>
          </a:xfrm>
          <a:custGeom>
            <a:avLst/>
            <a:gdLst/>
            <a:ahLst/>
            <a:cxnLst/>
            <a:rect l="l" t="t" r="r" b="b"/>
            <a:pathLst>
              <a:path w="360679" h="210820">
                <a:moveTo>
                  <a:pt x="258384" y="136533"/>
                </a:moveTo>
                <a:lnTo>
                  <a:pt x="237988" y="136533"/>
                </a:lnTo>
                <a:lnTo>
                  <a:pt x="236006" y="146185"/>
                </a:lnTo>
                <a:lnTo>
                  <a:pt x="231726" y="167682"/>
                </a:lnTo>
                <a:lnTo>
                  <a:pt x="227641" y="189882"/>
                </a:lnTo>
                <a:lnTo>
                  <a:pt x="226264" y="201464"/>
                </a:lnTo>
                <a:lnTo>
                  <a:pt x="228038" y="207431"/>
                </a:lnTo>
                <a:lnTo>
                  <a:pt x="234080" y="210590"/>
                </a:lnTo>
                <a:lnTo>
                  <a:pt x="240470" y="209537"/>
                </a:lnTo>
                <a:lnTo>
                  <a:pt x="262769" y="192580"/>
                </a:lnTo>
                <a:lnTo>
                  <a:pt x="277248" y="180055"/>
                </a:lnTo>
                <a:lnTo>
                  <a:pt x="248994" y="180055"/>
                </a:lnTo>
                <a:lnTo>
                  <a:pt x="258384" y="136533"/>
                </a:lnTo>
                <a:close/>
              </a:path>
              <a:path w="360679" h="210820">
                <a:moveTo>
                  <a:pt x="281325" y="0"/>
                </a:moveTo>
                <a:lnTo>
                  <a:pt x="252554" y="75468"/>
                </a:lnTo>
                <a:lnTo>
                  <a:pt x="65712" y="75468"/>
                </a:lnTo>
                <a:lnTo>
                  <a:pt x="40909" y="80836"/>
                </a:lnTo>
                <a:lnTo>
                  <a:pt x="19935" y="95252"/>
                </a:lnTo>
                <a:lnTo>
                  <a:pt x="5422" y="116183"/>
                </a:lnTo>
                <a:lnTo>
                  <a:pt x="0" y="141096"/>
                </a:lnTo>
                <a:lnTo>
                  <a:pt x="6976" y="172371"/>
                </a:lnTo>
                <a:lnTo>
                  <a:pt x="24109" y="193611"/>
                </a:lnTo>
                <a:lnTo>
                  <a:pt x="45704" y="205703"/>
                </a:lnTo>
                <a:lnTo>
                  <a:pt x="66068" y="209537"/>
                </a:lnTo>
                <a:lnTo>
                  <a:pt x="201401" y="209537"/>
                </a:lnTo>
                <a:lnTo>
                  <a:pt x="204949" y="202517"/>
                </a:lnTo>
                <a:lnTo>
                  <a:pt x="206016" y="197604"/>
                </a:lnTo>
                <a:lnTo>
                  <a:pt x="207858" y="189882"/>
                </a:lnTo>
                <a:lnTo>
                  <a:pt x="67488" y="189882"/>
                </a:lnTo>
                <a:lnTo>
                  <a:pt x="50832" y="186114"/>
                </a:lnTo>
                <a:lnTo>
                  <a:pt x="36008" y="175799"/>
                </a:lnTo>
                <a:lnTo>
                  <a:pt x="25380" y="160416"/>
                </a:lnTo>
                <a:lnTo>
                  <a:pt x="21312" y="141446"/>
                </a:lnTo>
                <a:lnTo>
                  <a:pt x="24248" y="126897"/>
                </a:lnTo>
                <a:lnTo>
                  <a:pt x="33078" y="111657"/>
                </a:lnTo>
                <a:lnTo>
                  <a:pt x="47835" y="99642"/>
                </a:lnTo>
                <a:lnTo>
                  <a:pt x="68553" y="94766"/>
                </a:lnTo>
                <a:lnTo>
                  <a:pt x="267467" y="94766"/>
                </a:lnTo>
                <a:lnTo>
                  <a:pt x="283099" y="29838"/>
                </a:lnTo>
                <a:lnTo>
                  <a:pt x="304733" y="29838"/>
                </a:lnTo>
                <a:lnTo>
                  <a:pt x="288781" y="7723"/>
                </a:lnTo>
                <a:lnTo>
                  <a:pt x="285581" y="2807"/>
                </a:lnTo>
                <a:lnTo>
                  <a:pt x="281325" y="0"/>
                </a:lnTo>
                <a:close/>
              </a:path>
              <a:path w="360679" h="210820">
                <a:moveTo>
                  <a:pt x="220582" y="136533"/>
                </a:moveTo>
                <a:lnTo>
                  <a:pt x="199626" y="136533"/>
                </a:lnTo>
                <a:lnTo>
                  <a:pt x="187902" y="181810"/>
                </a:lnTo>
                <a:lnTo>
                  <a:pt x="186128" y="189882"/>
                </a:lnTo>
                <a:lnTo>
                  <a:pt x="207858" y="189882"/>
                </a:lnTo>
                <a:lnTo>
                  <a:pt x="220582" y="136533"/>
                </a:lnTo>
                <a:close/>
              </a:path>
              <a:path w="360679" h="210820">
                <a:moveTo>
                  <a:pt x="304733" y="29838"/>
                </a:moveTo>
                <a:lnTo>
                  <a:pt x="283099" y="29838"/>
                </a:lnTo>
                <a:lnTo>
                  <a:pt x="333893" y="104594"/>
                </a:lnTo>
                <a:lnTo>
                  <a:pt x="248994" y="180055"/>
                </a:lnTo>
                <a:lnTo>
                  <a:pt x="277248" y="180055"/>
                </a:lnTo>
                <a:lnTo>
                  <a:pt x="303517" y="157329"/>
                </a:lnTo>
                <a:lnTo>
                  <a:pt x="342666" y="122472"/>
                </a:lnTo>
                <a:lnTo>
                  <a:pt x="360171" y="106700"/>
                </a:lnTo>
                <a:lnTo>
                  <a:pt x="304733" y="29838"/>
                </a:lnTo>
                <a:close/>
              </a:path>
              <a:path w="360679" h="210820">
                <a:moveTo>
                  <a:pt x="262852" y="115825"/>
                </a:moveTo>
                <a:lnTo>
                  <a:pt x="73526" y="115825"/>
                </a:lnTo>
                <a:lnTo>
                  <a:pt x="58674" y="118809"/>
                </a:lnTo>
                <a:lnTo>
                  <a:pt x="49550" y="126004"/>
                </a:lnTo>
                <a:lnTo>
                  <a:pt x="44955" y="134778"/>
                </a:lnTo>
                <a:lnTo>
                  <a:pt x="43689" y="142499"/>
                </a:lnTo>
                <a:lnTo>
                  <a:pt x="45759" y="152091"/>
                </a:lnTo>
                <a:lnTo>
                  <a:pt x="51459" y="160531"/>
                </a:lnTo>
                <a:lnTo>
                  <a:pt x="60023" y="166537"/>
                </a:lnTo>
                <a:lnTo>
                  <a:pt x="70685" y="168824"/>
                </a:lnTo>
                <a:lnTo>
                  <a:pt x="167654" y="168824"/>
                </a:lnTo>
                <a:lnTo>
                  <a:pt x="170098" y="160416"/>
                </a:lnTo>
                <a:lnTo>
                  <a:pt x="173569" y="148818"/>
                </a:lnTo>
                <a:lnTo>
                  <a:pt x="64291" y="148818"/>
                </a:lnTo>
                <a:lnTo>
                  <a:pt x="65002" y="136533"/>
                </a:lnTo>
                <a:lnTo>
                  <a:pt x="258384" y="136533"/>
                </a:lnTo>
                <a:lnTo>
                  <a:pt x="262852" y="115825"/>
                </a:lnTo>
                <a:close/>
              </a:path>
              <a:path w="360679" h="210820">
                <a:moveTo>
                  <a:pt x="177245" y="136533"/>
                </a:moveTo>
                <a:lnTo>
                  <a:pt x="156649" y="136533"/>
                </a:lnTo>
                <a:lnTo>
                  <a:pt x="152382" y="148818"/>
                </a:lnTo>
                <a:lnTo>
                  <a:pt x="173569" y="148818"/>
                </a:lnTo>
                <a:lnTo>
                  <a:pt x="177245" y="136533"/>
                </a:lnTo>
                <a:close/>
              </a:path>
              <a:path w="360679" h="210820">
                <a:moveTo>
                  <a:pt x="173336" y="41767"/>
                </a:moveTo>
                <a:lnTo>
                  <a:pt x="52570" y="41767"/>
                </a:lnTo>
                <a:lnTo>
                  <a:pt x="47952" y="45984"/>
                </a:lnTo>
                <a:lnTo>
                  <a:pt x="47952" y="57214"/>
                </a:lnTo>
                <a:lnTo>
                  <a:pt x="52570" y="61419"/>
                </a:lnTo>
                <a:lnTo>
                  <a:pt x="165880" y="61419"/>
                </a:lnTo>
                <a:lnTo>
                  <a:pt x="168014" y="62473"/>
                </a:lnTo>
                <a:lnTo>
                  <a:pt x="171922" y="65280"/>
                </a:lnTo>
                <a:lnTo>
                  <a:pt x="172269" y="70895"/>
                </a:lnTo>
                <a:lnTo>
                  <a:pt x="170136" y="75468"/>
                </a:lnTo>
                <a:lnTo>
                  <a:pt x="192170" y="75468"/>
                </a:lnTo>
                <a:lnTo>
                  <a:pt x="192895" y="71814"/>
                </a:lnTo>
                <a:lnTo>
                  <a:pt x="192919" y="63092"/>
                </a:lnTo>
                <a:lnTo>
                  <a:pt x="189014" y="52660"/>
                </a:lnTo>
                <a:lnTo>
                  <a:pt x="177952" y="43875"/>
                </a:lnTo>
                <a:lnTo>
                  <a:pt x="173336" y="41767"/>
                </a:lnTo>
                <a:close/>
              </a:path>
              <a:path w="360679" h="210820">
                <a:moveTo>
                  <a:pt x="173696" y="1054"/>
                </a:moveTo>
                <a:lnTo>
                  <a:pt x="62870" y="1054"/>
                </a:lnTo>
                <a:lnTo>
                  <a:pt x="58252" y="5271"/>
                </a:lnTo>
                <a:lnTo>
                  <a:pt x="58252" y="16145"/>
                </a:lnTo>
                <a:lnTo>
                  <a:pt x="62870" y="20362"/>
                </a:lnTo>
                <a:lnTo>
                  <a:pt x="173696" y="20362"/>
                </a:lnTo>
                <a:lnTo>
                  <a:pt x="177952" y="21061"/>
                </a:lnTo>
                <a:lnTo>
                  <a:pt x="194054" y="28374"/>
                </a:lnTo>
                <a:lnTo>
                  <a:pt x="206326" y="40362"/>
                </a:lnTo>
                <a:lnTo>
                  <a:pt x="213470" y="56301"/>
                </a:lnTo>
                <a:lnTo>
                  <a:pt x="214192" y="75468"/>
                </a:lnTo>
                <a:lnTo>
                  <a:pt x="233373" y="75468"/>
                </a:lnTo>
                <a:lnTo>
                  <a:pt x="232845" y="55461"/>
                </a:lnTo>
                <a:lnTo>
                  <a:pt x="224397" y="33084"/>
                </a:lnTo>
                <a:lnTo>
                  <a:pt x="206494" y="13471"/>
                </a:lnTo>
                <a:lnTo>
                  <a:pt x="177604" y="1753"/>
                </a:lnTo>
                <a:lnTo>
                  <a:pt x="173696" y="1054"/>
                </a:lnTo>
                <a:close/>
              </a:path>
              <a:path w="360679" h="210820">
                <a:moveTo>
                  <a:pt x="165880" y="61419"/>
                </a:moveTo>
                <a:lnTo>
                  <a:pt x="58252" y="61419"/>
                </a:lnTo>
                <a:lnTo>
                  <a:pt x="58252" y="61774"/>
                </a:lnTo>
                <a:lnTo>
                  <a:pt x="162331" y="61774"/>
                </a:lnTo>
                <a:lnTo>
                  <a:pt x="165880" y="61419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5586" y="6420019"/>
            <a:ext cx="491913" cy="63500"/>
          </a:xfrm>
          <a:custGeom>
            <a:avLst/>
            <a:gdLst/>
            <a:ahLst/>
            <a:cxnLst/>
            <a:rect l="l" t="t" r="r" b="b"/>
            <a:pathLst>
              <a:path w="368934" h="47625">
                <a:moveTo>
                  <a:pt x="63931" y="5969"/>
                </a:moveTo>
                <a:lnTo>
                  <a:pt x="57543" y="0"/>
                </a:lnTo>
                <a:lnTo>
                  <a:pt x="16344" y="0"/>
                </a:lnTo>
                <a:lnTo>
                  <a:pt x="14211" y="2108"/>
                </a:lnTo>
                <a:lnTo>
                  <a:pt x="14211" y="7023"/>
                </a:lnTo>
                <a:lnTo>
                  <a:pt x="16344" y="9118"/>
                </a:lnTo>
                <a:lnTo>
                  <a:pt x="42278" y="9118"/>
                </a:lnTo>
                <a:lnTo>
                  <a:pt x="43688" y="10528"/>
                </a:lnTo>
                <a:lnTo>
                  <a:pt x="43688" y="10883"/>
                </a:lnTo>
                <a:lnTo>
                  <a:pt x="44043" y="10883"/>
                </a:lnTo>
                <a:lnTo>
                  <a:pt x="44043" y="11226"/>
                </a:lnTo>
                <a:lnTo>
                  <a:pt x="44411" y="11938"/>
                </a:lnTo>
                <a:lnTo>
                  <a:pt x="44411" y="14389"/>
                </a:lnTo>
                <a:lnTo>
                  <a:pt x="42633" y="15798"/>
                </a:lnTo>
                <a:lnTo>
                  <a:pt x="41567" y="15798"/>
                </a:lnTo>
                <a:lnTo>
                  <a:pt x="41567" y="24574"/>
                </a:lnTo>
                <a:lnTo>
                  <a:pt x="38366" y="35801"/>
                </a:lnTo>
                <a:lnTo>
                  <a:pt x="38366" y="36156"/>
                </a:lnTo>
                <a:lnTo>
                  <a:pt x="37655" y="37198"/>
                </a:lnTo>
                <a:lnTo>
                  <a:pt x="36588" y="37909"/>
                </a:lnTo>
                <a:lnTo>
                  <a:pt x="24155" y="37909"/>
                </a:lnTo>
                <a:lnTo>
                  <a:pt x="23088" y="36855"/>
                </a:lnTo>
                <a:lnTo>
                  <a:pt x="23088" y="34747"/>
                </a:lnTo>
                <a:lnTo>
                  <a:pt x="24866" y="28778"/>
                </a:lnTo>
                <a:lnTo>
                  <a:pt x="25222" y="27381"/>
                </a:lnTo>
                <a:lnTo>
                  <a:pt x="25577" y="24574"/>
                </a:lnTo>
                <a:lnTo>
                  <a:pt x="41567" y="24574"/>
                </a:lnTo>
                <a:lnTo>
                  <a:pt x="41567" y="15798"/>
                </a:lnTo>
                <a:lnTo>
                  <a:pt x="7823" y="15798"/>
                </a:lnTo>
                <a:lnTo>
                  <a:pt x="3200" y="19659"/>
                </a:lnTo>
                <a:lnTo>
                  <a:pt x="2489" y="24917"/>
                </a:lnTo>
                <a:lnTo>
                  <a:pt x="2133" y="25628"/>
                </a:lnTo>
                <a:lnTo>
                  <a:pt x="0" y="34048"/>
                </a:lnTo>
                <a:lnTo>
                  <a:pt x="0" y="38252"/>
                </a:lnTo>
                <a:lnTo>
                  <a:pt x="1066" y="40716"/>
                </a:lnTo>
                <a:lnTo>
                  <a:pt x="2844" y="42824"/>
                </a:lnTo>
                <a:lnTo>
                  <a:pt x="4267" y="44577"/>
                </a:lnTo>
                <a:lnTo>
                  <a:pt x="8521" y="47028"/>
                </a:lnTo>
                <a:lnTo>
                  <a:pt x="50088" y="47028"/>
                </a:lnTo>
                <a:lnTo>
                  <a:pt x="54343" y="43522"/>
                </a:lnTo>
                <a:lnTo>
                  <a:pt x="55765" y="38963"/>
                </a:lnTo>
                <a:lnTo>
                  <a:pt x="56121" y="38252"/>
                </a:lnTo>
                <a:lnTo>
                  <a:pt x="56222" y="37909"/>
                </a:lnTo>
                <a:lnTo>
                  <a:pt x="60172" y="24574"/>
                </a:lnTo>
                <a:lnTo>
                  <a:pt x="60388" y="23863"/>
                </a:lnTo>
                <a:lnTo>
                  <a:pt x="62166" y="15798"/>
                </a:lnTo>
                <a:lnTo>
                  <a:pt x="62166" y="15443"/>
                </a:lnTo>
                <a:lnTo>
                  <a:pt x="63931" y="5969"/>
                </a:lnTo>
                <a:close/>
              </a:path>
              <a:path w="368934" h="47625">
                <a:moveTo>
                  <a:pt x="112610" y="3162"/>
                </a:moveTo>
                <a:lnTo>
                  <a:pt x="109766" y="0"/>
                </a:lnTo>
                <a:lnTo>
                  <a:pt x="87731" y="0"/>
                </a:lnTo>
                <a:lnTo>
                  <a:pt x="86321" y="8064"/>
                </a:lnTo>
                <a:lnTo>
                  <a:pt x="86931" y="3162"/>
                </a:lnTo>
                <a:lnTo>
                  <a:pt x="87020" y="1054"/>
                </a:lnTo>
                <a:lnTo>
                  <a:pt x="85953" y="0"/>
                </a:lnTo>
                <a:lnTo>
                  <a:pt x="73888" y="0"/>
                </a:lnTo>
                <a:lnTo>
                  <a:pt x="71399" y="2108"/>
                </a:lnTo>
                <a:lnTo>
                  <a:pt x="71043" y="4559"/>
                </a:lnTo>
                <a:lnTo>
                  <a:pt x="69049" y="13728"/>
                </a:lnTo>
                <a:lnTo>
                  <a:pt x="63347" y="39306"/>
                </a:lnTo>
                <a:lnTo>
                  <a:pt x="62166" y="44919"/>
                </a:lnTo>
                <a:lnTo>
                  <a:pt x="62166" y="45974"/>
                </a:lnTo>
                <a:lnTo>
                  <a:pt x="62865" y="47028"/>
                </a:lnTo>
                <a:lnTo>
                  <a:pt x="82410" y="47028"/>
                </a:lnTo>
                <a:lnTo>
                  <a:pt x="89522" y="15443"/>
                </a:lnTo>
                <a:lnTo>
                  <a:pt x="89865" y="12992"/>
                </a:lnTo>
                <a:lnTo>
                  <a:pt x="109766" y="12992"/>
                </a:lnTo>
                <a:lnTo>
                  <a:pt x="112610" y="10185"/>
                </a:lnTo>
                <a:lnTo>
                  <a:pt x="112610" y="8064"/>
                </a:lnTo>
                <a:lnTo>
                  <a:pt x="112610" y="3162"/>
                </a:lnTo>
                <a:close/>
              </a:path>
              <a:path w="368934" h="47625">
                <a:moveTo>
                  <a:pt x="166243" y="2108"/>
                </a:moveTo>
                <a:lnTo>
                  <a:pt x="164109" y="0"/>
                </a:lnTo>
                <a:lnTo>
                  <a:pt x="161620" y="0"/>
                </a:lnTo>
                <a:lnTo>
                  <a:pt x="125387" y="0"/>
                </a:lnTo>
                <a:lnTo>
                  <a:pt x="112610" y="36499"/>
                </a:lnTo>
                <a:lnTo>
                  <a:pt x="112610" y="42113"/>
                </a:lnTo>
                <a:lnTo>
                  <a:pt x="117221" y="47028"/>
                </a:lnTo>
                <a:lnTo>
                  <a:pt x="156997" y="47028"/>
                </a:lnTo>
                <a:lnTo>
                  <a:pt x="159131" y="44919"/>
                </a:lnTo>
                <a:lnTo>
                  <a:pt x="159131" y="40017"/>
                </a:lnTo>
                <a:lnTo>
                  <a:pt x="156997" y="37909"/>
                </a:lnTo>
                <a:lnTo>
                  <a:pt x="138176" y="37909"/>
                </a:lnTo>
                <a:lnTo>
                  <a:pt x="136398" y="36156"/>
                </a:lnTo>
                <a:lnTo>
                  <a:pt x="136398" y="32994"/>
                </a:lnTo>
                <a:lnTo>
                  <a:pt x="141732" y="12992"/>
                </a:lnTo>
                <a:lnTo>
                  <a:pt x="141732" y="12636"/>
                </a:lnTo>
                <a:lnTo>
                  <a:pt x="142430" y="10528"/>
                </a:lnTo>
                <a:lnTo>
                  <a:pt x="144564" y="9118"/>
                </a:lnTo>
                <a:lnTo>
                  <a:pt x="164109" y="9118"/>
                </a:lnTo>
                <a:lnTo>
                  <a:pt x="166243" y="7023"/>
                </a:lnTo>
                <a:lnTo>
                  <a:pt x="166243" y="2108"/>
                </a:lnTo>
                <a:close/>
              </a:path>
              <a:path w="368934" h="47625">
                <a:moveTo>
                  <a:pt x="234442" y="8064"/>
                </a:moveTo>
                <a:lnTo>
                  <a:pt x="233718" y="5613"/>
                </a:lnTo>
                <a:lnTo>
                  <a:pt x="230530" y="2451"/>
                </a:lnTo>
                <a:lnTo>
                  <a:pt x="226631" y="0"/>
                </a:lnTo>
                <a:lnTo>
                  <a:pt x="211353" y="0"/>
                </a:lnTo>
                <a:lnTo>
                  <a:pt x="211353" y="10185"/>
                </a:lnTo>
                <a:lnTo>
                  <a:pt x="211289" y="12509"/>
                </a:lnTo>
                <a:lnTo>
                  <a:pt x="210629" y="15087"/>
                </a:lnTo>
                <a:lnTo>
                  <a:pt x="210286" y="18948"/>
                </a:lnTo>
                <a:lnTo>
                  <a:pt x="193941" y="18948"/>
                </a:lnTo>
                <a:lnTo>
                  <a:pt x="195986" y="11582"/>
                </a:lnTo>
                <a:lnTo>
                  <a:pt x="196075" y="10883"/>
                </a:lnTo>
                <a:lnTo>
                  <a:pt x="196786" y="9829"/>
                </a:lnTo>
                <a:lnTo>
                  <a:pt x="197853" y="9118"/>
                </a:lnTo>
                <a:lnTo>
                  <a:pt x="210286" y="9118"/>
                </a:lnTo>
                <a:lnTo>
                  <a:pt x="211353" y="10185"/>
                </a:lnTo>
                <a:lnTo>
                  <a:pt x="211353" y="0"/>
                </a:lnTo>
                <a:lnTo>
                  <a:pt x="178676" y="0"/>
                </a:lnTo>
                <a:lnTo>
                  <a:pt x="174409" y="3505"/>
                </a:lnTo>
                <a:lnTo>
                  <a:pt x="166243" y="42113"/>
                </a:lnTo>
                <a:lnTo>
                  <a:pt x="170853" y="47028"/>
                </a:lnTo>
                <a:lnTo>
                  <a:pt x="218097" y="47028"/>
                </a:lnTo>
                <a:lnTo>
                  <a:pt x="220218" y="44919"/>
                </a:lnTo>
                <a:lnTo>
                  <a:pt x="220218" y="40017"/>
                </a:lnTo>
                <a:lnTo>
                  <a:pt x="218097" y="37909"/>
                </a:lnTo>
                <a:lnTo>
                  <a:pt x="191808" y="37909"/>
                </a:lnTo>
                <a:lnTo>
                  <a:pt x="190042" y="36156"/>
                </a:lnTo>
                <a:lnTo>
                  <a:pt x="190042" y="33693"/>
                </a:lnTo>
                <a:lnTo>
                  <a:pt x="190385" y="31584"/>
                </a:lnTo>
                <a:lnTo>
                  <a:pt x="191109" y="28435"/>
                </a:lnTo>
                <a:lnTo>
                  <a:pt x="227330" y="28435"/>
                </a:lnTo>
                <a:lnTo>
                  <a:pt x="231584" y="24917"/>
                </a:lnTo>
                <a:lnTo>
                  <a:pt x="232308" y="20002"/>
                </a:lnTo>
                <a:lnTo>
                  <a:pt x="232410" y="18948"/>
                </a:lnTo>
                <a:lnTo>
                  <a:pt x="234442" y="11582"/>
                </a:lnTo>
                <a:lnTo>
                  <a:pt x="234442" y="9118"/>
                </a:lnTo>
                <a:lnTo>
                  <a:pt x="234442" y="8064"/>
                </a:lnTo>
                <a:close/>
              </a:path>
              <a:path w="368934" h="47625">
                <a:moveTo>
                  <a:pt x="295884" y="24574"/>
                </a:moveTo>
                <a:lnTo>
                  <a:pt x="295173" y="22110"/>
                </a:lnTo>
                <a:lnTo>
                  <a:pt x="293395" y="20002"/>
                </a:lnTo>
                <a:lnTo>
                  <a:pt x="293039" y="19659"/>
                </a:lnTo>
                <a:lnTo>
                  <a:pt x="292328" y="19304"/>
                </a:lnTo>
                <a:lnTo>
                  <a:pt x="291985" y="18605"/>
                </a:lnTo>
                <a:lnTo>
                  <a:pt x="290195" y="17551"/>
                </a:lnTo>
                <a:lnTo>
                  <a:pt x="287007" y="16141"/>
                </a:lnTo>
                <a:lnTo>
                  <a:pt x="283451" y="15798"/>
                </a:lnTo>
                <a:lnTo>
                  <a:pt x="261429" y="15798"/>
                </a:lnTo>
                <a:lnTo>
                  <a:pt x="260007" y="14033"/>
                </a:lnTo>
                <a:lnTo>
                  <a:pt x="260007" y="11226"/>
                </a:lnTo>
                <a:lnTo>
                  <a:pt x="260362" y="10883"/>
                </a:lnTo>
                <a:lnTo>
                  <a:pt x="260362" y="10528"/>
                </a:lnTo>
                <a:lnTo>
                  <a:pt x="260718" y="10528"/>
                </a:lnTo>
                <a:lnTo>
                  <a:pt x="260718" y="10185"/>
                </a:lnTo>
                <a:lnTo>
                  <a:pt x="261073" y="9829"/>
                </a:lnTo>
                <a:lnTo>
                  <a:pt x="261429" y="9829"/>
                </a:lnTo>
                <a:lnTo>
                  <a:pt x="261785" y="9474"/>
                </a:lnTo>
                <a:lnTo>
                  <a:pt x="262496" y="9118"/>
                </a:lnTo>
                <a:lnTo>
                  <a:pt x="290563" y="9118"/>
                </a:lnTo>
                <a:lnTo>
                  <a:pt x="292696" y="7023"/>
                </a:lnTo>
                <a:lnTo>
                  <a:pt x="292696" y="2108"/>
                </a:lnTo>
                <a:lnTo>
                  <a:pt x="290563" y="0"/>
                </a:lnTo>
                <a:lnTo>
                  <a:pt x="252907" y="0"/>
                </a:lnTo>
                <a:lnTo>
                  <a:pt x="252907" y="355"/>
                </a:lnTo>
                <a:lnTo>
                  <a:pt x="251129" y="355"/>
                </a:lnTo>
                <a:lnTo>
                  <a:pt x="249720" y="698"/>
                </a:lnTo>
                <a:lnTo>
                  <a:pt x="248285" y="1752"/>
                </a:lnTo>
                <a:lnTo>
                  <a:pt x="245452" y="3162"/>
                </a:lnTo>
                <a:lnTo>
                  <a:pt x="243306" y="5969"/>
                </a:lnTo>
                <a:lnTo>
                  <a:pt x="242608" y="9474"/>
                </a:lnTo>
                <a:lnTo>
                  <a:pt x="242239" y="10528"/>
                </a:lnTo>
                <a:lnTo>
                  <a:pt x="240474" y="18605"/>
                </a:lnTo>
                <a:lnTo>
                  <a:pt x="240474" y="22466"/>
                </a:lnTo>
                <a:lnTo>
                  <a:pt x="252907" y="31242"/>
                </a:lnTo>
                <a:lnTo>
                  <a:pt x="274929" y="31242"/>
                </a:lnTo>
                <a:lnTo>
                  <a:pt x="276352" y="32994"/>
                </a:lnTo>
                <a:lnTo>
                  <a:pt x="276352" y="35102"/>
                </a:lnTo>
                <a:lnTo>
                  <a:pt x="275996" y="35801"/>
                </a:lnTo>
                <a:lnTo>
                  <a:pt x="275996" y="36156"/>
                </a:lnTo>
                <a:lnTo>
                  <a:pt x="275640" y="36499"/>
                </a:lnTo>
                <a:lnTo>
                  <a:pt x="275640" y="36855"/>
                </a:lnTo>
                <a:lnTo>
                  <a:pt x="275285" y="37198"/>
                </a:lnTo>
                <a:lnTo>
                  <a:pt x="274929" y="37198"/>
                </a:lnTo>
                <a:lnTo>
                  <a:pt x="274574" y="37553"/>
                </a:lnTo>
                <a:lnTo>
                  <a:pt x="273862" y="37909"/>
                </a:lnTo>
                <a:lnTo>
                  <a:pt x="243674" y="37909"/>
                </a:lnTo>
                <a:lnTo>
                  <a:pt x="241896" y="40017"/>
                </a:lnTo>
                <a:lnTo>
                  <a:pt x="241896" y="44919"/>
                </a:lnTo>
                <a:lnTo>
                  <a:pt x="243674" y="47028"/>
                </a:lnTo>
                <a:lnTo>
                  <a:pt x="283451" y="47028"/>
                </a:lnTo>
                <a:lnTo>
                  <a:pt x="283451" y="46685"/>
                </a:lnTo>
                <a:lnTo>
                  <a:pt x="285229" y="46685"/>
                </a:lnTo>
                <a:lnTo>
                  <a:pt x="286651" y="46329"/>
                </a:lnTo>
                <a:lnTo>
                  <a:pt x="288074" y="45275"/>
                </a:lnTo>
                <a:lnTo>
                  <a:pt x="290918" y="43878"/>
                </a:lnTo>
                <a:lnTo>
                  <a:pt x="293039" y="41071"/>
                </a:lnTo>
                <a:lnTo>
                  <a:pt x="293763" y="37553"/>
                </a:lnTo>
                <a:lnTo>
                  <a:pt x="294106" y="36499"/>
                </a:lnTo>
                <a:lnTo>
                  <a:pt x="295884" y="28435"/>
                </a:lnTo>
                <a:lnTo>
                  <a:pt x="295884" y="24574"/>
                </a:lnTo>
                <a:close/>
              </a:path>
              <a:path w="368934" h="47625">
                <a:moveTo>
                  <a:pt x="368350" y="8064"/>
                </a:moveTo>
                <a:lnTo>
                  <a:pt x="367284" y="5613"/>
                </a:lnTo>
                <a:lnTo>
                  <a:pt x="365848" y="3860"/>
                </a:lnTo>
                <a:lnTo>
                  <a:pt x="364439" y="2451"/>
                </a:lnTo>
                <a:lnTo>
                  <a:pt x="360527" y="0"/>
                </a:lnTo>
                <a:lnTo>
                  <a:pt x="345262" y="0"/>
                </a:lnTo>
                <a:lnTo>
                  <a:pt x="345262" y="10185"/>
                </a:lnTo>
                <a:lnTo>
                  <a:pt x="345198" y="12509"/>
                </a:lnTo>
                <a:lnTo>
                  <a:pt x="344551" y="15087"/>
                </a:lnTo>
                <a:lnTo>
                  <a:pt x="343827" y="18948"/>
                </a:lnTo>
                <a:lnTo>
                  <a:pt x="327494" y="18948"/>
                </a:lnTo>
                <a:lnTo>
                  <a:pt x="329628" y="11226"/>
                </a:lnTo>
                <a:lnTo>
                  <a:pt x="329984" y="10883"/>
                </a:lnTo>
                <a:lnTo>
                  <a:pt x="330695" y="9829"/>
                </a:lnTo>
                <a:lnTo>
                  <a:pt x="331762" y="9118"/>
                </a:lnTo>
                <a:lnTo>
                  <a:pt x="344195" y="9118"/>
                </a:lnTo>
                <a:lnTo>
                  <a:pt x="345262" y="10185"/>
                </a:lnTo>
                <a:lnTo>
                  <a:pt x="345262" y="0"/>
                </a:lnTo>
                <a:lnTo>
                  <a:pt x="312216" y="0"/>
                </a:lnTo>
                <a:lnTo>
                  <a:pt x="307962" y="3505"/>
                </a:lnTo>
                <a:lnTo>
                  <a:pt x="299783" y="42113"/>
                </a:lnTo>
                <a:lnTo>
                  <a:pt x="304761" y="47028"/>
                </a:lnTo>
                <a:lnTo>
                  <a:pt x="351650" y="47028"/>
                </a:lnTo>
                <a:lnTo>
                  <a:pt x="353783" y="44919"/>
                </a:lnTo>
                <a:lnTo>
                  <a:pt x="353783" y="40017"/>
                </a:lnTo>
                <a:lnTo>
                  <a:pt x="351650" y="37909"/>
                </a:lnTo>
                <a:lnTo>
                  <a:pt x="325374" y="37909"/>
                </a:lnTo>
                <a:lnTo>
                  <a:pt x="323596" y="36156"/>
                </a:lnTo>
                <a:lnTo>
                  <a:pt x="323596" y="33693"/>
                </a:lnTo>
                <a:lnTo>
                  <a:pt x="324307" y="31584"/>
                </a:lnTo>
                <a:lnTo>
                  <a:pt x="325005" y="28435"/>
                </a:lnTo>
                <a:lnTo>
                  <a:pt x="360895" y="28435"/>
                </a:lnTo>
                <a:lnTo>
                  <a:pt x="365150" y="24917"/>
                </a:lnTo>
                <a:lnTo>
                  <a:pt x="365848" y="20002"/>
                </a:lnTo>
                <a:lnTo>
                  <a:pt x="366217" y="19304"/>
                </a:lnTo>
                <a:lnTo>
                  <a:pt x="366293" y="18948"/>
                </a:lnTo>
                <a:lnTo>
                  <a:pt x="367982" y="11582"/>
                </a:lnTo>
                <a:lnTo>
                  <a:pt x="367982" y="10528"/>
                </a:lnTo>
                <a:lnTo>
                  <a:pt x="368350" y="10185"/>
                </a:lnTo>
                <a:lnTo>
                  <a:pt x="368350" y="9118"/>
                </a:lnTo>
                <a:lnTo>
                  <a:pt x="368350" y="8064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5646" y="1969770"/>
            <a:ext cx="2998047" cy="35161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Avoid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vendor</a:t>
            </a:r>
            <a:r>
              <a:rPr sz="1600" kern="0" spc="1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lock-in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33"/>
              </a:spcBef>
              <a:buClr>
                <a:srgbClr val="000000"/>
              </a:buClr>
            </a:pPr>
            <a:endParaRPr sz="16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780" defTabSz="1219170">
              <a:buClr>
                <a:srgbClr val="000000"/>
              </a:buClr>
            </a:pP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nn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hn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marR="6773" indent="17780" defTabSz="1219170">
              <a:lnSpc>
                <a:spcPct val="335100"/>
              </a:lnSpc>
              <a:spcBef>
                <a:spcPts val="33"/>
              </a:spcBef>
              <a:buClr>
                <a:srgbClr val="000000"/>
              </a:buClr>
            </a:pP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Increase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infrastructure 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performance </a:t>
            </a:r>
            <a:r>
              <a:rPr sz="1600" kern="0" spc="-3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</a:t>
            </a:r>
            <a:r>
              <a:rPr sz="1600" kern="0" spc="-10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spcBef>
                <a:spcPts val="60"/>
              </a:spcBef>
              <a:buClr>
                <a:srgbClr val="000000"/>
              </a:buClr>
            </a:pPr>
            <a:endParaRPr sz="1733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2173" defTabSz="1219170">
              <a:buClr>
                <a:srgbClr val="000000"/>
              </a:buClr>
            </a:pP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Business</a:t>
            </a: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resilience,</a:t>
            </a:r>
            <a:r>
              <a:rPr sz="1600" kern="0" spc="-7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DR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0" y="1803400"/>
            <a:ext cx="406400" cy="50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641601"/>
            <a:ext cx="330200" cy="4953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8501" y="5181600"/>
            <a:ext cx="622300" cy="3048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98033" y="1866900"/>
            <a:ext cx="3417147" cy="3474720"/>
            <a:chOff x="523525" y="1400175"/>
            <a:chExt cx="2562860" cy="26060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525" y="2321800"/>
              <a:ext cx="1105599" cy="6437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9725" y="1400175"/>
              <a:ext cx="1476375" cy="10001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5592" y="2476828"/>
              <a:ext cx="993165" cy="5747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33626" y="2328925"/>
              <a:ext cx="1068070" cy="1666875"/>
            </a:xfrm>
            <a:custGeom>
              <a:avLst/>
              <a:gdLst/>
              <a:ahLst/>
              <a:cxnLst/>
              <a:rect l="l" t="t" r="r" b="b"/>
              <a:pathLst>
                <a:path w="1068070" h="1666875">
                  <a:moveTo>
                    <a:pt x="1066800" y="0"/>
                  </a:moveTo>
                  <a:lnTo>
                    <a:pt x="1066800" y="811022"/>
                  </a:lnTo>
                </a:path>
                <a:path w="1068070" h="1666875">
                  <a:moveTo>
                    <a:pt x="1067689" y="809625"/>
                  </a:moveTo>
                  <a:lnTo>
                    <a:pt x="514350" y="809625"/>
                  </a:lnTo>
                </a:path>
                <a:path w="1068070" h="1666875">
                  <a:moveTo>
                    <a:pt x="514350" y="809879"/>
                  </a:moveTo>
                  <a:lnTo>
                    <a:pt x="514350" y="733425"/>
                  </a:lnTo>
                </a:path>
                <a:path w="1068070" h="1666875">
                  <a:moveTo>
                    <a:pt x="1009650" y="0"/>
                  </a:moveTo>
                  <a:lnTo>
                    <a:pt x="1009650" y="1664093"/>
                  </a:lnTo>
                </a:path>
                <a:path w="1068070" h="1666875">
                  <a:moveTo>
                    <a:pt x="1005078" y="1666811"/>
                  </a:moveTo>
                  <a:lnTo>
                    <a:pt x="0" y="1666811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0747" y="3369823"/>
              <a:ext cx="976841" cy="56042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9751" y="2328925"/>
              <a:ext cx="1457960" cy="1677035"/>
            </a:xfrm>
            <a:custGeom>
              <a:avLst/>
              <a:gdLst/>
              <a:ahLst/>
              <a:cxnLst/>
              <a:rect l="l" t="t" r="r" b="b"/>
              <a:pathLst>
                <a:path w="1457960" h="1677035">
                  <a:moveTo>
                    <a:pt x="523875" y="1676882"/>
                  </a:moveTo>
                  <a:lnTo>
                    <a:pt x="523875" y="1600136"/>
                  </a:lnTo>
                </a:path>
                <a:path w="1457960" h="1677035">
                  <a:moveTo>
                    <a:pt x="1457325" y="0"/>
                  </a:moveTo>
                  <a:lnTo>
                    <a:pt x="1457325" y="846328"/>
                  </a:lnTo>
                </a:path>
                <a:path w="1457960" h="1677035">
                  <a:moveTo>
                    <a:pt x="1457833" y="847725"/>
                  </a:moveTo>
                  <a:lnTo>
                    <a:pt x="0" y="847725"/>
                  </a:lnTo>
                </a:path>
                <a:path w="1457960" h="1677035">
                  <a:moveTo>
                    <a:pt x="0" y="852678"/>
                  </a:moveTo>
                  <a:lnTo>
                    <a:pt x="0" y="638175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41369" y="3479800"/>
            <a:ext cx="739140" cy="548640"/>
            <a:chOff x="3256026" y="2609850"/>
            <a:chExt cx="554355" cy="41148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1375" y="2609850"/>
              <a:ext cx="428625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6026" y="2789301"/>
              <a:ext cx="241300" cy="23177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84701" y="4241801"/>
            <a:ext cx="561340" cy="713740"/>
            <a:chOff x="3438525" y="3181350"/>
            <a:chExt cx="421005" cy="53530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8525" y="3181350"/>
              <a:ext cx="390525" cy="4095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8451" y="3484625"/>
              <a:ext cx="250825" cy="231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17165" y="6310971"/>
            <a:ext cx="480907" cy="281093"/>
          </a:xfrm>
          <a:custGeom>
            <a:avLst/>
            <a:gdLst/>
            <a:ahLst/>
            <a:cxnLst/>
            <a:rect l="l" t="t" r="r" b="b"/>
            <a:pathLst>
              <a:path w="360679" h="210820">
                <a:moveTo>
                  <a:pt x="258384" y="136533"/>
                </a:moveTo>
                <a:lnTo>
                  <a:pt x="237988" y="136533"/>
                </a:lnTo>
                <a:lnTo>
                  <a:pt x="236006" y="146185"/>
                </a:lnTo>
                <a:lnTo>
                  <a:pt x="231726" y="167682"/>
                </a:lnTo>
                <a:lnTo>
                  <a:pt x="227641" y="189882"/>
                </a:lnTo>
                <a:lnTo>
                  <a:pt x="226264" y="201464"/>
                </a:lnTo>
                <a:lnTo>
                  <a:pt x="228038" y="207431"/>
                </a:lnTo>
                <a:lnTo>
                  <a:pt x="234080" y="210590"/>
                </a:lnTo>
                <a:lnTo>
                  <a:pt x="240470" y="209537"/>
                </a:lnTo>
                <a:lnTo>
                  <a:pt x="262769" y="192580"/>
                </a:lnTo>
                <a:lnTo>
                  <a:pt x="277248" y="180055"/>
                </a:lnTo>
                <a:lnTo>
                  <a:pt x="248994" y="180055"/>
                </a:lnTo>
                <a:lnTo>
                  <a:pt x="258384" y="136533"/>
                </a:lnTo>
                <a:close/>
              </a:path>
              <a:path w="360679" h="210820">
                <a:moveTo>
                  <a:pt x="281325" y="0"/>
                </a:moveTo>
                <a:lnTo>
                  <a:pt x="252554" y="75468"/>
                </a:lnTo>
                <a:lnTo>
                  <a:pt x="65712" y="75468"/>
                </a:lnTo>
                <a:lnTo>
                  <a:pt x="40909" y="80836"/>
                </a:lnTo>
                <a:lnTo>
                  <a:pt x="19935" y="95252"/>
                </a:lnTo>
                <a:lnTo>
                  <a:pt x="5422" y="116183"/>
                </a:lnTo>
                <a:lnTo>
                  <a:pt x="0" y="141096"/>
                </a:lnTo>
                <a:lnTo>
                  <a:pt x="6976" y="172371"/>
                </a:lnTo>
                <a:lnTo>
                  <a:pt x="24109" y="193611"/>
                </a:lnTo>
                <a:lnTo>
                  <a:pt x="45704" y="205703"/>
                </a:lnTo>
                <a:lnTo>
                  <a:pt x="66068" y="209537"/>
                </a:lnTo>
                <a:lnTo>
                  <a:pt x="201401" y="209537"/>
                </a:lnTo>
                <a:lnTo>
                  <a:pt x="204949" y="202517"/>
                </a:lnTo>
                <a:lnTo>
                  <a:pt x="206016" y="197604"/>
                </a:lnTo>
                <a:lnTo>
                  <a:pt x="207858" y="189882"/>
                </a:lnTo>
                <a:lnTo>
                  <a:pt x="67488" y="189882"/>
                </a:lnTo>
                <a:lnTo>
                  <a:pt x="50832" y="186114"/>
                </a:lnTo>
                <a:lnTo>
                  <a:pt x="36008" y="175799"/>
                </a:lnTo>
                <a:lnTo>
                  <a:pt x="25380" y="160416"/>
                </a:lnTo>
                <a:lnTo>
                  <a:pt x="21312" y="141446"/>
                </a:lnTo>
                <a:lnTo>
                  <a:pt x="24248" y="126897"/>
                </a:lnTo>
                <a:lnTo>
                  <a:pt x="33078" y="111657"/>
                </a:lnTo>
                <a:lnTo>
                  <a:pt x="47835" y="99642"/>
                </a:lnTo>
                <a:lnTo>
                  <a:pt x="68553" y="94766"/>
                </a:lnTo>
                <a:lnTo>
                  <a:pt x="267467" y="94766"/>
                </a:lnTo>
                <a:lnTo>
                  <a:pt x="283099" y="29838"/>
                </a:lnTo>
                <a:lnTo>
                  <a:pt x="304733" y="29838"/>
                </a:lnTo>
                <a:lnTo>
                  <a:pt x="288781" y="7723"/>
                </a:lnTo>
                <a:lnTo>
                  <a:pt x="285581" y="2807"/>
                </a:lnTo>
                <a:lnTo>
                  <a:pt x="281325" y="0"/>
                </a:lnTo>
                <a:close/>
              </a:path>
              <a:path w="360679" h="210820">
                <a:moveTo>
                  <a:pt x="220582" y="136533"/>
                </a:moveTo>
                <a:lnTo>
                  <a:pt x="199626" y="136533"/>
                </a:lnTo>
                <a:lnTo>
                  <a:pt x="187902" y="181810"/>
                </a:lnTo>
                <a:lnTo>
                  <a:pt x="186128" y="189882"/>
                </a:lnTo>
                <a:lnTo>
                  <a:pt x="207858" y="189882"/>
                </a:lnTo>
                <a:lnTo>
                  <a:pt x="220582" y="136533"/>
                </a:lnTo>
                <a:close/>
              </a:path>
              <a:path w="360679" h="210820">
                <a:moveTo>
                  <a:pt x="304733" y="29838"/>
                </a:moveTo>
                <a:lnTo>
                  <a:pt x="283099" y="29838"/>
                </a:lnTo>
                <a:lnTo>
                  <a:pt x="333893" y="104594"/>
                </a:lnTo>
                <a:lnTo>
                  <a:pt x="248994" y="180055"/>
                </a:lnTo>
                <a:lnTo>
                  <a:pt x="277248" y="180055"/>
                </a:lnTo>
                <a:lnTo>
                  <a:pt x="303517" y="157329"/>
                </a:lnTo>
                <a:lnTo>
                  <a:pt x="342666" y="122472"/>
                </a:lnTo>
                <a:lnTo>
                  <a:pt x="360171" y="106700"/>
                </a:lnTo>
                <a:lnTo>
                  <a:pt x="304733" y="29838"/>
                </a:lnTo>
                <a:close/>
              </a:path>
              <a:path w="360679" h="210820">
                <a:moveTo>
                  <a:pt x="262852" y="115825"/>
                </a:moveTo>
                <a:lnTo>
                  <a:pt x="73526" y="115825"/>
                </a:lnTo>
                <a:lnTo>
                  <a:pt x="58674" y="118809"/>
                </a:lnTo>
                <a:lnTo>
                  <a:pt x="49550" y="126004"/>
                </a:lnTo>
                <a:lnTo>
                  <a:pt x="44955" y="134778"/>
                </a:lnTo>
                <a:lnTo>
                  <a:pt x="43689" y="142499"/>
                </a:lnTo>
                <a:lnTo>
                  <a:pt x="45759" y="152091"/>
                </a:lnTo>
                <a:lnTo>
                  <a:pt x="51459" y="160531"/>
                </a:lnTo>
                <a:lnTo>
                  <a:pt x="60023" y="166537"/>
                </a:lnTo>
                <a:lnTo>
                  <a:pt x="70685" y="168824"/>
                </a:lnTo>
                <a:lnTo>
                  <a:pt x="167654" y="168824"/>
                </a:lnTo>
                <a:lnTo>
                  <a:pt x="170098" y="160416"/>
                </a:lnTo>
                <a:lnTo>
                  <a:pt x="173569" y="148818"/>
                </a:lnTo>
                <a:lnTo>
                  <a:pt x="64291" y="148818"/>
                </a:lnTo>
                <a:lnTo>
                  <a:pt x="65002" y="136533"/>
                </a:lnTo>
                <a:lnTo>
                  <a:pt x="258384" y="136533"/>
                </a:lnTo>
                <a:lnTo>
                  <a:pt x="262852" y="115825"/>
                </a:lnTo>
                <a:close/>
              </a:path>
              <a:path w="360679" h="210820">
                <a:moveTo>
                  <a:pt x="177245" y="136533"/>
                </a:moveTo>
                <a:lnTo>
                  <a:pt x="156649" y="136533"/>
                </a:lnTo>
                <a:lnTo>
                  <a:pt x="152382" y="148818"/>
                </a:lnTo>
                <a:lnTo>
                  <a:pt x="173569" y="148818"/>
                </a:lnTo>
                <a:lnTo>
                  <a:pt x="177245" y="136533"/>
                </a:lnTo>
                <a:close/>
              </a:path>
              <a:path w="360679" h="210820">
                <a:moveTo>
                  <a:pt x="173336" y="41767"/>
                </a:moveTo>
                <a:lnTo>
                  <a:pt x="52570" y="41767"/>
                </a:lnTo>
                <a:lnTo>
                  <a:pt x="47952" y="45984"/>
                </a:lnTo>
                <a:lnTo>
                  <a:pt x="47952" y="57214"/>
                </a:lnTo>
                <a:lnTo>
                  <a:pt x="52570" y="61419"/>
                </a:lnTo>
                <a:lnTo>
                  <a:pt x="165880" y="61419"/>
                </a:lnTo>
                <a:lnTo>
                  <a:pt x="168014" y="62473"/>
                </a:lnTo>
                <a:lnTo>
                  <a:pt x="171922" y="65280"/>
                </a:lnTo>
                <a:lnTo>
                  <a:pt x="172269" y="70895"/>
                </a:lnTo>
                <a:lnTo>
                  <a:pt x="170136" y="75468"/>
                </a:lnTo>
                <a:lnTo>
                  <a:pt x="192170" y="75468"/>
                </a:lnTo>
                <a:lnTo>
                  <a:pt x="192895" y="71814"/>
                </a:lnTo>
                <a:lnTo>
                  <a:pt x="192919" y="63092"/>
                </a:lnTo>
                <a:lnTo>
                  <a:pt x="189014" y="52660"/>
                </a:lnTo>
                <a:lnTo>
                  <a:pt x="177952" y="43875"/>
                </a:lnTo>
                <a:lnTo>
                  <a:pt x="173336" y="41767"/>
                </a:lnTo>
                <a:close/>
              </a:path>
              <a:path w="360679" h="210820">
                <a:moveTo>
                  <a:pt x="173696" y="1054"/>
                </a:moveTo>
                <a:lnTo>
                  <a:pt x="62870" y="1054"/>
                </a:lnTo>
                <a:lnTo>
                  <a:pt x="58252" y="5271"/>
                </a:lnTo>
                <a:lnTo>
                  <a:pt x="58252" y="16145"/>
                </a:lnTo>
                <a:lnTo>
                  <a:pt x="62870" y="20362"/>
                </a:lnTo>
                <a:lnTo>
                  <a:pt x="173696" y="20362"/>
                </a:lnTo>
                <a:lnTo>
                  <a:pt x="177952" y="21061"/>
                </a:lnTo>
                <a:lnTo>
                  <a:pt x="194054" y="28374"/>
                </a:lnTo>
                <a:lnTo>
                  <a:pt x="206326" y="40362"/>
                </a:lnTo>
                <a:lnTo>
                  <a:pt x="213470" y="56301"/>
                </a:lnTo>
                <a:lnTo>
                  <a:pt x="214192" y="75468"/>
                </a:lnTo>
                <a:lnTo>
                  <a:pt x="233373" y="75468"/>
                </a:lnTo>
                <a:lnTo>
                  <a:pt x="232845" y="55461"/>
                </a:lnTo>
                <a:lnTo>
                  <a:pt x="224397" y="33084"/>
                </a:lnTo>
                <a:lnTo>
                  <a:pt x="206494" y="13471"/>
                </a:lnTo>
                <a:lnTo>
                  <a:pt x="177604" y="1753"/>
                </a:lnTo>
                <a:lnTo>
                  <a:pt x="173696" y="1054"/>
                </a:lnTo>
                <a:close/>
              </a:path>
              <a:path w="360679" h="210820">
                <a:moveTo>
                  <a:pt x="165880" y="61419"/>
                </a:moveTo>
                <a:lnTo>
                  <a:pt x="58252" y="61419"/>
                </a:lnTo>
                <a:lnTo>
                  <a:pt x="58252" y="61774"/>
                </a:lnTo>
                <a:lnTo>
                  <a:pt x="162331" y="61774"/>
                </a:lnTo>
                <a:lnTo>
                  <a:pt x="165880" y="61419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15733" y="6420019"/>
            <a:ext cx="162560" cy="63500"/>
          </a:xfrm>
          <a:custGeom>
            <a:avLst/>
            <a:gdLst/>
            <a:ahLst/>
            <a:cxnLst/>
            <a:rect l="l" t="t" r="r" b="b"/>
            <a:pathLst>
              <a:path w="121920" h="47625">
                <a:moveTo>
                  <a:pt x="53632" y="2108"/>
                </a:moveTo>
                <a:lnTo>
                  <a:pt x="51498" y="0"/>
                </a:lnTo>
                <a:lnTo>
                  <a:pt x="49009" y="0"/>
                </a:lnTo>
                <a:lnTo>
                  <a:pt x="12776" y="0"/>
                </a:lnTo>
                <a:lnTo>
                  <a:pt x="0" y="36499"/>
                </a:lnTo>
                <a:lnTo>
                  <a:pt x="0" y="42113"/>
                </a:lnTo>
                <a:lnTo>
                  <a:pt x="4610" y="47028"/>
                </a:lnTo>
                <a:lnTo>
                  <a:pt x="44386" y="47028"/>
                </a:lnTo>
                <a:lnTo>
                  <a:pt x="46520" y="44919"/>
                </a:lnTo>
                <a:lnTo>
                  <a:pt x="46520" y="40017"/>
                </a:lnTo>
                <a:lnTo>
                  <a:pt x="44386" y="37909"/>
                </a:lnTo>
                <a:lnTo>
                  <a:pt x="25565" y="37909"/>
                </a:lnTo>
                <a:lnTo>
                  <a:pt x="23787" y="36156"/>
                </a:lnTo>
                <a:lnTo>
                  <a:pt x="23787" y="32994"/>
                </a:lnTo>
                <a:lnTo>
                  <a:pt x="29121" y="12992"/>
                </a:lnTo>
                <a:lnTo>
                  <a:pt x="29121" y="12636"/>
                </a:lnTo>
                <a:lnTo>
                  <a:pt x="29819" y="10528"/>
                </a:lnTo>
                <a:lnTo>
                  <a:pt x="31953" y="9118"/>
                </a:lnTo>
                <a:lnTo>
                  <a:pt x="51498" y="9118"/>
                </a:lnTo>
                <a:lnTo>
                  <a:pt x="53632" y="7023"/>
                </a:lnTo>
                <a:lnTo>
                  <a:pt x="53632" y="2108"/>
                </a:lnTo>
                <a:close/>
              </a:path>
              <a:path w="121920" h="47625">
                <a:moveTo>
                  <a:pt x="121831" y="8064"/>
                </a:moveTo>
                <a:lnTo>
                  <a:pt x="121107" y="5613"/>
                </a:lnTo>
                <a:lnTo>
                  <a:pt x="117919" y="2451"/>
                </a:lnTo>
                <a:lnTo>
                  <a:pt x="114020" y="0"/>
                </a:lnTo>
                <a:lnTo>
                  <a:pt x="98742" y="0"/>
                </a:lnTo>
                <a:lnTo>
                  <a:pt x="98742" y="10185"/>
                </a:lnTo>
                <a:lnTo>
                  <a:pt x="98679" y="12509"/>
                </a:lnTo>
                <a:lnTo>
                  <a:pt x="98018" y="15087"/>
                </a:lnTo>
                <a:lnTo>
                  <a:pt x="97675" y="18948"/>
                </a:lnTo>
                <a:lnTo>
                  <a:pt x="81330" y="18948"/>
                </a:lnTo>
                <a:lnTo>
                  <a:pt x="83375" y="11582"/>
                </a:lnTo>
                <a:lnTo>
                  <a:pt x="83464" y="10883"/>
                </a:lnTo>
                <a:lnTo>
                  <a:pt x="84175" y="9829"/>
                </a:lnTo>
                <a:lnTo>
                  <a:pt x="85242" y="9118"/>
                </a:lnTo>
                <a:lnTo>
                  <a:pt x="97675" y="9118"/>
                </a:lnTo>
                <a:lnTo>
                  <a:pt x="98742" y="10185"/>
                </a:lnTo>
                <a:lnTo>
                  <a:pt x="98742" y="0"/>
                </a:lnTo>
                <a:lnTo>
                  <a:pt x="66065" y="0"/>
                </a:lnTo>
                <a:lnTo>
                  <a:pt x="61798" y="3505"/>
                </a:lnTo>
                <a:lnTo>
                  <a:pt x="53632" y="42113"/>
                </a:lnTo>
                <a:lnTo>
                  <a:pt x="58242" y="47028"/>
                </a:lnTo>
                <a:lnTo>
                  <a:pt x="105486" y="47028"/>
                </a:lnTo>
                <a:lnTo>
                  <a:pt x="107607" y="44919"/>
                </a:lnTo>
                <a:lnTo>
                  <a:pt x="107607" y="40017"/>
                </a:lnTo>
                <a:lnTo>
                  <a:pt x="105486" y="37909"/>
                </a:lnTo>
                <a:lnTo>
                  <a:pt x="79197" y="37909"/>
                </a:lnTo>
                <a:lnTo>
                  <a:pt x="77431" y="36156"/>
                </a:lnTo>
                <a:lnTo>
                  <a:pt x="77431" y="33693"/>
                </a:lnTo>
                <a:lnTo>
                  <a:pt x="77774" y="31584"/>
                </a:lnTo>
                <a:lnTo>
                  <a:pt x="78498" y="28435"/>
                </a:lnTo>
                <a:lnTo>
                  <a:pt x="114719" y="28435"/>
                </a:lnTo>
                <a:lnTo>
                  <a:pt x="118973" y="24917"/>
                </a:lnTo>
                <a:lnTo>
                  <a:pt x="119697" y="20002"/>
                </a:lnTo>
                <a:lnTo>
                  <a:pt x="119799" y="18948"/>
                </a:lnTo>
                <a:lnTo>
                  <a:pt x="121831" y="11582"/>
                </a:lnTo>
                <a:lnTo>
                  <a:pt x="121831" y="9118"/>
                </a:lnTo>
                <a:lnTo>
                  <a:pt x="121831" y="8064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86219" y="6420019"/>
            <a:ext cx="171027" cy="63500"/>
          </a:xfrm>
          <a:custGeom>
            <a:avLst/>
            <a:gdLst/>
            <a:ahLst/>
            <a:cxnLst/>
            <a:rect l="l" t="t" r="r" b="b"/>
            <a:pathLst>
              <a:path w="128270" h="47625">
                <a:moveTo>
                  <a:pt x="55410" y="24574"/>
                </a:moveTo>
                <a:lnTo>
                  <a:pt x="54698" y="22110"/>
                </a:lnTo>
                <a:lnTo>
                  <a:pt x="52920" y="20002"/>
                </a:lnTo>
                <a:lnTo>
                  <a:pt x="52565" y="19659"/>
                </a:lnTo>
                <a:lnTo>
                  <a:pt x="51854" y="19304"/>
                </a:lnTo>
                <a:lnTo>
                  <a:pt x="51511" y="18605"/>
                </a:lnTo>
                <a:lnTo>
                  <a:pt x="49720" y="17551"/>
                </a:lnTo>
                <a:lnTo>
                  <a:pt x="46532" y="16141"/>
                </a:lnTo>
                <a:lnTo>
                  <a:pt x="42976" y="15798"/>
                </a:lnTo>
                <a:lnTo>
                  <a:pt x="20955" y="15798"/>
                </a:lnTo>
                <a:lnTo>
                  <a:pt x="19532" y="14033"/>
                </a:lnTo>
                <a:lnTo>
                  <a:pt x="19532" y="11226"/>
                </a:lnTo>
                <a:lnTo>
                  <a:pt x="19888" y="10883"/>
                </a:lnTo>
                <a:lnTo>
                  <a:pt x="19888" y="10528"/>
                </a:lnTo>
                <a:lnTo>
                  <a:pt x="20243" y="10528"/>
                </a:lnTo>
                <a:lnTo>
                  <a:pt x="20243" y="10185"/>
                </a:lnTo>
                <a:lnTo>
                  <a:pt x="20599" y="9829"/>
                </a:lnTo>
                <a:lnTo>
                  <a:pt x="20955" y="9829"/>
                </a:lnTo>
                <a:lnTo>
                  <a:pt x="21310" y="9474"/>
                </a:lnTo>
                <a:lnTo>
                  <a:pt x="22021" y="9118"/>
                </a:lnTo>
                <a:lnTo>
                  <a:pt x="50088" y="9118"/>
                </a:lnTo>
                <a:lnTo>
                  <a:pt x="52222" y="7023"/>
                </a:lnTo>
                <a:lnTo>
                  <a:pt x="52222" y="2108"/>
                </a:lnTo>
                <a:lnTo>
                  <a:pt x="50088" y="0"/>
                </a:lnTo>
                <a:lnTo>
                  <a:pt x="12433" y="0"/>
                </a:lnTo>
                <a:lnTo>
                  <a:pt x="12433" y="355"/>
                </a:lnTo>
                <a:lnTo>
                  <a:pt x="10655" y="355"/>
                </a:lnTo>
                <a:lnTo>
                  <a:pt x="9245" y="698"/>
                </a:lnTo>
                <a:lnTo>
                  <a:pt x="7810" y="1752"/>
                </a:lnTo>
                <a:lnTo>
                  <a:pt x="4978" y="3162"/>
                </a:lnTo>
                <a:lnTo>
                  <a:pt x="2832" y="5969"/>
                </a:lnTo>
                <a:lnTo>
                  <a:pt x="2133" y="9474"/>
                </a:lnTo>
                <a:lnTo>
                  <a:pt x="1765" y="10528"/>
                </a:lnTo>
                <a:lnTo>
                  <a:pt x="0" y="18605"/>
                </a:lnTo>
                <a:lnTo>
                  <a:pt x="0" y="22466"/>
                </a:lnTo>
                <a:lnTo>
                  <a:pt x="12433" y="31242"/>
                </a:lnTo>
                <a:lnTo>
                  <a:pt x="34455" y="31242"/>
                </a:lnTo>
                <a:lnTo>
                  <a:pt x="35877" y="32994"/>
                </a:lnTo>
                <a:lnTo>
                  <a:pt x="35877" y="35102"/>
                </a:lnTo>
                <a:lnTo>
                  <a:pt x="35521" y="35801"/>
                </a:lnTo>
                <a:lnTo>
                  <a:pt x="35521" y="36156"/>
                </a:lnTo>
                <a:lnTo>
                  <a:pt x="35166" y="36499"/>
                </a:lnTo>
                <a:lnTo>
                  <a:pt x="35166" y="36855"/>
                </a:lnTo>
                <a:lnTo>
                  <a:pt x="34810" y="37198"/>
                </a:lnTo>
                <a:lnTo>
                  <a:pt x="34455" y="37198"/>
                </a:lnTo>
                <a:lnTo>
                  <a:pt x="34099" y="37553"/>
                </a:lnTo>
                <a:lnTo>
                  <a:pt x="33388" y="37909"/>
                </a:lnTo>
                <a:lnTo>
                  <a:pt x="3200" y="37909"/>
                </a:lnTo>
                <a:lnTo>
                  <a:pt x="1422" y="40017"/>
                </a:lnTo>
                <a:lnTo>
                  <a:pt x="1422" y="44919"/>
                </a:lnTo>
                <a:lnTo>
                  <a:pt x="3200" y="47028"/>
                </a:lnTo>
                <a:lnTo>
                  <a:pt x="42976" y="47028"/>
                </a:lnTo>
                <a:lnTo>
                  <a:pt x="42976" y="46685"/>
                </a:lnTo>
                <a:lnTo>
                  <a:pt x="44754" y="46685"/>
                </a:lnTo>
                <a:lnTo>
                  <a:pt x="46177" y="46329"/>
                </a:lnTo>
                <a:lnTo>
                  <a:pt x="47599" y="45275"/>
                </a:lnTo>
                <a:lnTo>
                  <a:pt x="50444" y="43878"/>
                </a:lnTo>
                <a:lnTo>
                  <a:pt x="52565" y="41071"/>
                </a:lnTo>
                <a:lnTo>
                  <a:pt x="53289" y="37553"/>
                </a:lnTo>
                <a:lnTo>
                  <a:pt x="53632" y="36499"/>
                </a:lnTo>
                <a:lnTo>
                  <a:pt x="55410" y="28435"/>
                </a:lnTo>
                <a:lnTo>
                  <a:pt x="55410" y="24574"/>
                </a:lnTo>
                <a:close/>
              </a:path>
              <a:path w="128270" h="47625">
                <a:moveTo>
                  <a:pt x="127876" y="8064"/>
                </a:moveTo>
                <a:lnTo>
                  <a:pt x="126809" y="5613"/>
                </a:lnTo>
                <a:lnTo>
                  <a:pt x="125374" y="3860"/>
                </a:lnTo>
                <a:lnTo>
                  <a:pt x="123964" y="2451"/>
                </a:lnTo>
                <a:lnTo>
                  <a:pt x="120053" y="0"/>
                </a:lnTo>
                <a:lnTo>
                  <a:pt x="104787" y="0"/>
                </a:lnTo>
                <a:lnTo>
                  <a:pt x="104787" y="10185"/>
                </a:lnTo>
                <a:lnTo>
                  <a:pt x="104724" y="12509"/>
                </a:lnTo>
                <a:lnTo>
                  <a:pt x="104076" y="15087"/>
                </a:lnTo>
                <a:lnTo>
                  <a:pt x="103352" y="18948"/>
                </a:lnTo>
                <a:lnTo>
                  <a:pt x="87020" y="18948"/>
                </a:lnTo>
                <a:lnTo>
                  <a:pt x="89154" y="11226"/>
                </a:lnTo>
                <a:lnTo>
                  <a:pt x="89509" y="10883"/>
                </a:lnTo>
                <a:lnTo>
                  <a:pt x="90220" y="9829"/>
                </a:lnTo>
                <a:lnTo>
                  <a:pt x="91287" y="9118"/>
                </a:lnTo>
                <a:lnTo>
                  <a:pt x="103720" y="9118"/>
                </a:lnTo>
                <a:lnTo>
                  <a:pt x="104787" y="10185"/>
                </a:lnTo>
                <a:lnTo>
                  <a:pt x="104787" y="0"/>
                </a:lnTo>
                <a:lnTo>
                  <a:pt x="71742" y="0"/>
                </a:lnTo>
                <a:lnTo>
                  <a:pt x="67487" y="3505"/>
                </a:lnTo>
                <a:lnTo>
                  <a:pt x="59309" y="42113"/>
                </a:lnTo>
                <a:lnTo>
                  <a:pt x="64287" y="47028"/>
                </a:lnTo>
                <a:lnTo>
                  <a:pt x="111175" y="47028"/>
                </a:lnTo>
                <a:lnTo>
                  <a:pt x="113309" y="44919"/>
                </a:lnTo>
                <a:lnTo>
                  <a:pt x="113309" y="40017"/>
                </a:lnTo>
                <a:lnTo>
                  <a:pt x="111175" y="37909"/>
                </a:lnTo>
                <a:lnTo>
                  <a:pt x="84899" y="37909"/>
                </a:lnTo>
                <a:lnTo>
                  <a:pt x="83121" y="36156"/>
                </a:lnTo>
                <a:lnTo>
                  <a:pt x="83121" y="33693"/>
                </a:lnTo>
                <a:lnTo>
                  <a:pt x="83832" y="31584"/>
                </a:lnTo>
                <a:lnTo>
                  <a:pt x="84531" y="28435"/>
                </a:lnTo>
                <a:lnTo>
                  <a:pt x="120421" y="28435"/>
                </a:lnTo>
                <a:lnTo>
                  <a:pt x="124675" y="24917"/>
                </a:lnTo>
                <a:lnTo>
                  <a:pt x="125374" y="20002"/>
                </a:lnTo>
                <a:lnTo>
                  <a:pt x="125742" y="19304"/>
                </a:lnTo>
                <a:lnTo>
                  <a:pt x="125818" y="18948"/>
                </a:lnTo>
                <a:lnTo>
                  <a:pt x="127508" y="11582"/>
                </a:lnTo>
                <a:lnTo>
                  <a:pt x="127508" y="10528"/>
                </a:lnTo>
                <a:lnTo>
                  <a:pt x="127876" y="10185"/>
                </a:lnTo>
                <a:lnTo>
                  <a:pt x="127876" y="9118"/>
                </a:lnTo>
                <a:lnTo>
                  <a:pt x="127876" y="8064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5585" y="6420019"/>
            <a:ext cx="150707" cy="63500"/>
          </a:xfrm>
          <a:custGeom>
            <a:avLst/>
            <a:gdLst/>
            <a:ahLst/>
            <a:cxnLst/>
            <a:rect l="l" t="t" r="r" b="b"/>
            <a:pathLst>
              <a:path w="113029" h="47625">
                <a:moveTo>
                  <a:pt x="63931" y="5969"/>
                </a:moveTo>
                <a:lnTo>
                  <a:pt x="57543" y="0"/>
                </a:lnTo>
                <a:lnTo>
                  <a:pt x="16344" y="0"/>
                </a:lnTo>
                <a:lnTo>
                  <a:pt x="14211" y="2108"/>
                </a:lnTo>
                <a:lnTo>
                  <a:pt x="14211" y="7023"/>
                </a:lnTo>
                <a:lnTo>
                  <a:pt x="16344" y="9118"/>
                </a:lnTo>
                <a:lnTo>
                  <a:pt x="42278" y="9118"/>
                </a:lnTo>
                <a:lnTo>
                  <a:pt x="43688" y="10528"/>
                </a:lnTo>
                <a:lnTo>
                  <a:pt x="43688" y="10883"/>
                </a:lnTo>
                <a:lnTo>
                  <a:pt x="44043" y="10883"/>
                </a:lnTo>
                <a:lnTo>
                  <a:pt x="44043" y="11226"/>
                </a:lnTo>
                <a:lnTo>
                  <a:pt x="44411" y="11938"/>
                </a:lnTo>
                <a:lnTo>
                  <a:pt x="44411" y="14389"/>
                </a:lnTo>
                <a:lnTo>
                  <a:pt x="42633" y="15798"/>
                </a:lnTo>
                <a:lnTo>
                  <a:pt x="41567" y="15798"/>
                </a:lnTo>
                <a:lnTo>
                  <a:pt x="41567" y="24574"/>
                </a:lnTo>
                <a:lnTo>
                  <a:pt x="38366" y="35801"/>
                </a:lnTo>
                <a:lnTo>
                  <a:pt x="38366" y="36156"/>
                </a:lnTo>
                <a:lnTo>
                  <a:pt x="37655" y="37198"/>
                </a:lnTo>
                <a:lnTo>
                  <a:pt x="36588" y="37909"/>
                </a:lnTo>
                <a:lnTo>
                  <a:pt x="24155" y="37909"/>
                </a:lnTo>
                <a:lnTo>
                  <a:pt x="23088" y="36855"/>
                </a:lnTo>
                <a:lnTo>
                  <a:pt x="23088" y="34747"/>
                </a:lnTo>
                <a:lnTo>
                  <a:pt x="24866" y="28778"/>
                </a:lnTo>
                <a:lnTo>
                  <a:pt x="25222" y="27381"/>
                </a:lnTo>
                <a:lnTo>
                  <a:pt x="25577" y="24574"/>
                </a:lnTo>
                <a:lnTo>
                  <a:pt x="41567" y="24574"/>
                </a:lnTo>
                <a:lnTo>
                  <a:pt x="41567" y="15798"/>
                </a:lnTo>
                <a:lnTo>
                  <a:pt x="7823" y="15798"/>
                </a:lnTo>
                <a:lnTo>
                  <a:pt x="3200" y="19659"/>
                </a:lnTo>
                <a:lnTo>
                  <a:pt x="2489" y="24917"/>
                </a:lnTo>
                <a:lnTo>
                  <a:pt x="2133" y="25628"/>
                </a:lnTo>
                <a:lnTo>
                  <a:pt x="0" y="34048"/>
                </a:lnTo>
                <a:lnTo>
                  <a:pt x="0" y="38252"/>
                </a:lnTo>
                <a:lnTo>
                  <a:pt x="1066" y="40716"/>
                </a:lnTo>
                <a:lnTo>
                  <a:pt x="2844" y="42824"/>
                </a:lnTo>
                <a:lnTo>
                  <a:pt x="4267" y="44577"/>
                </a:lnTo>
                <a:lnTo>
                  <a:pt x="8521" y="47028"/>
                </a:lnTo>
                <a:lnTo>
                  <a:pt x="50088" y="47028"/>
                </a:lnTo>
                <a:lnTo>
                  <a:pt x="54343" y="43522"/>
                </a:lnTo>
                <a:lnTo>
                  <a:pt x="55765" y="38963"/>
                </a:lnTo>
                <a:lnTo>
                  <a:pt x="56121" y="38252"/>
                </a:lnTo>
                <a:lnTo>
                  <a:pt x="56222" y="37909"/>
                </a:lnTo>
                <a:lnTo>
                  <a:pt x="60172" y="24574"/>
                </a:lnTo>
                <a:lnTo>
                  <a:pt x="60388" y="23863"/>
                </a:lnTo>
                <a:lnTo>
                  <a:pt x="62166" y="15798"/>
                </a:lnTo>
                <a:lnTo>
                  <a:pt x="62166" y="15443"/>
                </a:lnTo>
                <a:lnTo>
                  <a:pt x="63931" y="5969"/>
                </a:lnTo>
                <a:close/>
              </a:path>
              <a:path w="113029" h="47625">
                <a:moveTo>
                  <a:pt x="112610" y="3162"/>
                </a:moveTo>
                <a:lnTo>
                  <a:pt x="109766" y="0"/>
                </a:lnTo>
                <a:lnTo>
                  <a:pt x="87731" y="0"/>
                </a:lnTo>
                <a:lnTo>
                  <a:pt x="86321" y="8064"/>
                </a:lnTo>
                <a:lnTo>
                  <a:pt x="86931" y="3162"/>
                </a:lnTo>
                <a:lnTo>
                  <a:pt x="87020" y="1054"/>
                </a:lnTo>
                <a:lnTo>
                  <a:pt x="85953" y="0"/>
                </a:lnTo>
                <a:lnTo>
                  <a:pt x="73888" y="0"/>
                </a:lnTo>
                <a:lnTo>
                  <a:pt x="71399" y="2108"/>
                </a:lnTo>
                <a:lnTo>
                  <a:pt x="71043" y="4559"/>
                </a:lnTo>
                <a:lnTo>
                  <a:pt x="69049" y="13728"/>
                </a:lnTo>
                <a:lnTo>
                  <a:pt x="63347" y="39306"/>
                </a:lnTo>
                <a:lnTo>
                  <a:pt x="62166" y="44919"/>
                </a:lnTo>
                <a:lnTo>
                  <a:pt x="62166" y="45974"/>
                </a:lnTo>
                <a:lnTo>
                  <a:pt x="62865" y="47028"/>
                </a:lnTo>
                <a:lnTo>
                  <a:pt x="82410" y="47028"/>
                </a:lnTo>
                <a:lnTo>
                  <a:pt x="89522" y="15443"/>
                </a:lnTo>
                <a:lnTo>
                  <a:pt x="89865" y="12992"/>
                </a:lnTo>
                <a:lnTo>
                  <a:pt x="109766" y="12992"/>
                </a:lnTo>
                <a:lnTo>
                  <a:pt x="112610" y="10185"/>
                </a:lnTo>
                <a:lnTo>
                  <a:pt x="112610" y="8064"/>
                </a:lnTo>
                <a:lnTo>
                  <a:pt x="112610" y="3162"/>
                </a:lnTo>
                <a:close/>
              </a:path>
            </a:pathLst>
          </a:custGeom>
          <a:solidFill>
            <a:srgbClr val="CE092C"/>
          </a:solidFill>
        </p:spPr>
        <p:txBody>
          <a:bodyPr wrap="square" lIns="0" tIns="0" rIns="0" bIns="0" rtlCol="0"/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9700" y="1104900"/>
            <a:ext cx="939800" cy="939800"/>
            <a:chOff x="3914775" y="828675"/>
            <a:chExt cx="704850" cy="704850"/>
          </a:xfrm>
        </p:grpSpPr>
        <p:sp>
          <p:nvSpPr>
            <p:cNvPr id="7" name="object 7"/>
            <p:cNvSpPr/>
            <p:nvPr/>
          </p:nvSpPr>
          <p:spPr>
            <a:xfrm>
              <a:off x="3914775" y="828675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425" y="0"/>
                  </a:moveTo>
                  <a:lnTo>
                    <a:pt x="304592" y="3216"/>
                  </a:lnTo>
                  <a:lnTo>
                    <a:pt x="258718" y="12585"/>
                  </a:lnTo>
                  <a:lnTo>
                    <a:pt x="215223" y="27687"/>
                  </a:lnTo>
                  <a:lnTo>
                    <a:pt x="174526" y="48104"/>
                  </a:lnTo>
                  <a:lnTo>
                    <a:pt x="137046" y="73416"/>
                  </a:lnTo>
                  <a:lnTo>
                    <a:pt x="103203" y="103203"/>
                  </a:lnTo>
                  <a:lnTo>
                    <a:pt x="73416" y="137046"/>
                  </a:lnTo>
                  <a:lnTo>
                    <a:pt x="48104" y="174526"/>
                  </a:lnTo>
                  <a:lnTo>
                    <a:pt x="27687" y="215223"/>
                  </a:lnTo>
                  <a:lnTo>
                    <a:pt x="12585" y="258718"/>
                  </a:lnTo>
                  <a:lnTo>
                    <a:pt x="3216" y="304592"/>
                  </a:lnTo>
                  <a:lnTo>
                    <a:pt x="0" y="352425"/>
                  </a:lnTo>
                  <a:lnTo>
                    <a:pt x="3216" y="400257"/>
                  </a:lnTo>
                  <a:lnTo>
                    <a:pt x="12585" y="446131"/>
                  </a:lnTo>
                  <a:lnTo>
                    <a:pt x="27687" y="489626"/>
                  </a:lnTo>
                  <a:lnTo>
                    <a:pt x="48104" y="530323"/>
                  </a:lnTo>
                  <a:lnTo>
                    <a:pt x="73416" y="567803"/>
                  </a:lnTo>
                  <a:lnTo>
                    <a:pt x="103203" y="601646"/>
                  </a:lnTo>
                  <a:lnTo>
                    <a:pt x="137046" y="631433"/>
                  </a:lnTo>
                  <a:lnTo>
                    <a:pt x="174526" y="656745"/>
                  </a:lnTo>
                  <a:lnTo>
                    <a:pt x="215223" y="677162"/>
                  </a:lnTo>
                  <a:lnTo>
                    <a:pt x="258718" y="692264"/>
                  </a:lnTo>
                  <a:lnTo>
                    <a:pt x="304592" y="701633"/>
                  </a:lnTo>
                  <a:lnTo>
                    <a:pt x="352425" y="704850"/>
                  </a:lnTo>
                  <a:lnTo>
                    <a:pt x="400257" y="701633"/>
                  </a:lnTo>
                  <a:lnTo>
                    <a:pt x="446131" y="692264"/>
                  </a:lnTo>
                  <a:lnTo>
                    <a:pt x="489626" y="677162"/>
                  </a:lnTo>
                  <a:lnTo>
                    <a:pt x="530323" y="656745"/>
                  </a:lnTo>
                  <a:lnTo>
                    <a:pt x="567803" y="631433"/>
                  </a:lnTo>
                  <a:lnTo>
                    <a:pt x="601646" y="601646"/>
                  </a:lnTo>
                  <a:lnTo>
                    <a:pt x="631433" y="567803"/>
                  </a:lnTo>
                  <a:lnTo>
                    <a:pt x="656745" y="530323"/>
                  </a:lnTo>
                  <a:lnTo>
                    <a:pt x="677162" y="489626"/>
                  </a:lnTo>
                  <a:lnTo>
                    <a:pt x="692264" y="446131"/>
                  </a:lnTo>
                  <a:lnTo>
                    <a:pt x="701633" y="400257"/>
                  </a:lnTo>
                  <a:lnTo>
                    <a:pt x="704850" y="352425"/>
                  </a:lnTo>
                  <a:lnTo>
                    <a:pt x="701633" y="304592"/>
                  </a:lnTo>
                  <a:lnTo>
                    <a:pt x="692264" y="258718"/>
                  </a:lnTo>
                  <a:lnTo>
                    <a:pt x="677162" y="215223"/>
                  </a:lnTo>
                  <a:lnTo>
                    <a:pt x="656745" y="174526"/>
                  </a:lnTo>
                  <a:lnTo>
                    <a:pt x="631433" y="137046"/>
                  </a:lnTo>
                  <a:lnTo>
                    <a:pt x="601646" y="103203"/>
                  </a:lnTo>
                  <a:lnTo>
                    <a:pt x="567803" y="73416"/>
                  </a:lnTo>
                  <a:lnTo>
                    <a:pt x="530323" y="48104"/>
                  </a:lnTo>
                  <a:lnTo>
                    <a:pt x="489626" y="27687"/>
                  </a:lnTo>
                  <a:lnTo>
                    <a:pt x="446131" y="12585"/>
                  </a:lnTo>
                  <a:lnTo>
                    <a:pt x="400257" y="3216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CDC8C1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1925" y="923925"/>
              <a:ext cx="428625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0525" y="1095375"/>
              <a:ext cx="390525" cy="2857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465485" y="3631777"/>
            <a:ext cx="30429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FINOPS</a:t>
            </a:r>
            <a:r>
              <a:rPr sz="1600" kern="0" spc="9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service</a:t>
            </a:r>
            <a:r>
              <a:rPr sz="1600" kern="0" spc="-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global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overview.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344" y="2623905"/>
            <a:ext cx="27753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8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spc="7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’t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46448" y="4779518"/>
            <a:ext cx="6849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Security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8052" y="1312757"/>
            <a:ext cx="4633805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lnSpc>
                <a:spcPts val="1913"/>
              </a:lnSpc>
              <a:spcBef>
                <a:spcPts val="133"/>
              </a:spcBef>
              <a:buClr>
                <a:srgbClr val="000000"/>
              </a:buClr>
            </a:pP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Cloud it’s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place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</a:t>
            </a:r>
            <a:r>
              <a:rPr sz="1600" kern="0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host 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VMs</a:t>
            </a:r>
            <a:r>
              <a:rPr sz="1600" kern="0" spc="10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(from</a:t>
            </a:r>
            <a:r>
              <a:rPr sz="1600" kern="0" spc="5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IAAS</a:t>
            </a:r>
            <a:r>
              <a:rPr sz="1600" kern="0" spc="-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</a:t>
            </a:r>
            <a:r>
              <a:rPr sz="1600" kern="0" spc="8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5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PAAS</a:t>
            </a:r>
            <a:r>
              <a:rPr sz="1600" kern="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6933" defTabSz="1219170">
              <a:lnSpc>
                <a:spcPts val="1913"/>
              </a:lnSpc>
              <a:buClr>
                <a:srgbClr val="000000"/>
              </a:buClr>
            </a:pP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SAAS)</a:t>
            </a:r>
            <a:endParaRPr sz="16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11500" y="4483101"/>
            <a:ext cx="939800" cy="1841500"/>
            <a:chOff x="2333625" y="3362325"/>
            <a:chExt cx="704850" cy="13811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675" y="4090820"/>
              <a:ext cx="238125" cy="6526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3625" y="3362325"/>
              <a:ext cx="704850" cy="714375"/>
            </a:xfrm>
            <a:custGeom>
              <a:avLst/>
              <a:gdLst/>
              <a:ahLst/>
              <a:cxnLst/>
              <a:rect l="l" t="t" r="r" b="b"/>
              <a:pathLst>
                <a:path w="704850" h="714375">
                  <a:moveTo>
                    <a:pt x="352425" y="0"/>
                  </a:moveTo>
                  <a:lnTo>
                    <a:pt x="304592" y="3260"/>
                  </a:lnTo>
                  <a:lnTo>
                    <a:pt x="258718" y="12757"/>
                  </a:lnTo>
                  <a:lnTo>
                    <a:pt x="215223" y="28067"/>
                  </a:lnTo>
                  <a:lnTo>
                    <a:pt x="174526" y="48763"/>
                  </a:lnTo>
                  <a:lnTo>
                    <a:pt x="137046" y="74421"/>
                  </a:lnTo>
                  <a:lnTo>
                    <a:pt x="103203" y="104616"/>
                  </a:lnTo>
                  <a:lnTo>
                    <a:pt x="73416" y="138922"/>
                  </a:lnTo>
                  <a:lnTo>
                    <a:pt x="48104" y="176915"/>
                  </a:lnTo>
                  <a:lnTo>
                    <a:pt x="27687" y="218170"/>
                  </a:lnTo>
                  <a:lnTo>
                    <a:pt x="12585" y="262260"/>
                  </a:lnTo>
                  <a:lnTo>
                    <a:pt x="3216" y="308762"/>
                  </a:lnTo>
                  <a:lnTo>
                    <a:pt x="0" y="357250"/>
                  </a:lnTo>
                  <a:lnTo>
                    <a:pt x="3216" y="405704"/>
                  </a:lnTo>
                  <a:lnTo>
                    <a:pt x="12585" y="452178"/>
                  </a:lnTo>
                  <a:lnTo>
                    <a:pt x="27687" y="496247"/>
                  </a:lnTo>
                  <a:lnTo>
                    <a:pt x="48104" y="537485"/>
                  </a:lnTo>
                  <a:lnTo>
                    <a:pt x="73416" y="575466"/>
                  </a:lnTo>
                  <a:lnTo>
                    <a:pt x="103203" y="609765"/>
                  </a:lnTo>
                  <a:lnTo>
                    <a:pt x="137046" y="639955"/>
                  </a:lnTo>
                  <a:lnTo>
                    <a:pt x="174526" y="665610"/>
                  </a:lnTo>
                  <a:lnTo>
                    <a:pt x="215223" y="686306"/>
                  </a:lnTo>
                  <a:lnTo>
                    <a:pt x="258718" y="701616"/>
                  </a:lnTo>
                  <a:lnTo>
                    <a:pt x="304592" y="711114"/>
                  </a:lnTo>
                  <a:lnTo>
                    <a:pt x="352425" y="714375"/>
                  </a:lnTo>
                  <a:lnTo>
                    <a:pt x="400257" y="711114"/>
                  </a:lnTo>
                  <a:lnTo>
                    <a:pt x="446131" y="701616"/>
                  </a:lnTo>
                  <a:lnTo>
                    <a:pt x="489626" y="686306"/>
                  </a:lnTo>
                  <a:lnTo>
                    <a:pt x="530323" y="665610"/>
                  </a:lnTo>
                  <a:lnTo>
                    <a:pt x="567803" y="639955"/>
                  </a:lnTo>
                  <a:lnTo>
                    <a:pt x="601646" y="609765"/>
                  </a:lnTo>
                  <a:lnTo>
                    <a:pt x="631433" y="575466"/>
                  </a:lnTo>
                  <a:lnTo>
                    <a:pt x="656745" y="537485"/>
                  </a:lnTo>
                  <a:lnTo>
                    <a:pt x="677162" y="496247"/>
                  </a:lnTo>
                  <a:lnTo>
                    <a:pt x="692264" y="452178"/>
                  </a:lnTo>
                  <a:lnTo>
                    <a:pt x="701633" y="405704"/>
                  </a:lnTo>
                  <a:lnTo>
                    <a:pt x="704850" y="357250"/>
                  </a:lnTo>
                  <a:lnTo>
                    <a:pt x="701633" y="308762"/>
                  </a:lnTo>
                  <a:lnTo>
                    <a:pt x="692264" y="262260"/>
                  </a:lnTo>
                  <a:lnTo>
                    <a:pt x="677162" y="218170"/>
                  </a:lnTo>
                  <a:lnTo>
                    <a:pt x="656745" y="176915"/>
                  </a:lnTo>
                  <a:lnTo>
                    <a:pt x="631433" y="138922"/>
                  </a:lnTo>
                  <a:lnTo>
                    <a:pt x="601646" y="104616"/>
                  </a:lnTo>
                  <a:lnTo>
                    <a:pt x="567803" y="74421"/>
                  </a:lnTo>
                  <a:lnTo>
                    <a:pt x="530323" y="48763"/>
                  </a:lnTo>
                  <a:lnTo>
                    <a:pt x="489626" y="28066"/>
                  </a:lnTo>
                  <a:lnTo>
                    <a:pt x="446131" y="12757"/>
                  </a:lnTo>
                  <a:lnTo>
                    <a:pt x="400257" y="3260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CDC8C1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0775" y="3419475"/>
              <a:ext cx="590550" cy="58102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588760" y="5558790"/>
            <a:ext cx="20811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Internal</a:t>
            </a:r>
            <a:r>
              <a:rPr sz="1600" kern="0" spc="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teams</a:t>
            </a:r>
            <a:r>
              <a:rPr sz="1600" kern="0" spc="7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reskilling.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27877" y="4716357"/>
            <a:ext cx="10651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buClr>
                <a:srgbClr val="000000"/>
              </a:buClr>
            </a:pP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-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sz="1600" kern="0" spc="-4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sz="1600" kern="0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sz="1600" kern="0" spc="2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sz="1600" kern="0" spc="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sz="1600" kern="0" spc="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</a:t>
            </a:r>
            <a:r>
              <a:rPr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2984500" y="2298700"/>
            <a:ext cx="939800" cy="939800"/>
            <a:chOff x="2238375" y="1724025"/>
            <a:chExt cx="704850" cy="704850"/>
          </a:xfrm>
        </p:grpSpPr>
        <p:sp>
          <p:nvSpPr>
            <p:cNvPr id="21" name="object 21"/>
            <p:cNvSpPr/>
            <p:nvPr/>
          </p:nvSpPr>
          <p:spPr>
            <a:xfrm>
              <a:off x="2238375" y="1724025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425" y="0"/>
                  </a:moveTo>
                  <a:lnTo>
                    <a:pt x="304592" y="3216"/>
                  </a:lnTo>
                  <a:lnTo>
                    <a:pt x="258718" y="12585"/>
                  </a:lnTo>
                  <a:lnTo>
                    <a:pt x="215223" y="27687"/>
                  </a:lnTo>
                  <a:lnTo>
                    <a:pt x="174526" y="48104"/>
                  </a:lnTo>
                  <a:lnTo>
                    <a:pt x="137046" y="73416"/>
                  </a:lnTo>
                  <a:lnTo>
                    <a:pt x="103203" y="103203"/>
                  </a:lnTo>
                  <a:lnTo>
                    <a:pt x="73416" y="137046"/>
                  </a:lnTo>
                  <a:lnTo>
                    <a:pt x="48104" y="174526"/>
                  </a:lnTo>
                  <a:lnTo>
                    <a:pt x="27687" y="215223"/>
                  </a:lnTo>
                  <a:lnTo>
                    <a:pt x="12585" y="258718"/>
                  </a:lnTo>
                  <a:lnTo>
                    <a:pt x="3216" y="304592"/>
                  </a:lnTo>
                  <a:lnTo>
                    <a:pt x="0" y="352425"/>
                  </a:lnTo>
                  <a:lnTo>
                    <a:pt x="3216" y="400257"/>
                  </a:lnTo>
                  <a:lnTo>
                    <a:pt x="12585" y="446131"/>
                  </a:lnTo>
                  <a:lnTo>
                    <a:pt x="27687" y="489626"/>
                  </a:lnTo>
                  <a:lnTo>
                    <a:pt x="48104" y="530323"/>
                  </a:lnTo>
                  <a:lnTo>
                    <a:pt x="73416" y="567803"/>
                  </a:lnTo>
                  <a:lnTo>
                    <a:pt x="103203" y="601646"/>
                  </a:lnTo>
                  <a:lnTo>
                    <a:pt x="137046" y="631433"/>
                  </a:lnTo>
                  <a:lnTo>
                    <a:pt x="174526" y="656745"/>
                  </a:lnTo>
                  <a:lnTo>
                    <a:pt x="215223" y="677162"/>
                  </a:lnTo>
                  <a:lnTo>
                    <a:pt x="258718" y="692264"/>
                  </a:lnTo>
                  <a:lnTo>
                    <a:pt x="304592" y="701633"/>
                  </a:lnTo>
                  <a:lnTo>
                    <a:pt x="352425" y="704850"/>
                  </a:lnTo>
                  <a:lnTo>
                    <a:pt x="400257" y="701633"/>
                  </a:lnTo>
                  <a:lnTo>
                    <a:pt x="446131" y="692264"/>
                  </a:lnTo>
                  <a:lnTo>
                    <a:pt x="489626" y="677162"/>
                  </a:lnTo>
                  <a:lnTo>
                    <a:pt x="530323" y="656745"/>
                  </a:lnTo>
                  <a:lnTo>
                    <a:pt x="567803" y="631433"/>
                  </a:lnTo>
                  <a:lnTo>
                    <a:pt x="601646" y="601646"/>
                  </a:lnTo>
                  <a:lnTo>
                    <a:pt x="631433" y="567803"/>
                  </a:lnTo>
                  <a:lnTo>
                    <a:pt x="656745" y="530323"/>
                  </a:lnTo>
                  <a:lnTo>
                    <a:pt x="677162" y="489626"/>
                  </a:lnTo>
                  <a:lnTo>
                    <a:pt x="692264" y="446131"/>
                  </a:lnTo>
                  <a:lnTo>
                    <a:pt x="701633" y="400257"/>
                  </a:lnTo>
                  <a:lnTo>
                    <a:pt x="704850" y="352425"/>
                  </a:lnTo>
                  <a:lnTo>
                    <a:pt x="701633" y="304592"/>
                  </a:lnTo>
                  <a:lnTo>
                    <a:pt x="692264" y="258718"/>
                  </a:lnTo>
                  <a:lnTo>
                    <a:pt x="677162" y="215223"/>
                  </a:lnTo>
                  <a:lnTo>
                    <a:pt x="656745" y="174526"/>
                  </a:lnTo>
                  <a:lnTo>
                    <a:pt x="631433" y="137046"/>
                  </a:lnTo>
                  <a:lnTo>
                    <a:pt x="601646" y="103203"/>
                  </a:lnTo>
                  <a:lnTo>
                    <a:pt x="567803" y="73416"/>
                  </a:lnTo>
                  <a:lnTo>
                    <a:pt x="530323" y="48104"/>
                  </a:lnTo>
                  <a:lnTo>
                    <a:pt x="489626" y="27687"/>
                  </a:lnTo>
                  <a:lnTo>
                    <a:pt x="446131" y="12585"/>
                  </a:lnTo>
                  <a:lnTo>
                    <a:pt x="400257" y="3216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CDC8C1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500" y="1971675"/>
              <a:ext cx="219075" cy="2190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414651" y="1909826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0" y="176149"/>
                  </a:moveTo>
                  <a:lnTo>
                    <a:pt x="6292" y="129322"/>
                  </a:lnTo>
                  <a:lnTo>
                    <a:pt x="24050" y="87244"/>
                  </a:lnTo>
                  <a:lnTo>
                    <a:pt x="51593" y="51593"/>
                  </a:lnTo>
                  <a:lnTo>
                    <a:pt x="87244" y="24050"/>
                  </a:lnTo>
                  <a:lnTo>
                    <a:pt x="129322" y="6292"/>
                  </a:lnTo>
                  <a:lnTo>
                    <a:pt x="176149" y="0"/>
                  </a:lnTo>
                  <a:lnTo>
                    <a:pt x="222984" y="6292"/>
                  </a:lnTo>
                  <a:lnTo>
                    <a:pt x="265086" y="24050"/>
                  </a:lnTo>
                  <a:lnTo>
                    <a:pt x="300767" y="51593"/>
                  </a:lnTo>
                  <a:lnTo>
                    <a:pt x="328342" y="87244"/>
                  </a:lnTo>
                  <a:lnTo>
                    <a:pt x="346123" y="129322"/>
                  </a:lnTo>
                  <a:lnTo>
                    <a:pt x="352425" y="176149"/>
                  </a:lnTo>
                  <a:lnTo>
                    <a:pt x="346123" y="222984"/>
                  </a:lnTo>
                  <a:lnTo>
                    <a:pt x="328342" y="265086"/>
                  </a:lnTo>
                  <a:lnTo>
                    <a:pt x="300767" y="300767"/>
                  </a:lnTo>
                  <a:lnTo>
                    <a:pt x="265086" y="328342"/>
                  </a:lnTo>
                  <a:lnTo>
                    <a:pt x="222984" y="346123"/>
                  </a:lnTo>
                  <a:lnTo>
                    <a:pt x="176149" y="352425"/>
                  </a:lnTo>
                  <a:lnTo>
                    <a:pt x="129322" y="346123"/>
                  </a:lnTo>
                  <a:lnTo>
                    <a:pt x="87244" y="328342"/>
                  </a:lnTo>
                  <a:lnTo>
                    <a:pt x="51593" y="300767"/>
                  </a:lnTo>
                  <a:lnTo>
                    <a:pt x="24050" y="265086"/>
                  </a:lnTo>
                  <a:lnTo>
                    <a:pt x="6292" y="222984"/>
                  </a:lnTo>
                  <a:lnTo>
                    <a:pt x="0" y="176149"/>
                  </a:lnTo>
                  <a:close/>
                </a:path>
              </a:pathLst>
            </a:custGeom>
            <a:ln w="12700">
              <a:solidFill>
                <a:srgbClr val="CF092C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19700" y="3314701"/>
            <a:ext cx="939800" cy="952500"/>
            <a:chOff x="3914775" y="2486025"/>
            <a:chExt cx="704850" cy="714375"/>
          </a:xfrm>
        </p:grpSpPr>
        <p:sp>
          <p:nvSpPr>
            <p:cNvPr id="25" name="object 25"/>
            <p:cNvSpPr/>
            <p:nvPr/>
          </p:nvSpPr>
          <p:spPr>
            <a:xfrm>
              <a:off x="3914775" y="2486025"/>
              <a:ext cx="704850" cy="714375"/>
            </a:xfrm>
            <a:custGeom>
              <a:avLst/>
              <a:gdLst/>
              <a:ahLst/>
              <a:cxnLst/>
              <a:rect l="l" t="t" r="r" b="b"/>
              <a:pathLst>
                <a:path w="704850" h="714375">
                  <a:moveTo>
                    <a:pt x="352425" y="0"/>
                  </a:moveTo>
                  <a:lnTo>
                    <a:pt x="304592" y="3260"/>
                  </a:lnTo>
                  <a:lnTo>
                    <a:pt x="258718" y="12757"/>
                  </a:lnTo>
                  <a:lnTo>
                    <a:pt x="215223" y="28065"/>
                  </a:lnTo>
                  <a:lnTo>
                    <a:pt x="174526" y="48758"/>
                  </a:lnTo>
                  <a:lnTo>
                    <a:pt x="137046" y="74412"/>
                  </a:lnTo>
                  <a:lnTo>
                    <a:pt x="103203" y="104600"/>
                  </a:lnTo>
                  <a:lnTo>
                    <a:pt x="73416" y="138897"/>
                  </a:lnTo>
                  <a:lnTo>
                    <a:pt x="48104" y="176878"/>
                  </a:lnTo>
                  <a:lnTo>
                    <a:pt x="27687" y="218116"/>
                  </a:lnTo>
                  <a:lnTo>
                    <a:pt x="12585" y="262187"/>
                  </a:lnTo>
                  <a:lnTo>
                    <a:pt x="3216" y="308665"/>
                  </a:lnTo>
                  <a:lnTo>
                    <a:pt x="0" y="357124"/>
                  </a:lnTo>
                  <a:lnTo>
                    <a:pt x="3216" y="405612"/>
                  </a:lnTo>
                  <a:lnTo>
                    <a:pt x="12585" y="452114"/>
                  </a:lnTo>
                  <a:lnTo>
                    <a:pt x="27687" y="496204"/>
                  </a:lnTo>
                  <a:lnTo>
                    <a:pt x="48104" y="537459"/>
                  </a:lnTo>
                  <a:lnTo>
                    <a:pt x="73416" y="575452"/>
                  </a:lnTo>
                  <a:lnTo>
                    <a:pt x="103203" y="609758"/>
                  </a:lnTo>
                  <a:lnTo>
                    <a:pt x="137046" y="639953"/>
                  </a:lnTo>
                  <a:lnTo>
                    <a:pt x="174526" y="665611"/>
                  </a:lnTo>
                  <a:lnTo>
                    <a:pt x="215223" y="686308"/>
                  </a:lnTo>
                  <a:lnTo>
                    <a:pt x="258718" y="701617"/>
                  </a:lnTo>
                  <a:lnTo>
                    <a:pt x="304592" y="711114"/>
                  </a:lnTo>
                  <a:lnTo>
                    <a:pt x="352425" y="714375"/>
                  </a:lnTo>
                  <a:lnTo>
                    <a:pt x="400257" y="711114"/>
                  </a:lnTo>
                  <a:lnTo>
                    <a:pt x="446131" y="701617"/>
                  </a:lnTo>
                  <a:lnTo>
                    <a:pt x="489626" y="686307"/>
                  </a:lnTo>
                  <a:lnTo>
                    <a:pt x="530323" y="665611"/>
                  </a:lnTo>
                  <a:lnTo>
                    <a:pt x="567803" y="639953"/>
                  </a:lnTo>
                  <a:lnTo>
                    <a:pt x="601646" y="609758"/>
                  </a:lnTo>
                  <a:lnTo>
                    <a:pt x="631433" y="575452"/>
                  </a:lnTo>
                  <a:lnTo>
                    <a:pt x="656745" y="537459"/>
                  </a:lnTo>
                  <a:lnTo>
                    <a:pt x="677162" y="496204"/>
                  </a:lnTo>
                  <a:lnTo>
                    <a:pt x="692264" y="452114"/>
                  </a:lnTo>
                  <a:lnTo>
                    <a:pt x="701633" y="405612"/>
                  </a:lnTo>
                  <a:lnTo>
                    <a:pt x="704850" y="357124"/>
                  </a:lnTo>
                  <a:lnTo>
                    <a:pt x="701633" y="308665"/>
                  </a:lnTo>
                  <a:lnTo>
                    <a:pt x="692264" y="262187"/>
                  </a:lnTo>
                  <a:lnTo>
                    <a:pt x="677162" y="218116"/>
                  </a:lnTo>
                  <a:lnTo>
                    <a:pt x="656745" y="176878"/>
                  </a:lnTo>
                  <a:lnTo>
                    <a:pt x="631433" y="138897"/>
                  </a:lnTo>
                  <a:lnTo>
                    <a:pt x="601646" y="104600"/>
                  </a:lnTo>
                  <a:lnTo>
                    <a:pt x="567803" y="74412"/>
                  </a:lnTo>
                  <a:lnTo>
                    <a:pt x="530323" y="48758"/>
                  </a:lnTo>
                  <a:lnTo>
                    <a:pt x="489626" y="28065"/>
                  </a:lnTo>
                  <a:lnTo>
                    <a:pt x="446131" y="12757"/>
                  </a:lnTo>
                  <a:lnTo>
                    <a:pt x="400257" y="3260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CDC8C1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500" y="2619375"/>
              <a:ext cx="533400" cy="45720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31801" y="2735463"/>
            <a:ext cx="2247900" cy="1888067"/>
            <a:chOff x="323850" y="2051597"/>
            <a:chExt cx="1685925" cy="141605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56" y="2051597"/>
              <a:ext cx="871362" cy="5134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7725" y="2343150"/>
              <a:ext cx="1162050" cy="7905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2895600"/>
              <a:ext cx="790575" cy="57150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537200" y="5232400"/>
            <a:ext cx="939800" cy="939800"/>
            <a:chOff x="4152900" y="3924300"/>
            <a:chExt cx="704850" cy="704850"/>
          </a:xfrm>
        </p:grpSpPr>
        <p:sp>
          <p:nvSpPr>
            <p:cNvPr id="32" name="object 32"/>
            <p:cNvSpPr/>
            <p:nvPr/>
          </p:nvSpPr>
          <p:spPr>
            <a:xfrm>
              <a:off x="4152900" y="392430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425" y="0"/>
                  </a:moveTo>
                  <a:lnTo>
                    <a:pt x="304592" y="3217"/>
                  </a:lnTo>
                  <a:lnTo>
                    <a:pt x="258718" y="12588"/>
                  </a:lnTo>
                  <a:lnTo>
                    <a:pt x="215223" y="27695"/>
                  </a:lnTo>
                  <a:lnTo>
                    <a:pt x="174526" y="48116"/>
                  </a:lnTo>
                  <a:lnTo>
                    <a:pt x="137046" y="73431"/>
                  </a:lnTo>
                  <a:lnTo>
                    <a:pt x="103203" y="103222"/>
                  </a:lnTo>
                  <a:lnTo>
                    <a:pt x="73416" y="137068"/>
                  </a:lnTo>
                  <a:lnTo>
                    <a:pt x="48104" y="174548"/>
                  </a:lnTo>
                  <a:lnTo>
                    <a:pt x="27687" y="215244"/>
                  </a:lnTo>
                  <a:lnTo>
                    <a:pt x="12585" y="258736"/>
                  </a:lnTo>
                  <a:lnTo>
                    <a:pt x="3216" y="304602"/>
                  </a:lnTo>
                  <a:lnTo>
                    <a:pt x="0" y="352425"/>
                  </a:lnTo>
                  <a:lnTo>
                    <a:pt x="3216" y="400247"/>
                  </a:lnTo>
                  <a:lnTo>
                    <a:pt x="12585" y="446113"/>
                  </a:lnTo>
                  <a:lnTo>
                    <a:pt x="27687" y="489605"/>
                  </a:lnTo>
                  <a:lnTo>
                    <a:pt x="48104" y="530301"/>
                  </a:lnTo>
                  <a:lnTo>
                    <a:pt x="73416" y="567781"/>
                  </a:lnTo>
                  <a:lnTo>
                    <a:pt x="103203" y="601627"/>
                  </a:lnTo>
                  <a:lnTo>
                    <a:pt x="137046" y="631418"/>
                  </a:lnTo>
                  <a:lnTo>
                    <a:pt x="174526" y="656733"/>
                  </a:lnTo>
                  <a:lnTo>
                    <a:pt x="215223" y="677154"/>
                  </a:lnTo>
                  <a:lnTo>
                    <a:pt x="258718" y="692261"/>
                  </a:lnTo>
                  <a:lnTo>
                    <a:pt x="304592" y="701632"/>
                  </a:lnTo>
                  <a:lnTo>
                    <a:pt x="352425" y="704850"/>
                  </a:lnTo>
                  <a:lnTo>
                    <a:pt x="400257" y="701632"/>
                  </a:lnTo>
                  <a:lnTo>
                    <a:pt x="446131" y="692261"/>
                  </a:lnTo>
                  <a:lnTo>
                    <a:pt x="489626" y="677154"/>
                  </a:lnTo>
                  <a:lnTo>
                    <a:pt x="530323" y="656733"/>
                  </a:lnTo>
                  <a:lnTo>
                    <a:pt x="567803" y="631418"/>
                  </a:lnTo>
                  <a:lnTo>
                    <a:pt x="601646" y="601627"/>
                  </a:lnTo>
                  <a:lnTo>
                    <a:pt x="631433" y="567781"/>
                  </a:lnTo>
                  <a:lnTo>
                    <a:pt x="656745" y="530301"/>
                  </a:lnTo>
                  <a:lnTo>
                    <a:pt x="677162" y="489605"/>
                  </a:lnTo>
                  <a:lnTo>
                    <a:pt x="692264" y="446113"/>
                  </a:lnTo>
                  <a:lnTo>
                    <a:pt x="701633" y="400247"/>
                  </a:lnTo>
                  <a:lnTo>
                    <a:pt x="704850" y="352425"/>
                  </a:lnTo>
                  <a:lnTo>
                    <a:pt x="701633" y="304602"/>
                  </a:lnTo>
                  <a:lnTo>
                    <a:pt x="692264" y="258736"/>
                  </a:lnTo>
                  <a:lnTo>
                    <a:pt x="677162" y="215244"/>
                  </a:lnTo>
                  <a:lnTo>
                    <a:pt x="656745" y="174548"/>
                  </a:lnTo>
                  <a:lnTo>
                    <a:pt x="631433" y="137068"/>
                  </a:lnTo>
                  <a:lnTo>
                    <a:pt x="601646" y="103222"/>
                  </a:lnTo>
                  <a:lnTo>
                    <a:pt x="567803" y="73431"/>
                  </a:lnTo>
                  <a:lnTo>
                    <a:pt x="530323" y="48116"/>
                  </a:lnTo>
                  <a:lnTo>
                    <a:pt x="489626" y="27695"/>
                  </a:lnTo>
                  <a:lnTo>
                    <a:pt x="446131" y="12588"/>
                  </a:lnTo>
                  <a:lnTo>
                    <a:pt x="400257" y="3217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CDC8C1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6250" y="4038600"/>
              <a:ext cx="390525" cy="49530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8331200" y="4381500"/>
            <a:ext cx="939800" cy="939800"/>
            <a:chOff x="6248400" y="3286125"/>
            <a:chExt cx="704850" cy="704850"/>
          </a:xfrm>
        </p:grpSpPr>
        <p:sp>
          <p:nvSpPr>
            <p:cNvPr id="35" name="object 35"/>
            <p:cNvSpPr/>
            <p:nvPr/>
          </p:nvSpPr>
          <p:spPr>
            <a:xfrm>
              <a:off x="6248400" y="3286125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425" y="0"/>
                  </a:moveTo>
                  <a:lnTo>
                    <a:pt x="304592" y="3216"/>
                  </a:lnTo>
                  <a:lnTo>
                    <a:pt x="258718" y="12585"/>
                  </a:lnTo>
                  <a:lnTo>
                    <a:pt x="215223" y="27687"/>
                  </a:lnTo>
                  <a:lnTo>
                    <a:pt x="174526" y="48104"/>
                  </a:lnTo>
                  <a:lnTo>
                    <a:pt x="137046" y="73416"/>
                  </a:lnTo>
                  <a:lnTo>
                    <a:pt x="103203" y="103203"/>
                  </a:lnTo>
                  <a:lnTo>
                    <a:pt x="73416" y="137046"/>
                  </a:lnTo>
                  <a:lnTo>
                    <a:pt x="48104" y="174526"/>
                  </a:lnTo>
                  <a:lnTo>
                    <a:pt x="27687" y="215223"/>
                  </a:lnTo>
                  <a:lnTo>
                    <a:pt x="12585" y="258718"/>
                  </a:lnTo>
                  <a:lnTo>
                    <a:pt x="3216" y="304592"/>
                  </a:lnTo>
                  <a:lnTo>
                    <a:pt x="0" y="352425"/>
                  </a:lnTo>
                  <a:lnTo>
                    <a:pt x="3216" y="400257"/>
                  </a:lnTo>
                  <a:lnTo>
                    <a:pt x="12585" y="446131"/>
                  </a:lnTo>
                  <a:lnTo>
                    <a:pt x="27687" y="489626"/>
                  </a:lnTo>
                  <a:lnTo>
                    <a:pt x="48104" y="530323"/>
                  </a:lnTo>
                  <a:lnTo>
                    <a:pt x="73416" y="567803"/>
                  </a:lnTo>
                  <a:lnTo>
                    <a:pt x="103203" y="601646"/>
                  </a:lnTo>
                  <a:lnTo>
                    <a:pt x="137046" y="631433"/>
                  </a:lnTo>
                  <a:lnTo>
                    <a:pt x="174526" y="656745"/>
                  </a:lnTo>
                  <a:lnTo>
                    <a:pt x="215223" y="677162"/>
                  </a:lnTo>
                  <a:lnTo>
                    <a:pt x="258718" y="692264"/>
                  </a:lnTo>
                  <a:lnTo>
                    <a:pt x="304592" y="701633"/>
                  </a:lnTo>
                  <a:lnTo>
                    <a:pt x="352425" y="704850"/>
                  </a:lnTo>
                  <a:lnTo>
                    <a:pt x="400257" y="701633"/>
                  </a:lnTo>
                  <a:lnTo>
                    <a:pt x="446131" y="692264"/>
                  </a:lnTo>
                  <a:lnTo>
                    <a:pt x="489626" y="677162"/>
                  </a:lnTo>
                  <a:lnTo>
                    <a:pt x="530323" y="656745"/>
                  </a:lnTo>
                  <a:lnTo>
                    <a:pt x="567803" y="631433"/>
                  </a:lnTo>
                  <a:lnTo>
                    <a:pt x="601646" y="601646"/>
                  </a:lnTo>
                  <a:lnTo>
                    <a:pt x="631433" y="567803"/>
                  </a:lnTo>
                  <a:lnTo>
                    <a:pt x="656745" y="530323"/>
                  </a:lnTo>
                  <a:lnTo>
                    <a:pt x="677162" y="489626"/>
                  </a:lnTo>
                  <a:lnTo>
                    <a:pt x="692264" y="446131"/>
                  </a:lnTo>
                  <a:lnTo>
                    <a:pt x="701633" y="400257"/>
                  </a:lnTo>
                  <a:lnTo>
                    <a:pt x="704850" y="352425"/>
                  </a:lnTo>
                  <a:lnTo>
                    <a:pt x="701633" y="304592"/>
                  </a:lnTo>
                  <a:lnTo>
                    <a:pt x="692264" y="258718"/>
                  </a:lnTo>
                  <a:lnTo>
                    <a:pt x="677162" y="215223"/>
                  </a:lnTo>
                  <a:lnTo>
                    <a:pt x="656745" y="174526"/>
                  </a:lnTo>
                  <a:lnTo>
                    <a:pt x="631433" y="137046"/>
                  </a:lnTo>
                  <a:lnTo>
                    <a:pt x="601646" y="103203"/>
                  </a:lnTo>
                  <a:lnTo>
                    <a:pt x="567803" y="73416"/>
                  </a:lnTo>
                  <a:lnTo>
                    <a:pt x="530323" y="48104"/>
                  </a:lnTo>
                  <a:lnTo>
                    <a:pt x="489626" y="27687"/>
                  </a:lnTo>
                  <a:lnTo>
                    <a:pt x="446131" y="12585"/>
                  </a:lnTo>
                  <a:lnTo>
                    <a:pt x="400257" y="3216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CDC8C1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1275" y="3371850"/>
              <a:ext cx="533400" cy="533400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14773" y="428073"/>
            <a:ext cx="1992207" cy="523220"/>
          </a:xfrm>
          <a:prstGeom prst="rect">
            <a:avLst/>
          </a:prstGeom>
        </p:spPr>
        <p:txBody>
          <a:bodyPr spcFirstLastPara="1" vert="horz" wrap="square" lIns="0" tIns="17780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3200" spc="-180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301" y="215901"/>
            <a:ext cx="11620500" cy="6413500"/>
            <a:chOff x="180975" y="161925"/>
            <a:chExt cx="8715375" cy="4810125"/>
          </a:xfrm>
        </p:grpSpPr>
        <p:sp>
          <p:nvSpPr>
            <p:cNvPr id="3" name="object 3"/>
            <p:cNvSpPr/>
            <p:nvPr/>
          </p:nvSpPr>
          <p:spPr>
            <a:xfrm>
              <a:off x="180975" y="161925"/>
              <a:ext cx="8715375" cy="4810125"/>
            </a:xfrm>
            <a:custGeom>
              <a:avLst/>
              <a:gdLst/>
              <a:ahLst/>
              <a:cxnLst/>
              <a:rect l="l" t="t" r="r" b="b"/>
              <a:pathLst>
                <a:path w="8715375" h="4810125">
                  <a:moveTo>
                    <a:pt x="8715375" y="0"/>
                  </a:moveTo>
                  <a:lnTo>
                    <a:pt x="0" y="0"/>
                  </a:lnTo>
                  <a:lnTo>
                    <a:pt x="0" y="4810125"/>
                  </a:lnTo>
                  <a:lnTo>
                    <a:pt x="8715375" y="4810125"/>
                  </a:lnTo>
                  <a:lnTo>
                    <a:pt x="8715375" y="0"/>
                  </a:lnTo>
                  <a:close/>
                </a:path>
              </a:pathLst>
            </a:custGeom>
            <a:solidFill>
              <a:srgbClr val="CF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829515" y="4523394"/>
              <a:ext cx="492125" cy="297180"/>
            </a:xfrm>
            <a:custGeom>
              <a:avLst/>
              <a:gdLst/>
              <a:ahLst/>
              <a:cxnLst/>
              <a:rect l="l" t="t" r="r" b="b"/>
              <a:pathLst>
                <a:path w="492125" h="297179">
                  <a:moveTo>
                    <a:pt x="352923" y="192386"/>
                  </a:moveTo>
                  <a:lnTo>
                    <a:pt x="325065" y="192386"/>
                  </a:lnTo>
                  <a:lnTo>
                    <a:pt x="322358" y="205987"/>
                  </a:lnTo>
                  <a:lnTo>
                    <a:pt x="316512" y="236279"/>
                  </a:lnTo>
                  <a:lnTo>
                    <a:pt x="310932" y="267559"/>
                  </a:lnTo>
                  <a:lnTo>
                    <a:pt x="309052" y="283881"/>
                  </a:lnTo>
                  <a:lnTo>
                    <a:pt x="311475" y="292288"/>
                  </a:lnTo>
                  <a:lnTo>
                    <a:pt x="319728" y="296739"/>
                  </a:lnTo>
                  <a:lnTo>
                    <a:pt x="328455" y="295255"/>
                  </a:lnTo>
                  <a:lnTo>
                    <a:pt x="358913" y="271362"/>
                  </a:lnTo>
                  <a:lnTo>
                    <a:pt x="378689" y="253712"/>
                  </a:lnTo>
                  <a:lnTo>
                    <a:pt x="340097" y="253712"/>
                  </a:lnTo>
                  <a:lnTo>
                    <a:pt x="352923" y="192386"/>
                  </a:lnTo>
                  <a:close/>
                </a:path>
                <a:path w="492125" h="297179">
                  <a:moveTo>
                    <a:pt x="384258" y="0"/>
                  </a:moveTo>
                  <a:lnTo>
                    <a:pt x="344960" y="106340"/>
                  </a:lnTo>
                  <a:lnTo>
                    <a:pt x="89756" y="106340"/>
                  </a:lnTo>
                  <a:lnTo>
                    <a:pt x="55877" y="113905"/>
                  </a:lnTo>
                  <a:lnTo>
                    <a:pt x="27230" y="134218"/>
                  </a:lnTo>
                  <a:lnTo>
                    <a:pt x="7406" y="163711"/>
                  </a:lnTo>
                  <a:lnTo>
                    <a:pt x="0" y="198816"/>
                  </a:lnTo>
                  <a:lnTo>
                    <a:pt x="9529" y="242886"/>
                  </a:lnTo>
                  <a:lnTo>
                    <a:pt x="32930" y="272815"/>
                  </a:lnTo>
                  <a:lnTo>
                    <a:pt x="62427" y="289854"/>
                  </a:lnTo>
                  <a:lnTo>
                    <a:pt x="90241" y="295255"/>
                  </a:lnTo>
                  <a:lnTo>
                    <a:pt x="256654" y="295255"/>
                  </a:lnTo>
                  <a:lnTo>
                    <a:pt x="283911" y="267559"/>
                  </a:lnTo>
                  <a:lnTo>
                    <a:pt x="92181" y="267559"/>
                  </a:lnTo>
                  <a:lnTo>
                    <a:pt x="69431" y="262251"/>
                  </a:lnTo>
                  <a:lnTo>
                    <a:pt x="49184" y="247715"/>
                  </a:lnTo>
                  <a:lnTo>
                    <a:pt x="34667" y="226040"/>
                  </a:lnTo>
                  <a:lnTo>
                    <a:pt x="29110" y="199310"/>
                  </a:lnTo>
                  <a:lnTo>
                    <a:pt x="33120" y="178809"/>
                  </a:lnTo>
                  <a:lnTo>
                    <a:pt x="45181" y="157335"/>
                  </a:lnTo>
                  <a:lnTo>
                    <a:pt x="65338" y="140404"/>
                  </a:lnTo>
                  <a:lnTo>
                    <a:pt x="93637" y="133534"/>
                  </a:lnTo>
                  <a:lnTo>
                    <a:pt x="365330" y="133534"/>
                  </a:lnTo>
                  <a:lnTo>
                    <a:pt x="386682" y="42045"/>
                  </a:lnTo>
                  <a:lnTo>
                    <a:pt x="416231" y="42045"/>
                  </a:lnTo>
                  <a:lnTo>
                    <a:pt x="394443" y="10882"/>
                  </a:lnTo>
                  <a:lnTo>
                    <a:pt x="390071" y="3955"/>
                  </a:lnTo>
                  <a:lnTo>
                    <a:pt x="384258" y="0"/>
                  </a:lnTo>
                  <a:close/>
                </a:path>
                <a:path w="492125" h="297179">
                  <a:moveTo>
                    <a:pt x="301290" y="192386"/>
                  </a:moveTo>
                  <a:lnTo>
                    <a:pt x="272667" y="192386"/>
                  </a:lnTo>
                  <a:lnTo>
                    <a:pt x="256654" y="256186"/>
                  </a:lnTo>
                  <a:lnTo>
                    <a:pt x="254230" y="267559"/>
                  </a:lnTo>
                  <a:lnTo>
                    <a:pt x="283911" y="267559"/>
                  </a:lnTo>
                  <a:lnTo>
                    <a:pt x="301290" y="192386"/>
                  </a:lnTo>
                  <a:close/>
                </a:path>
                <a:path w="492125" h="297179">
                  <a:moveTo>
                    <a:pt x="416231" y="42045"/>
                  </a:moveTo>
                  <a:lnTo>
                    <a:pt x="386682" y="42045"/>
                  </a:lnTo>
                  <a:lnTo>
                    <a:pt x="456060" y="147381"/>
                  </a:lnTo>
                  <a:lnTo>
                    <a:pt x="340097" y="253712"/>
                  </a:lnTo>
                  <a:lnTo>
                    <a:pt x="378689" y="253712"/>
                  </a:lnTo>
                  <a:lnTo>
                    <a:pt x="414570" y="221690"/>
                  </a:lnTo>
                  <a:lnTo>
                    <a:pt x="468044" y="172573"/>
                  </a:lnTo>
                  <a:lnTo>
                    <a:pt x="491953" y="150349"/>
                  </a:lnTo>
                  <a:lnTo>
                    <a:pt x="416231" y="42045"/>
                  </a:lnTo>
                  <a:close/>
                </a:path>
                <a:path w="492125" h="297179">
                  <a:moveTo>
                    <a:pt x="359026" y="163208"/>
                  </a:moveTo>
                  <a:lnTo>
                    <a:pt x="100429" y="163208"/>
                  </a:lnTo>
                  <a:lnTo>
                    <a:pt x="80143" y="167412"/>
                  </a:lnTo>
                  <a:lnTo>
                    <a:pt x="67680" y="177550"/>
                  </a:lnTo>
                  <a:lnTo>
                    <a:pt x="61403" y="189914"/>
                  </a:lnTo>
                  <a:lnTo>
                    <a:pt x="59675" y="200794"/>
                  </a:lnTo>
                  <a:lnTo>
                    <a:pt x="62502" y="214309"/>
                  </a:lnTo>
                  <a:lnTo>
                    <a:pt x="70288" y="226203"/>
                  </a:lnTo>
                  <a:lnTo>
                    <a:pt x="81985" y="234665"/>
                  </a:lnTo>
                  <a:lnTo>
                    <a:pt x="96548" y="237887"/>
                  </a:lnTo>
                  <a:lnTo>
                    <a:pt x="228997" y="237887"/>
                  </a:lnTo>
                  <a:lnTo>
                    <a:pt x="232335" y="226040"/>
                  </a:lnTo>
                  <a:lnTo>
                    <a:pt x="237076" y="209697"/>
                  </a:lnTo>
                  <a:lnTo>
                    <a:pt x="100429" y="209697"/>
                  </a:lnTo>
                  <a:lnTo>
                    <a:pt x="93454" y="206992"/>
                  </a:lnTo>
                  <a:lnTo>
                    <a:pt x="91210" y="201042"/>
                  </a:lnTo>
                  <a:lnTo>
                    <a:pt x="93333" y="195091"/>
                  </a:lnTo>
                  <a:lnTo>
                    <a:pt x="99458" y="192386"/>
                  </a:lnTo>
                  <a:lnTo>
                    <a:pt x="352923" y="192386"/>
                  </a:lnTo>
                  <a:lnTo>
                    <a:pt x="359026" y="163208"/>
                  </a:lnTo>
                  <a:close/>
                </a:path>
                <a:path w="492125" h="297179">
                  <a:moveTo>
                    <a:pt x="242097" y="192386"/>
                  </a:moveTo>
                  <a:lnTo>
                    <a:pt x="213965" y="192386"/>
                  </a:lnTo>
                  <a:lnTo>
                    <a:pt x="208136" y="209697"/>
                  </a:lnTo>
                  <a:lnTo>
                    <a:pt x="237076" y="209697"/>
                  </a:lnTo>
                  <a:lnTo>
                    <a:pt x="242097" y="192386"/>
                  </a:lnTo>
                  <a:close/>
                </a:path>
                <a:path w="492125" h="297179">
                  <a:moveTo>
                    <a:pt x="216863" y="58853"/>
                  </a:moveTo>
                  <a:lnTo>
                    <a:pt x="71804" y="58853"/>
                  </a:lnTo>
                  <a:lnTo>
                    <a:pt x="65497" y="64796"/>
                  </a:lnTo>
                  <a:lnTo>
                    <a:pt x="65497" y="80619"/>
                  </a:lnTo>
                  <a:lnTo>
                    <a:pt x="71805" y="86544"/>
                  </a:lnTo>
                  <a:lnTo>
                    <a:pt x="226573" y="86544"/>
                  </a:lnTo>
                  <a:lnTo>
                    <a:pt x="229488" y="88030"/>
                  </a:lnTo>
                  <a:lnTo>
                    <a:pt x="234826" y="91986"/>
                  </a:lnTo>
                  <a:lnTo>
                    <a:pt x="235301" y="99898"/>
                  </a:lnTo>
                  <a:lnTo>
                    <a:pt x="232386" y="106340"/>
                  </a:lnTo>
                  <a:lnTo>
                    <a:pt x="262482" y="106340"/>
                  </a:lnTo>
                  <a:lnTo>
                    <a:pt x="263473" y="101192"/>
                  </a:lnTo>
                  <a:lnTo>
                    <a:pt x="263506" y="88902"/>
                  </a:lnTo>
                  <a:lnTo>
                    <a:pt x="258172" y="74202"/>
                  </a:lnTo>
                  <a:lnTo>
                    <a:pt x="243062" y="61824"/>
                  </a:lnTo>
                  <a:lnTo>
                    <a:pt x="237811" y="60107"/>
                  </a:lnTo>
                  <a:lnTo>
                    <a:pt x="231602" y="59225"/>
                  </a:lnTo>
                  <a:lnTo>
                    <a:pt x="224574" y="58900"/>
                  </a:lnTo>
                  <a:lnTo>
                    <a:pt x="216863" y="58853"/>
                  </a:lnTo>
                  <a:close/>
                </a:path>
                <a:path w="492125" h="297179">
                  <a:moveTo>
                    <a:pt x="237249" y="1485"/>
                  </a:moveTo>
                  <a:lnTo>
                    <a:pt x="85873" y="1485"/>
                  </a:lnTo>
                  <a:lnTo>
                    <a:pt x="79566" y="7427"/>
                  </a:lnTo>
                  <a:lnTo>
                    <a:pt x="79566" y="22750"/>
                  </a:lnTo>
                  <a:lnTo>
                    <a:pt x="85873" y="28692"/>
                  </a:lnTo>
                  <a:lnTo>
                    <a:pt x="237249" y="28692"/>
                  </a:lnTo>
                  <a:lnTo>
                    <a:pt x="243062" y="29677"/>
                  </a:lnTo>
                  <a:lnTo>
                    <a:pt x="265057" y="39982"/>
                  </a:lnTo>
                  <a:lnTo>
                    <a:pt x="281818" y="56873"/>
                  </a:lnTo>
                  <a:lnTo>
                    <a:pt x="291577" y="79332"/>
                  </a:lnTo>
                  <a:lnTo>
                    <a:pt x="292562" y="106340"/>
                  </a:lnTo>
                  <a:lnTo>
                    <a:pt x="318761" y="106340"/>
                  </a:lnTo>
                  <a:lnTo>
                    <a:pt x="318041" y="78149"/>
                  </a:lnTo>
                  <a:lnTo>
                    <a:pt x="306501" y="46619"/>
                  </a:lnTo>
                  <a:lnTo>
                    <a:pt x="282048" y="18981"/>
                  </a:lnTo>
                  <a:lnTo>
                    <a:pt x="242587" y="2470"/>
                  </a:lnTo>
                  <a:lnTo>
                    <a:pt x="237249" y="1485"/>
                  </a:lnTo>
                  <a:close/>
                </a:path>
                <a:path w="492125" h="297179">
                  <a:moveTo>
                    <a:pt x="226573" y="86544"/>
                  </a:moveTo>
                  <a:lnTo>
                    <a:pt x="79566" y="86544"/>
                  </a:lnTo>
                  <a:lnTo>
                    <a:pt x="79566" y="87045"/>
                  </a:lnTo>
                  <a:lnTo>
                    <a:pt x="221727" y="87045"/>
                  </a:lnTo>
                  <a:lnTo>
                    <a:pt x="226573" y="86544"/>
                  </a:lnTo>
                  <a:close/>
                </a:path>
              </a:pathLst>
            </a:custGeom>
            <a:solidFill>
              <a:srgbClr val="CE092C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1338" y="4638631"/>
              <a:ext cx="503118" cy="662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1050" y="561975"/>
              <a:ext cx="3133725" cy="1571625"/>
            </a:xfrm>
            <a:custGeom>
              <a:avLst/>
              <a:gdLst/>
              <a:ahLst/>
              <a:cxnLst/>
              <a:rect l="l" t="t" r="r" b="b"/>
              <a:pathLst>
                <a:path w="3133725" h="1571625">
                  <a:moveTo>
                    <a:pt x="3133725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3133725" y="1571625"/>
                  </a:lnTo>
                  <a:lnTo>
                    <a:pt x="3133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0197" y="762507"/>
            <a:ext cx="2933700" cy="2018694"/>
          </a:xfrm>
          <a:prstGeom prst="rect">
            <a:avLst/>
          </a:prstGeom>
        </p:spPr>
        <p:txBody>
          <a:bodyPr spcFirstLastPara="1" vert="horz" wrap="square" lIns="0" tIns="22860" rIns="0" bIns="0" rtlCol="0" anchor="t" anchorCtr="0">
            <a:spAutoFit/>
          </a:bodyPr>
          <a:lstStyle/>
          <a:p>
            <a:pPr marL="16933" marR="6773">
              <a:lnSpc>
                <a:spcPct val="99800"/>
              </a:lnSpc>
              <a:spcBef>
                <a:spcPts val="180"/>
              </a:spcBef>
            </a:pPr>
            <a:r>
              <a:rPr spc="7" dirty="0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spc="-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2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pc="-94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7" dirty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7" dirty="0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ply">
  <a:themeElements>
    <a:clrScheme name="Impostazioni personalizzate 132">
      <a:dk1>
        <a:srgbClr val="FFFFFF"/>
      </a:dk1>
      <a:lt1>
        <a:srgbClr val="000000"/>
      </a:lt1>
      <a:dk2>
        <a:srgbClr val="053238"/>
      </a:dk2>
      <a:lt2>
        <a:srgbClr val="2D7CFB"/>
      </a:lt2>
      <a:accent1>
        <a:srgbClr val="5EB8FC"/>
      </a:accent1>
      <a:accent2>
        <a:srgbClr val="2D7CFB"/>
      </a:accent2>
      <a:accent3>
        <a:srgbClr val="644BF5"/>
      </a:accent3>
      <a:accent4>
        <a:srgbClr val="940758"/>
      </a:accent4>
      <a:accent5>
        <a:srgbClr val="D743EB"/>
      </a:accent5>
      <a:accent6>
        <a:srgbClr val="D1E420"/>
      </a:accent6>
      <a:hlink>
        <a:srgbClr val="16A8BC"/>
      </a:hlink>
      <a:folHlink>
        <a:srgbClr val="13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126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Google Sans</vt:lpstr>
      <vt:lpstr>Noto Sans Symbols</vt:lpstr>
      <vt:lpstr>Roboto</vt:lpstr>
      <vt:lpstr>Roboto Black</vt:lpstr>
      <vt:lpstr>Roboto Medium</vt:lpstr>
      <vt:lpstr>Reply</vt:lpstr>
      <vt:lpstr>ARCESE GROUP</vt:lpstr>
      <vt:lpstr>ARCESE GROUP</vt:lpstr>
      <vt:lpstr>ARCESE CLOUD  EVOLUTION</vt:lpstr>
      <vt:lpstr>Presentazione standard di PowerPoint</vt:lpstr>
      <vt:lpstr>Presentazione standard di PowerPoint</vt:lpstr>
      <vt:lpstr>CHALLENGES</vt:lpstr>
      <vt:lpstr>THANKS FOR  YOUR 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ARCESE GROUP</dc:title>
  <dc:creator>Laura Valentini</dc:creator>
  <cp:lastModifiedBy>Lavinia Labate</cp:lastModifiedBy>
  <cp:revision>5</cp:revision>
  <dcterms:created xsi:type="dcterms:W3CDTF">2023-09-29T15:08:37Z</dcterms:created>
  <dcterms:modified xsi:type="dcterms:W3CDTF">2023-10-16T11:37:34Z</dcterms:modified>
</cp:coreProperties>
</file>