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80" r:id="rId13"/>
    <p:sldId id="281" r:id="rId14"/>
    <p:sldId id="282" r:id="rId15"/>
    <p:sldId id="265" r:id="rId16"/>
    <p:sldId id="266" r:id="rId17"/>
    <p:sldId id="276" r:id="rId18"/>
    <p:sldId id="268" r:id="rId19"/>
    <p:sldId id="269" r:id="rId20"/>
    <p:sldId id="270" r:id="rId21"/>
    <p:sldId id="271" r:id="rId22"/>
    <p:sldId id="272" r:id="rId23"/>
    <p:sldId id="277" r:id="rId24"/>
    <p:sldId id="273" r:id="rId25"/>
    <p:sldId id="278" r:id="rId26"/>
    <p:sldId id="275" r:id="rId2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rta PE Extrabold"/>
        <a:ea typeface="Averta PE Extrabold"/>
        <a:cs typeface="Averta PE Extrabold"/>
        <a:sym typeface="Averta PE Extrabold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rta PE Extrabold"/>
        <a:ea typeface="Averta PE Extrabold"/>
        <a:cs typeface="Averta PE Extrabold"/>
        <a:sym typeface="Averta PE Extrabold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rta PE Extrabold"/>
        <a:ea typeface="Averta PE Extrabold"/>
        <a:cs typeface="Averta PE Extrabold"/>
        <a:sym typeface="Averta PE Extrabold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rta PE Extrabold"/>
        <a:ea typeface="Averta PE Extrabold"/>
        <a:cs typeface="Averta PE Extrabold"/>
        <a:sym typeface="Averta PE Extrabold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rta PE Extrabold"/>
        <a:ea typeface="Averta PE Extrabold"/>
        <a:cs typeface="Averta PE Extrabold"/>
        <a:sym typeface="Averta PE Extrabold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rta PE Extrabold"/>
        <a:ea typeface="Averta PE Extrabold"/>
        <a:cs typeface="Averta PE Extrabold"/>
        <a:sym typeface="Averta PE Extrabold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rta PE Extrabold"/>
        <a:ea typeface="Averta PE Extrabold"/>
        <a:cs typeface="Averta PE Extrabold"/>
        <a:sym typeface="Averta PE Extrabold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rta PE Extrabold"/>
        <a:ea typeface="Averta PE Extrabold"/>
        <a:cs typeface="Averta PE Extrabold"/>
        <a:sym typeface="Averta PE Extrabold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rta PE Extrabold"/>
        <a:ea typeface="Averta PE Extrabold"/>
        <a:cs typeface="Averta PE Extrabold"/>
        <a:sym typeface="Averta PE Extrabold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3F99"/>
    <a:srgbClr val="563589"/>
    <a:srgbClr val="2C2C2C"/>
    <a:srgbClr val="DAD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3F13E1-13B6-E858-70B8-5448E43647CC}" v="10" dt="2025-03-21T11:00:15.251"/>
    <p1510:client id="{11F839E6-2125-1A2B-5B74-30643DD9C47E}" v="1" dt="2025-03-21T11:01:42.78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0F2"/>
          </a:solidFill>
        </a:fill>
      </a:tcStyle>
    </a:wholeTbl>
    <a:band2H>
      <a:tcTxStyle/>
      <a:tcStyle>
        <a:tcBdr/>
        <a:fill>
          <a:solidFill>
            <a:srgbClr val="E7F0F8"/>
          </a:solidFill>
        </a:fill>
      </a:tcStyle>
    </a:band2H>
    <a:firstCol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0F2"/>
          </a:solidFill>
        </a:fill>
      </a:tcStyle>
    </a:wholeTbl>
    <a:band2H>
      <a:tcTxStyle/>
      <a:tcStyle>
        <a:tcBdr/>
        <a:fill>
          <a:solidFill>
            <a:srgbClr val="E7F0F8"/>
          </a:solidFill>
        </a:fill>
      </a:tcStyle>
    </a:band2H>
    <a:firstCol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DCF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firstCol>
    <a:lastRow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lastRow>
    <a:firstRow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verta PE Extrabold"/>
          <a:ea typeface="Averta PE Extrabold"/>
          <a:cs typeface="Averta PE Extra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verta PE Extrabold"/>
          <a:ea typeface="Averta PE Extrabold"/>
          <a:cs typeface="Averta PE Extra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6016"/>
          <c:y val="0.107887"/>
          <c:w val="0.888984"/>
          <c:h val="0.726581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Europe</c:v>
                </c:pt>
              </c:strCache>
            </c:strRef>
          </c:tx>
          <c:spPr>
            <a:solidFill>
              <a:srgbClr val="55358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2022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1A-48E4-A2BC-C4995AE7A1B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CC2F2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2022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1A-48E4-A2BC-C4995AE7A1B9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Asia</c:v>
                </c:pt>
              </c:strCache>
            </c:strRef>
          </c:tx>
          <c:spPr>
            <a:solidFill>
              <a:srgbClr val="2C2C2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2022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1A-48E4-A2BC-C4995AE7A1B9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rgbClr val="E2E2E2"/>
            </a:solidFill>
            <a:ln w="6350" cap="flat">
              <a:solidFill>
                <a:srgbClr val="FFFFFF"/>
              </a:solidFill>
              <a:prstDash val="solid"/>
              <a:miter lim="8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2022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1A-48E4-A2BC-C4995AE7A1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5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939393"/>
            </a:solidFill>
            <a:prstDash val="solid"/>
            <a:miter lim="800000"/>
          </a:ln>
        </c:spPr>
        <c:txPr>
          <a:bodyPr rot="0"/>
          <a:lstStyle/>
          <a:p>
            <a:pPr>
              <a:defRPr sz="1800" b="0" i="0" u="none" strike="noStrike">
                <a:solidFill>
                  <a:srgbClr val="494949"/>
                </a:solidFill>
                <a:latin typeface="Averta PE Extrabold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one"/>
        <c:spPr>
          <a:ln w="12700" cap="flat">
            <a:noFill/>
            <a:prstDash val="solid"/>
            <a:miter lim="800000"/>
          </a:ln>
        </c:spPr>
        <c:txPr>
          <a:bodyPr rot="0"/>
          <a:lstStyle/>
          <a:p>
            <a:pPr>
              <a:defRPr sz="2400" b="0" i="0" u="none" strike="noStrike">
                <a:solidFill>
                  <a:srgbClr val="494949"/>
                </a:solidFill>
                <a:latin typeface="Averta PE Bold"/>
              </a:defRPr>
            </a:pPr>
            <a:endParaRPr lang="en-US"/>
          </a:p>
        </c:txPr>
        <c:crossAx val="2094734552"/>
        <c:crosses val="autoZero"/>
        <c:crossBetween val="between"/>
        <c:majorUnit val="0.125"/>
        <c:minorUnit val="6.25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6016"/>
          <c:y val="0.107887"/>
          <c:w val="0.888984"/>
          <c:h val="0.726581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Europe</c:v>
                </c:pt>
              </c:strCache>
            </c:strRef>
          </c:tx>
          <c:spPr>
            <a:solidFill>
              <a:srgbClr val="56358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2019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45-45C5-8C3D-D14D43507E5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CC2F2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2019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45-45C5-8C3D-D14D43507E5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Asia</c:v>
                </c:pt>
              </c:strCache>
            </c:strRef>
          </c:tx>
          <c:spPr>
            <a:solidFill>
              <a:srgbClr val="2C2C2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2019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45-45C5-8C3D-D14D43507E53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rgbClr val="E2E2E2"/>
            </a:solidFill>
            <a:ln w="6350" cap="flat">
              <a:solidFill>
                <a:srgbClr val="FFFFFF"/>
              </a:solidFill>
              <a:prstDash val="solid"/>
              <a:miter lim="8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2019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845-45C5-8C3D-D14D43507E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5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939393"/>
            </a:solidFill>
            <a:prstDash val="solid"/>
            <a:miter lim="800000"/>
          </a:ln>
        </c:spPr>
        <c:txPr>
          <a:bodyPr rot="0"/>
          <a:lstStyle/>
          <a:p>
            <a:pPr>
              <a:defRPr sz="1800" b="0" i="0" u="none" strike="noStrike">
                <a:solidFill>
                  <a:srgbClr val="494949"/>
                </a:solidFill>
                <a:latin typeface="Averta PE Extrabold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one"/>
        <c:spPr>
          <a:ln w="12700" cap="flat">
            <a:noFill/>
            <a:prstDash val="solid"/>
            <a:miter lim="800000"/>
          </a:ln>
        </c:spPr>
        <c:txPr>
          <a:bodyPr rot="0"/>
          <a:lstStyle/>
          <a:p>
            <a:pPr>
              <a:defRPr sz="2400" b="0" i="0" u="none" strike="noStrike">
                <a:solidFill>
                  <a:srgbClr val="494949"/>
                </a:solidFill>
                <a:latin typeface="Averta PE Bold"/>
              </a:defRPr>
            </a:pPr>
            <a:endParaRPr lang="en-US"/>
          </a:p>
        </c:txPr>
        <c:crossAx val="2094734552"/>
        <c:crosses val="autoZero"/>
        <c:crossBetween val="between"/>
        <c:majorUnit val="0.125"/>
        <c:minorUnit val="6.25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6016"/>
          <c:y val="0.107887"/>
          <c:w val="0.888984"/>
          <c:h val="0.726581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Europe</c:v>
                </c:pt>
              </c:strCache>
            </c:strRef>
          </c:tx>
          <c:spPr>
            <a:solidFill>
              <a:srgbClr val="55358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2020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27-4194-965B-E51A280B42B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CC2F2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2020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27-4194-965B-E51A280B42BF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Asia</c:v>
                </c:pt>
              </c:strCache>
            </c:strRef>
          </c:tx>
          <c:spPr>
            <a:solidFill>
              <a:srgbClr val="2C2C2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2020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27-4194-965B-E51A280B42BF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rgbClr val="E1E2E2"/>
            </a:solidFill>
            <a:ln w="6350" cap="flat">
              <a:solidFill>
                <a:srgbClr val="FFFFFF"/>
              </a:solidFill>
              <a:prstDash val="solid"/>
              <a:miter lim="8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2020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27-4194-965B-E51A280B4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5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939393"/>
            </a:solidFill>
            <a:prstDash val="solid"/>
            <a:miter lim="800000"/>
          </a:ln>
        </c:spPr>
        <c:txPr>
          <a:bodyPr rot="0"/>
          <a:lstStyle/>
          <a:p>
            <a:pPr>
              <a:defRPr sz="1800" b="0" i="0" u="none" strike="noStrike">
                <a:solidFill>
                  <a:srgbClr val="494949"/>
                </a:solidFill>
                <a:latin typeface="Averta PE Extrabold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one"/>
        <c:spPr>
          <a:ln w="12700" cap="flat">
            <a:noFill/>
            <a:prstDash val="solid"/>
            <a:miter lim="800000"/>
          </a:ln>
        </c:spPr>
        <c:txPr>
          <a:bodyPr rot="0"/>
          <a:lstStyle/>
          <a:p>
            <a:pPr>
              <a:defRPr sz="2400" b="0" i="0" u="none" strike="noStrike">
                <a:solidFill>
                  <a:srgbClr val="494949"/>
                </a:solidFill>
                <a:latin typeface="Averta PE Bold"/>
              </a:defRPr>
            </a:pPr>
            <a:endParaRPr lang="en-US"/>
          </a:p>
        </c:txPr>
        <c:crossAx val="2094734552"/>
        <c:crosses val="autoZero"/>
        <c:crossBetween val="between"/>
        <c:majorUnit val="0.15"/>
        <c:minorUnit val="7.4999999999999997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6016"/>
          <c:y val="0.107887"/>
          <c:w val="0.888984"/>
          <c:h val="0.726581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Europe</c:v>
                </c:pt>
              </c:strCache>
            </c:strRef>
          </c:tx>
          <c:spPr>
            <a:solidFill>
              <a:srgbClr val="55358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2021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05-4312-AAA5-C3D173A9730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North America</c:v>
                </c:pt>
              </c:strCache>
            </c:strRef>
          </c:tx>
          <c:spPr>
            <a:solidFill>
              <a:srgbClr val="CC2F2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2021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05-4312-AAA5-C3D173A97308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Asia</c:v>
                </c:pt>
              </c:strCache>
            </c:strRef>
          </c:tx>
          <c:spPr>
            <a:solidFill>
              <a:srgbClr val="2C2C2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2021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05-4312-AAA5-C3D173A97308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Rest of the World</c:v>
                </c:pt>
              </c:strCache>
            </c:strRef>
          </c:tx>
          <c:spPr>
            <a:solidFill>
              <a:srgbClr val="E1E2E2"/>
            </a:solidFill>
            <a:ln w="6350" cap="flat">
              <a:solidFill>
                <a:srgbClr val="FFFFFF"/>
              </a:solidFill>
              <a:prstDash val="solid"/>
              <a:miter lim="800000"/>
            </a:ln>
            <a:effectLst/>
          </c:spPr>
          <c:invertIfNegative val="0"/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494949"/>
                    </a:solidFill>
                    <a:latin typeface="Averta PE Bold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2021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A05-4312-AAA5-C3D173A97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5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939393"/>
            </a:solidFill>
            <a:prstDash val="solid"/>
            <a:miter lim="800000"/>
          </a:ln>
        </c:spPr>
        <c:txPr>
          <a:bodyPr rot="0"/>
          <a:lstStyle/>
          <a:p>
            <a:pPr>
              <a:defRPr sz="1800" b="0" i="0" u="none" strike="noStrike">
                <a:solidFill>
                  <a:srgbClr val="494949"/>
                </a:solidFill>
                <a:latin typeface="Averta PE Extrabold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one"/>
        <c:spPr>
          <a:ln w="12700" cap="flat">
            <a:noFill/>
            <a:prstDash val="solid"/>
            <a:miter lim="800000"/>
          </a:ln>
        </c:spPr>
        <c:txPr>
          <a:bodyPr rot="0"/>
          <a:lstStyle/>
          <a:p>
            <a:pPr>
              <a:defRPr sz="2400" b="0" i="0" u="none" strike="noStrike">
                <a:solidFill>
                  <a:srgbClr val="494949"/>
                </a:solidFill>
                <a:latin typeface="Averta PE Bold"/>
              </a:defRPr>
            </a:pPr>
            <a:endParaRPr lang="en-US"/>
          </a:p>
        </c:txPr>
        <c:crossAx val="2094734552"/>
        <c:crosses val="autoZero"/>
        <c:crossBetween val="between"/>
        <c:majorUnit val="0.15"/>
        <c:minorUnit val="7.4999999999999997E-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5384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41295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0210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Freeform 7"/>
          <p:cNvSpPr/>
          <p:nvPr/>
        </p:nvSpPr>
        <p:spPr>
          <a:xfrm>
            <a:off x="1" y="5817287"/>
            <a:ext cx="12192001" cy="1040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54" y="7506"/>
                </a:moveTo>
                <a:cubicBezTo>
                  <a:pt x="19535" y="6922"/>
                  <a:pt x="19615" y="6338"/>
                  <a:pt x="19656" y="5588"/>
                </a:cubicBezTo>
                <a:cubicBezTo>
                  <a:pt x="19690" y="5004"/>
                  <a:pt x="19703" y="4337"/>
                  <a:pt x="19676" y="3711"/>
                </a:cubicBezTo>
                <a:cubicBezTo>
                  <a:pt x="19670" y="3419"/>
                  <a:pt x="19656" y="3127"/>
                  <a:pt x="19615" y="2919"/>
                </a:cubicBezTo>
                <a:cubicBezTo>
                  <a:pt x="19528" y="3795"/>
                  <a:pt x="19454" y="4754"/>
                  <a:pt x="19420" y="5754"/>
                </a:cubicBezTo>
                <a:cubicBezTo>
                  <a:pt x="19400" y="3836"/>
                  <a:pt x="19400" y="1918"/>
                  <a:pt x="19413" y="0"/>
                </a:cubicBezTo>
                <a:cubicBezTo>
                  <a:pt x="19345" y="1918"/>
                  <a:pt x="19339" y="3961"/>
                  <a:pt x="19386" y="5921"/>
                </a:cubicBezTo>
                <a:cubicBezTo>
                  <a:pt x="19379" y="5796"/>
                  <a:pt x="19366" y="5671"/>
                  <a:pt x="19352" y="5546"/>
                </a:cubicBezTo>
                <a:cubicBezTo>
                  <a:pt x="19285" y="5046"/>
                  <a:pt x="19190" y="4754"/>
                  <a:pt x="19089" y="4754"/>
                </a:cubicBezTo>
                <a:cubicBezTo>
                  <a:pt x="19109" y="5337"/>
                  <a:pt x="19130" y="5921"/>
                  <a:pt x="19170" y="6422"/>
                </a:cubicBezTo>
                <a:cubicBezTo>
                  <a:pt x="19210" y="6922"/>
                  <a:pt x="19278" y="7297"/>
                  <a:pt x="19352" y="7506"/>
                </a:cubicBezTo>
                <a:cubicBezTo>
                  <a:pt x="18448" y="7506"/>
                  <a:pt x="18448" y="7506"/>
                  <a:pt x="18448" y="7506"/>
                </a:cubicBezTo>
                <a:cubicBezTo>
                  <a:pt x="18380" y="6005"/>
                  <a:pt x="18380" y="6005"/>
                  <a:pt x="18380" y="6005"/>
                </a:cubicBezTo>
                <a:cubicBezTo>
                  <a:pt x="18191" y="6005"/>
                  <a:pt x="18191" y="6005"/>
                  <a:pt x="18191" y="6005"/>
                </a:cubicBezTo>
                <a:cubicBezTo>
                  <a:pt x="18009" y="4879"/>
                  <a:pt x="18009" y="4879"/>
                  <a:pt x="18009" y="4879"/>
                </a:cubicBezTo>
                <a:cubicBezTo>
                  <a:pt x="17442" y="4879"/>
                  <a:pt x="17442" y="4879"/>
                  <a:pt x="17442" y="4879"/>
                </a:cubicBezTo>
                <a:cubicBezTo>
                  <a:pt x="17300" y="5754"/>
                  <a:pt x="17300" y="5754"/>
                  <a:pt x="17300" y="5754"/>
                </a:cubicBezTo>
                <a:cubicBezTo>
                  <a:pt x="17084" y="5754"/>
                  <a:pt x="17084" y="5754"/>
                  <a:pt x="17084" y="5754"/>
                </a:cubicBezTo>
                <a:cubicBezTo>
                  <a:pt x="16970" y="7506"/>
                  <a:pt x="16970" y="7506"/>
                  <a:pt x="16970" y="7506"/>
                </a:cubicBezTo>
                <a:cubicBezTo>
                  <a:pt x="16207" y="7506"/>
                  <a:pt x="16207" y="7506"/>
                  <a:pt x="16207" y="7506"/>
                </a:cubicBezTo>
                <a:cubicBezTo>
                  <a:pt x="16200" y="7381"/>
                  <a:pt x="16193" y="7256"/>
                  <a:pt x="16187" y="7131"/>
                </a:cubicBezTo>
                <a:cubicBezTo>
                  <a:pt x="16187" y="7089"/>
                  <a:pt x="16180" y="7047"/>
                  <a:pt x="16180" y="7005"/>
                </a:cubicBezTo>
                <a:cubicBezTo>
                  <a:pt x="16160" y="6964"/>
                  <a:pt x="16139" y="7172"/>
                  <a:pt x="16119" y="7131"/>
                </a:cubicBezTo>
                <a:cubicBezTo>
                  <a:pt x="16126" y="6463"/>
                  <a:pt x="16031" y="5838"/>
                  <a:pt x="15923" y="5838"/>
                </a:cubicBezTo>
                <a:cubicBezTo>
                  <a:pt x="15917" y="6422"/>
                  <a:pt x="15937" y="7005"/>
                  <a:pt x="15984" y="7506"/>
                </a:cubicBezTo>
                <a:cubicBezTo>
                  <a:pt x="14648" y="7506"/>
                  <a:pt x="14648" y="7506"/>
                  <a:pt x="14648" y="7506"/>
                </a:cubicBezTo>
                <a:cubicBezTo>
                  <a:pt x="14324" y="8215"/>
                  <a:pt x="14324" y="8215"/>
                  <a:pt x="14324" y="8215"/>
                </a:cubicBezTo>
                <a:cubicBezTo>
                  <a:pt x="13972" y="7506"/>
                  <a:pt x="13972" y="7506"/>
                  <a:pt x="13972" y="7506"/>
                </a:cubicBezTo>
                <a:cubicBezTo>
                  <a:pt x="9382" y="7506"/>
                  <a:pt x="9382" y="7506"/>
                  <a:pt x="9382" y="7506"/>
                </a:cubicBezTo>
                <a:cubicBezTo>
                  <a:pt x="8626" y="6755"/>
                  <a:pt x="8626" y="6755"/>
                  <a:pt x="8626" y="6755"/>
                </a:cubicBezTo>
                <a:cubicBezTo>
                  <a:pt x="7081" y="6755"/>
                  <a:pt x="7081" y="6755"/>
                  <a:pt x="7081" y="6755"/>
                </a:cubicBezTo>
                <a:cubicBezTo>
                  <a:pt x="6885" y="7506"/>
                  <a:pt x="6885" y="7506"/>
                  <a:pt x="6885" y="7506"/>
                </a:cubicBezTo>
                <a:cubicBezTo>
                  <a:pt x="4941" y="7506"/>
                  <a:pt x="4941" y="7506"/>
                  <a:pt x="4941" y="7506"/>
                </a:cubicBezTo>
                <a:cubicBezTo>
                  <a:pt x="5022" y="6922"/>
                  <a:pt x="5110" y="6338"/>
                  <a:pt x="5191" y="5713"/>
                </a:cubicBezTo>
                <a:cubicBezTo>
                  <a:pt x="5083" y="6088"/>
                  <a:pt x="5009" y="6672"/>
                  <a:pt x="4934" y="7339"/>
                </a:cubicBezTo>
                <a:cubicBezTo>
                  <a:pt x="5022" y="6046"/>
                  <a:pt x="5029" y="4587"/>
                  <a:pt x="4948" y="3294"/>
                </a:cubicBezTo>
                <a:cubicBezTo>
                  <a:pt x="4860" y="3878"/>
                  <a:pt x="4819" y="4712"/>
                  <a:pt x="4813" y="5546"/>
                </a:cubicBezTo>
                <a:cubicBezTo>
                  <a:pt x="4813" y="5796"/>
                  <a:pt x="4813" y="6005"/>
                  <a:pt x="4819" y="6255"/>
                </a:cubicBezTo>
                <a:cubicBezTo>
                  <a:pt x="4759" y="5504"/>
                  <a:pt x="4658" y="4920"/>
                  <a:pt x="4529" y="4712"/>
                </a:cubicBezTo>
                <a:cubicBezTo>
                  <a:pt x="4522" y="5379"/>
                  <a:pt x="4543" y="6046"/>
                  <a:pt x="4604" y="6588"/>
                </a:cubicBezTo>
                <a:cubicBezTo>
                  <a:pt x="4644" y="7005"/>
                  <a:pt x="4705" y="7339"/>
                  <a:pt x="4779" y="7506"/>
                </a:cubicBezTo>
                <a:cubicBezTo>
                  <a:pt x="4050" y="7506"/>
                  <a:pt x="4050" y="7506"/>
                  <a:pt x="4050" y="7506"/>
                </a:cubicBezTo>
                <a:cubicBezTo>
                  <a:pt x="3942" y="4295"/>
                  <a:pt x="3942" y="4295"/>
                  <a:pt x="3942" y="4295"/>
                </a:cubicBezTo>
                <a:cubicBezTo>
                  <a:pt x="3409" y="4295"/>
                  <a:pt x="3409" y="4295"/>
                  <a:pt x="3409" y="4295"/>
                </a:cubicBezTo>
                <a:cubicBezTo>
                  <a:pt x="3409" y="5379"/>
                  <a:pt x="3409" y="5379"/>
                  <a:pt x="3409" y="5379"/>
                </a:cubicBezTo>
                <a:cubicBezTo>
                  <a:pt x="2923" y="5379"/>
                  <a:pt x="2923" y="5379"/>
                  <a:pt x="2923" y="5379"/>
                </a:cubicBezTo>
                <a:cubicBezTo>
                  <a:pt x="2741" y="7506"/>
                  <a:pt x="2741" y="7506"/>
                  <a:pt x="2741" y="7506"/>
                </a:cubicBezTo>
                <a:cubicBezTo>
                  <a:pt x="0" y="7506"/>
                  <a:pt x="0" y="7506"/>
                  <a:pt x="0" y="7506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7506"/>
                  <a:pt x="21600" y="7506"/>
                  <a:pt x="21600" y="7506"/>
                </a:cubicBezTo>
                <a:lnTo>
                  <a:pt x="19454" y="7506"/>
                </a:lnTo>
                <a:close/>
                <a:moveTo>
                  <a:pt x="19420" y="7381"/>
                </a:moveTo>
                <a:cubicBezTo>
                  <a:pt x="19420" y="7422"/>
                  <a:pt x="19420" y="7464"/>
                  <a:pt x="19427" y="7506"/>
                </a:cubicBezTo>
                <a:cubicBezTo>
                  <a:pt x="19400" y="7506"/>
                  <a:pt x="19400" y="7506"/>
                  <a:pt x="19400" y="7506"/>
                </a:cubicBezTo>
                <a:cubicBezTo>
                  <a:pt x="19413" y="7464"/>
                  <a:pt x="19413" y="7422"/>
                  <a:pt x="19420" y="7381"/>
                </a:cubicBezTo>
                <a:close/>
              </a:path>
            </a:pathLst>
          </a:custGeom>
          <a:solidFill>
            <a:srgbClr val="000000">
              <a:alpha val="3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0" name="Freeform 17"/>
          <p:cNvSpPr/>
          <p:nvPr/>
        </p:nvSpPr>
        <p:spPr>
          <a:xfrm flipH="1">
            <a:off x="1" y="15800"/>
            <a:ext cx="12192001" cy="6815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0" extrusionOk="0">
                <a:moveTo>
                  <a:pt x="21310" y="5592"/>
                </a:moveTo>
                <a:cubicBezTo>
                  <a:pt x="21310" y="5592"/>
                  <a:pt x="21310" y="5592"/>
                  <a:pt x="21310" y="5592"/>
                </a:cubicBezTo>
                <a:cubicBezTo>
                  <a:pt x="21310" y="5532"/>
                  <a:pt x="21290" y="5472"/>
                  <a:pt x="21269" y="5411"/>
                </a:cubicBezTo>
                <a:cubicBezTo>
                  <a:pt x="21242" y="5351"/>
                  <a:pt x="21229" y="5291"/>
                  <a:pt x="21202" y="5230"/>
                </a:cubicBezTo>
                <a:cubicBezTo>
                  <a:pt x="21182" y="5158"/>
                  <a:pt x="21155" y="5098"/>
                  <a:pt x="21148" y="5013"/>
                </a:cubicBezTo>
                <a:cubicBezTo>
                  <a:pt x="21188" y="4941"/>
                  <a:pt x="21235" y="5182"/>
                  <a:pt x="21290" y="5146"/>
                </a:cubicBezTo>
                <a:cubicBezTo>
                  <a:pt x="21330" y="5122"/>
                  <a:pt x="21310" y="5013"/>
                  <a:pt x="21290" y="4953"/>
                </a:cubicBezTo>
                <a:cubicBezTo>
                  <a:pt x="21235" y="4808"/>
                  <a:pt x="21202" y="4651"/>
                  <a:pt x="21175" y="4483"/>
                </a:cubicBezTo>
                <a:cubicBezTo>
                  <a:pt x="21168" y="4398"/>
                  <a:pt x="21161" y="4314"/>
                  <a:pt x="21155" y="4229"/>
                </a:cubicBezTo>
                <a:cubicBezTo>
                  <a:pt x="21148" y="4193"/>
                  <a:pt x="21155" y="4000"/>
                  <a:pt x="21107" y="4061"/>
                </a:cubicBezTo>
                <a:cubicBezTo>
                  <a:pt x="21094" y="4073"/>
                  <a:pt x="21094" y="4097"/>
                  <a:pt x="21087" y="4133"/>
                </a:cubicBezTo>
                <a:cubicBezTo>
                  <a:pt x="21067" y="4266"/>
                  <a:pt x="21053" y="4410"/>
                  <a:pt x="21033" y="4555"/>
                </a:cubicBezTo>
                <a:cubicBezTo>
                  <a:pt x="21013" y="4664"/>
                  <a:pt x="21006" y="4820"/>
                  <a:pt x="20965" y="4917"/>
                </a:cubicBezTo>
                <a:cubicBezTo>
                  <a:pt x="20945" y="4965"/>
                  <a:pt x="20918" y="5001"/>
                  <a:pt x="20918" y="5074"/>
                </a:cubicBezTo>
                <a:cubicBezTo>
                  <a:pt x="20918" y="5086"/>
                  <a:pt x="20925" y="5086"/>
                  <a:pt x="20925" y="5098"/>
                </a:cubicBezTo>
                <a:cubicBezTo>
                  <a:pt x="20925" y="5098"/>
                  <a:pt x="20932" y="5110"/>
                  <a:pt x="20939" y="5110"/>
                </a:cubicBezTo>
                <a:cubicBezTo>
                  <a:pt x="20979" y="5134"/>
                  <a:pt x="21013" y="5074"/>
                  <a:pt x="21047" y="5025"/>
                </a:cubicBezTo>
                <a:cubicBezTo>
                  <a:pt x="21047" y="5013"/>
                  <a:pt x="21053" y="5001"/>
                  <a:pt x="21060" y="5001"/>
                </a:cubicBezTo>
                <a:cubicBezTo>
                  <a:pt x="21060" y="5001"/>
                  <a:pt x="21067" y="5001"/>
                  <a:pt x="21074" y="5001"/>
                </a:cubicBezTo>
                <a:cubicBezTo>
                  <a:pt x="21080" y="5025"/>
                  <a:pt x="21074" y="5074"/>
                  <a:pt x="21074" y="5098"/>
                </a:cubicBezTo>
                <a:cubicBezTo>
                  <a:pt x="21067" y="5170"/>
                  <a:pt x="21047" y="5242"/>
                  <a:pt x="21026" y="5303"/>
                </a:cubicBezTo>
                <a:cubicBezTo>
                  <a:pt x="20986" y="5387"/>
                  <a:pt x="20932" y="5472"/>
                  <a:pt x="20905" y="5580"/>
                </a:cubicBezTo>
                <a:cubicBezTo>
                  <a:pt x="20898" y="5580"/>
                  <a:pt x="20898" y="5592"/>
                  <a:pt x="20898" y="5592"/>
                </a:cubicBezTo>
                <a:cubicBezTo>
                  <a:pt x="20662" y="5592"/>
                  <a:pt x="20662" y="5592"/>
                  <a:pt x="20662" y="5592"/>
                </a:cubicBezTo>
                <a:cubicBezTo>
                  <a:pt x="19096" y="8402"/>
                  <a:pt x="19096" y="8402"/>
                  <a:pt x="19096" y="8402"/>
                </a:cubicBezTo>
                <a:cubicBezTo>
                  <a:pt x="19069" y="8294"/>
                  <a:pt x="19022" y="8221"/>
                  <a:pt x="18981" y="8137"/>
                </a:cubicBezTo>
                <a:cubicBezTo>
                  <a:pt x="18961" y="8077"/>
                  <a:pt x="18940" y="8028"/>
                  <a:pt x="18934" y="7968"/>
                </a:cubicBezTo>
                <a:cubicBezTo>
                  <a:pt x="18934" y="7944"/>
                  <a:pt x="18920" y="7884"/>
                  <a:pt x="18927" y="7872"/>
                </a:cubicBezTo>
                <a:cubicBezTo>
                  <a:pt x="18934" y="7835"/>
                  <a:pt x="18954" y="7884"/>
                  <a:pt x="18961" y="7908"/>
                </a:cubicBezTo>
                <a:cubicBezTo>
                  <a:pt x="18974" y="7932"/>
                  <a:pt x="18981" y="7968"/>
                  <a:pt x="18995" y="7992"/>
                </a:cubicBezTo>
                <a:cubicBezTo>
                  <a:pt x="19001" y="8016"/>
                  <a:pt x="19015" y="8040"/>
                  <a:pt x="19028" y="8052"/>
                </a:cubicBezTo>
                <a:cubicBezTo>
                  <a:pt x="19042" y="8065"/>
                  <a:pt x="19055" y="8077"/>
                  <a:pt x="19069" y="8065"/>
                </a:cubicBezTo>
                <a:cubicBezTo>
                  <a:pt x="19089" y="8052"/>
                  <a:pt x="19102" y="8004"/>
                  <a:pt x="19102" y="7968"/>
                </a:cubicBezTo>
                <a:cubicBezTo>
                  <a:pt x="19102" y="7920"/>
                  <a:pt x="19089" y="7859"/>
                  <a:pt x="19069" y="7811"/>
                </a:cubicBezTo>
                <a:cubicBezTo>
                  <a:pt x="19055" y="7763"/>
                  <a:pt x="19028" y="7727"/>
                  <a:pt x="19008" y="7679"/>
                </a:cubicBezTo>
                <a:cubicBezTo>
                  <a:pt x="18995" y="7654"/>
                  <a:pt x="18974" y="7618"/>
                  <a:pt x="18961" y="7582"/>
                </a:cubicBezTo>
                <a:cubicBezTo>
                  <a:pt x="18947" y="7546"/>
                  <a:pt x="18880" y="7329"/>
                  <a:pt x="18927" y="7305"/>
                </a:cubicBezTo>
                <a:cubicBezTo>
                  <a:pt x="18940" y="7293"/>
                  <a:pt x="18954" y="7305"/>
                  <a:pt x="18961" y="7317"/>
                </a:cubicBezTo>
                <a:cubicBezTo>
                  <a:pt x="18974" y="7329"/>
                  <a:pt x="18981" y="7353"/>
                  <a:pt x="18988" y="7365"/>
                </a:cubicBezTo>
                <a:cubicBezTo>
                  <a:pt x="19008" y="7413"/>
                  <a:pt x="19035" y="7425"/>
                  <a:pt x="19069" y="7425"/>
                </a:cubicBezTo>
                <a:cubicBezTo>
                  <a:pt x="19075" y="7425"/>
                  <a:pt x="19082" y="7425"/>
                  <a:pt x="19089" y="7413"/>
                </a:cubicBezTo>
                <a:cubicBezTo>
                  <a:pt x="19096" y="7401"/>
                  <a:pt x="19102" y="7377"/>
                  <a:pt x="19102" y="7365"/>
                </a:cubicBezTo>
                <a:cubicBezTo>
                  <a:pt x="19102" y="7293"/>
                  <a:pt x="19075" y="7232"/>
                  <a:pt x="19055" y="7184"/>
                </a:cubicBezTo>
                <a:cubicBezTo>
                  <a:pt x="19028" y="7124"/>
                  <a:pt x="19015" y="7051"/>
                  <a:pt x="18995" y="6991"/>
                </a:cubicBezTo>
                <a:cubicBezTo>
                  <a:pt x="18968" y="6931"/>
                  <a:pt x="18940" y="6858"/>
                  <a:pt x="18934" y="6774"/>
                </a:cubicBezTo>
                <a:cubicBezTo>
                  <a:pt x="18981" y="6702"/>
                  <a:pt x="19022" y="6943"/>
                  <a:pt x="19082" y="6907"/>
                </a:cubicBezTo>
                <a:cubicBezTo>
                  <a:pt x="19123" y="6883"/>
                  <a:pt x="19102" y="6774"/>
                  <a:pt x="19075" y="6714"/>
                </a:cubicBezTo>
                <a:cubicBezTo>
                  <a:pt x="19022" y="6569"/>
                  <a:pt x="18988" y="6412"/>
                  <a:pt x="18968" y="6243"/>
                </a:cubicBezTo>
                <a:cubicBezTo>
                  <a:pt x="18954" y="6159"/>
                  <a:pt x="18947" y="6075"/>
                  <a:pt x="18940" y="5990"/>
                </a:cubicBezTo>
                <a:cubicBezTo>
                  <a:pt x="18940" y="5954"/>
                  <a:pt x="18940" y="5773"/>
                  <a:pt x="18900" y="5821"/>
                </a:cubicBezTo>
                <a:cubicBezTo>
                  <a:pt x="18887" y="5833"/>
                  <a:pt x="18880" y="5870"/>
                  <a:pt x="18873" y="5894"/>
                </a:cubicBezTo>
                <a:cubicBezTo>
                  <a:pt x="18860" y="6038"/>
                  <a:pt x="18839" y="6183"/>
                  <a:pt x="18819" y="6316"/>
                </a:cubicBezTo>
                <a:cubicBezTo>
                  <a:pt x="18805" y="6436"/>
                  <a:pt x="18799" y="6581"/>
                  <a:pt x="18758" y="6678"/>
                </a:cubicBezTo>
                <a:cubicBezTo>
                  <a:pt x="18731" y="6726"/>
                  <a:pt x="18704" y="6774"/>
                  <a:pt x="18711" y="6846"/>
                </a:cubicBezTo>
                <a:cubicBezTo>
                  <a:pt x="18711" y="6846"/>
                  <a:pt x="18711" y="6858"/>
                  <a:pt x="18711" y="6858"/>
                </a:cubicBezTo>
                <a:cubicBezTo>
                  <a:pt x="18711" y="6871"/>
                  <a:pt x="18718" y="6871"/>
                  <a:pt x="18725" y="6871"/>
                </a:cubicBezTo>
                <a:cubicBezTo>
                  <a:pt x="18772" y="6895"/>
                  <a:pt x="18805" y="6834"/>
                  <a:pt x="18832" y="6786"/>
                </a:cubicBezTo>
                <a:cubicBezTo>
                  <a:pt x="18839" y="6774"/>
                  <a:pt x="18839" y="6774"/>
                  <a:pt x="18846" y="6762"/>
                </a:cubicBezTo>
                <a:cubicBezTo>
                  <a:pt x="18853" y="6762"/>
                  <a:pt x="18860" y="6762"/>
                  <a:pt x="18860" y="6774"/>
                </a:cubicBezTo>
                <a:cubicBezTo>
                  <a:pt x="18873" y="6786"/>
                  <a:pt x="18860" y="6846"/>
                  <a:pt x="18860" y="6871"/>
                </a:cubicBezTo>
                <a:cubicBezTo>
                  <a:pt x="18853" y="6943"/>
                  <a:pt x="18832" y="7003"/>
                  <a:pt x="18812" y="7064"/>
                </a:cubicBezTo>
                <a:cubicBezTo>
                  <a:pt x="18772" y="7160"/>
                  <a:pt x="18725" y="7232"/>
                  <a:pt x="18691" y="7341"/>
                </a:cubicBezTo>
                <a:cubicBezTo>
                  <a:pt x="18684" y="7365"/>
                  <a:pt x="18677" y="7389"/>
                  <a:pt x="18677" y="7413"/>
                </a:cubicBezTo>
                <a:cubicBezTo>
                  <a:pt x="18684" y="7449"/>
                  <a:pt x="18704" y="7486"/>
                  <a:pt x="18731" y="7486"/>
                </a:cubicBezTo>
                <a:cubicBezTo>
                  <a:pt x="18765" y="7486"/>
                  <a:pt x="18779" y="7437"/>
                  <a:pt x="18792" y="7389"/>
                </a:cubicBezTo>
                <a:cubicBezTo>
                  <a:pt x="18799" y="7365"/>
                  <a:pt x="18805" y="7329"/>
                  <a:pt x="18826" y="7317"/>
                </a:cubicBezTo>
                <a:cubicBezTo>
                  <a:pt x="18826" y="7305"/>
                  <a:pt x="18832" y="7305"/>
                  <a:pt x="18839" y="7317"/>
                </a:cubicBezTo>
                <a:cubicBezTo>
                  <a:pt x="18839" y="7317"/>
                  <a:pt x="18839" y="7317"/>
                  <a:pt x="18839" y="7329"/>
                </a:cubicBezTo>
                <a:cubicBezTo>
                  <a:pt x="18839" y="7389"/>
                  <a:pt x="18832" y="7462"/>
                  <a:pt x="18819" y="7522"/>
                </a:cubicBezTo>
                <a:cubicBezTo>
                  <a:pt x="18799" y="7582"/>
                  <a:pt x="18772" y="7630"/>
                  <a:pt x="18745" y="7679"/>
                </a:cubicBezTo>
                <a:cubicBezTo>
                  <a:pt x="18731" y="7703"/>
                  <a:pt x="18718" y="7727"/>
                  <a:pt x="18704" y="7763"/>
                </a:cubicBezTo>
                <a:cubicBezTo>
                  <a:pt x="18698" y="7787"/>
                  <a:pt x="18691" y="7811"/>
                  <a:pt x="18691" y="7835"/>
                </a:cubicBezTo>
                <a:cubicBezTo>
                  <a:pt x="18698" y="7872"/>
                  <a:pt x="18704" y="7896"/>
                  <a:pt x="18718" y="7908"/>
                </a:cubicBezTo>
                <a:cubicBezTo>
                  <a:pt x="18738" y="7920"/>
                  <a:pt x="18758" y="7896"/>
                  <a:pt x="18779" y="7872"/>
                </a:cubicBezTo>
                <a:cubicBezTo>
                  <a:pt x="18785" y="7859"/>
                  <a:pt x="18826" y="7739"/>
                  <a:pt x="18839" y="7787"/>
                </a:cubicBezTo>
                <a:cubicBezTo>
                  <a:pt x="18846" y="7799"/>
                  <a:pt x="18832" y="7872"/>
                  <a:pt x="18832" y="7884"/>
                </a:cubicBezTo>
                <a:cubicBezTo>
                  <a:pt x="18826" y="7956"/>
                  <a:pt x="18812" y="8016"/>
                  <a:pt x="18799" y="8077"/>
                </a:cubicBezTo>
                <a:cubicBezTo>
                  <a:pt x="18799" y="8077"/>
                  <a:pt x="18799" y="8089"/>
                  <a:pt x="18792" y="8089"/>
                </a:cubicBezTo>
                <a:cubicBezTo>
                  <a:pt x="18711" y="7944"/>
                  <a:pt x="18711" y="7944"/>
                  <a:pt x="18711" y="7944"/>
                </a:cubicBezTo>
                <a:cubicBezTo>
                  <a:pt x="17793" y="7944"/>
                  <a:pt x="17793" y="7944"/>
                  <a:pt x="17793" y="7944"/>
                </a:cubicBezTo>
                <a:cubicBezTo>
                  <a:pt x="17793" y="7847"/>
                  <a:pt x="17766" y="7763"/>
                  <a:pt x="17732" y="7691"/>
                </a:cubicBezTo>
                <a:cubicBezTo>
                  <a:pt x="17685" y="7582"/>
                  <a:pt x="17624" y="7474"/>
                  <a:pt x="17638" y="7341"/>
                </a:cubicBezTo>
                <a:cubicBezTo>
                  <a:pt x="17692" y="7353"/>
                  <a:pt x="17705" y="7498"/>
                  <a:pt x="17752" y="7498"/>
                </a:cubicBezTo>
                <a:cubicBezTo>
                  <a:pt x="17793" y="7498"/>
                  <a:pt x="17807" y="7413"/>
                  <a:pt x="17800" y="7341"/>
                </a:cubicBezTo>
                <a:cubicBezTo>
                  <a:pt x="17780" y="7208"/>
                  <a:pt x="17719" y="7112"/>
                  <a:pt x="17672" y="7003"/>
                </a:cubicBezTo>
                <a:cubicBezTo>
                  <a:pt x="17645" y="6955"/>
                  <a:pt x="17624" y="6895"/>
                  <a:pt x="17618" y="6834"/>
                </a:cubicBezTo>
                <a:cubicBezTo>
                  <a:pt x="17618" y="6810"/>
                  <a:pt x="17604" y="6762"/>
                  <a:pt x="17611" y="6738"/>
                </a:cubicBezTo>
                <a:cubicBezTo>
                  <a:pt x="17624" y="6714"/>
                  <a:pt x="17638" y="6750"/>
                  <a:pt x="17645" y="6774"/>
                </a:cubicBezTo>
                <a:cubicBezTo>
                  <a:pt x="17658" y="6798"/>
                  <a:pt x="17665" y="6834"/>
                  <a:pt x="17678" y="6858"/>
                </a:cubicBezTo>
                <a:cubicBezTo>
                  <a:pt x="17692" y="6883"/>
                  <a:pt x="17699" y="6907"/>
                  <a:pt x="17712" y="6919"/>
                </a:cubicBezTo>
                <a:cubicBezTo>
                  <a:pt x="17725" y="6931"/>
                  <a:pt x="17739" y="6943"/>
                  <a:pt x="17759" y="6931"/>
                </a:cubicBezTo>
                <a:cubicBezTo>
                  <a:pt x="17773" y="6919"/>
                  <a:pt x="17786" y="6883"/>
                  <a:pt x="17786" y="6846"/>
                </a:cubicBezTo>
                <a:cubicBezTo>
                  <a:pt x="17786" y="6786"/>
                  <a:pt x="17773" y="6726"/>
                  <a:pt x="17752" y="6678"/>
                </a:cubicBezTo>
                <a:cubicBezTo>
                  <a:pt x="17739" y="6629"/>
                  <a:pt x="17712" y="6593"/>
                  <a:pt x="17692" y="6545"/>
                </a:cubicBezTo>
                <a:cubicBezTo>
                  <a:pt x="17678" y="6521"/>
                  <a:pt x="17658" y="6485"/>
                  <a:pt x="17645" y="6448"/>
                </a:cubicBezTo>
                <a:cubicBezTo>
                  <a:pt x="17631" y="6412"/>
                  <a:pt x="17564" y="6195"/>
                  <a:pt x="17611" y="6171"/>
                </a:cubicBezTo>
                <a:cubicBezTo>
                  <a:pt x="17624" y="6159"/>
                  <a:pt x="17638" y="6171"/>
                  <a:pt x="17651" y="6183"/>
                </a:cubicBezTo>
                <a:cubicBezTo>
                  <a:pt x="17658" y="6207"/>
                  <a:pt x="17665" y="6219"/>
                  <a:pt x="17672" y="6243"/>
                </a:cubicBezTo>
                <a:cubicBezTo>
                  <a:pt x="17692" y="6280"/>
                  <a:pt x="17719" y="6304"/>
                  <a:pt x="17752" y="6304"/>
                </a:cubicBezTo>
                <a:cubicBezTo>
                  <a:pt x="17759" y="6292"/>
                  <a:pt x="17766" y="6292"/>
                  <a:pt x="17773" y="6292"/>
                </a:cubicBezTo>
                <a:cubicBezTo>
                  <a:pt x="17780" y="6280"/>
                  <a:pt x="17786" y="6255"/>
                  <a:pt x="17786" y="6231"/>
                </a:cubicBezTo>
                <a:cubicBezTo>
                  <a:pt x="17786" y="6159"/>
                  <a:pt x="17766" y="6099"/>
                  <a:pt x="17739" y="6050"/>
                </a:cubicBezTo>
                <a:cubicBezTo>
                  <a:pt x="17719" y="5990"/>
                  <a:pt x="17699" y="5930"/>
                  <a:pt x="17678" y="5870"/>
                </a:cubicBezTo>
                <a:cubicBezTo>
                  <a:pt x="17651" y="5797"/>
                  <a:pt x="17624" y="5737"/>
                  <a:pt x="17618" y="5652"/>
                </a:cubicBezTo>
                <a:cubicBezTo>
                  <a:pt x="17665" y="5568"/>
                  <a:pt x="17705" y="5809"/>
                  <a:pt x="17766" y="5785"/>
                </a:cubicBezTo>
                <a:cubicBezTo>
                  <a:pt x="17807" y="5761"/>
                  <a:pt x="17786" y="5652"/>
                  <a:pt x="17759" y="5592"/>
                </a:cubicBezTo>
                <a:cubicBezTo>
                  <a:pt x="17705" y="5447"/>
                  <a:pt x="17672" y="5279"/>
                  <a:pt x="17651" y="5110"/>
                </a:cubicBezTo>
                <a:cubicBezTo>
                  <a:pt x="17638" y="5025"/>
                  <a:pt x="17631" y="4941"/>
                  <a:pt x="17624" y="4856"/>
                </a:cubicBezTo>
                <a:cubicBezTo>
                  <a:pt x="17624" y="4820"/>
                  <a:pt x="17624" y="4639"/>
                  <a:pt x="17584" y="4688"/>
                </a:cubicBezTo>
                <a:cubicBezTo>
                  <a:pt x="17570" y="4712"/>
                  <a:pt x="17564" y="4736"/>
                  <a:pt x="17564" y="4760"/>
                </a:cubicBezTo>
                <a:cubicBezTo>
                  <a:pt x="17543" y="4905"/>
                  <a:pt x="17523" y="5049"/>
                  <a:pt x="17503" y="5194"/>
                </a:cubicBezTo>
                <a:cubicBezTo>
                  <a:pt x="17489" y="5303"/>
                  <a:pt x="17482" y="5459"/>
                  <a:pt x="17442" y="5544"/>
                </a:cubicBezTo>
                <a:cubicBezTo>
                  <a:pt x="17422" y="5604"/>
                  <a:pt x="17395" y="5640"/>
                  <a:pt x="17395" y="5713"/>
                </a:cubicBezTo>
                <a:cubicBezTo>
                  <a:pt x="17395" y="5713"/>
                  <a:pt x="17395" y="5725"/>
                  <a:pt x="17395" y="5725"/>
                </a:cubicBezTo>
                <a:cubicBezTo>
                  <a:pt x="17402" y="5737"/>
                  <a:pt x="17402" y="5737"/>
                  <a:pt x="17408" y="5737"/>
                </a:cubicBezTo>
                <a:cubicBezTo>
                  <a:pt x="17455" y="5773"/>
                  <a:pt x="17489" y="5713"/>
                  <a:pt x="17516" y="5652"/>
                </a:cubicBezTo>
                <a:cubicBezTo>
                  <a:pt x="17523" y="5652"/>
                  <a:pt x="17523" y="5640"/>
                  <a:pt x="17530" y="5640"/>
                </a:cubicBezTo>
                <a:cubicBezTo>
                  <a:pt x="17537" y="5628"/>
                  <a:pt x="17543" y="5628"/>
                  <a:pt x="17543" y="5640"/>
                </a:cubicBezTo>
                <a:cubicBezTo>
                  <a:pt x="17557" y="5652"/>
                  <a:pt x="17550" y="5713"/>
                  <a:pt x="17543" y="5737"/>
                </a:cubicBezTo>
                <a:cubicBezTo>
                  <a:pt x="17537" y="5809"/>
                  <a:pt x="17523" y="5870"/>
                  <a:pt x="17496" y="5930"/>
                </a:cubicBezTo>
                <a:cubicBezTo>
                  <a:pt x="17455" y="6026"/>
                  <a:pt x="17408" y="6111"/>
                  <a:pt x="17375" y="6207"/>
                </a:cubicBezTo>
                <a:cubicBezTo>
                  <a:pt x="17368" y="6231"/>
                  <a:pt x="17361" y="6255"/>
                  <a:pt x="17368" y="6280"/>
                </a:cubicBezTo>
                <a:cubicBezTo>
                  <a:pt x="17368" y="6328"/>
                  <a:pt x="17395" y="6352"/>
                  <a:pt x="17415" y="6352"/>
                </a:cubicBezTo>
                <a:cubicBezTo>
                  <a:pt x="17449" y="6352"/>
                  <a:pt x="17462" y="6316"/>
                  <a:pt x="17476" y="6268"/>
                </a:cubicBezTo>
                <a:cubicBezTo>
                  <a:pt x="17482" y="6231"/>
                  <a:pt x="17489" y="6195"/>
                  <a:pt x="17510" y="6183"/>
                </a:cubicBezTo>
                <a:cubicBezTo>
                  <a:pt x="17510" y="6171"/>
                  <a:pt x="17516" y="6171"/>
                  <a:pt x="17523" y="6183"/>
                </a:cubicBezTo>
                <a:cubicBezTo>
                  <a:pt x="17523" y="6183"/>
                  <a:pt x="17523" y="6183"/>
                  <a:pt x="17523" y="6195"/>
                </a:cubicBezTo>
                <a:cubicBezTo>
                  <a:pt x="17523" y="6268"/>
                  <a:pt x="17516" y="6328"/>
                  <a:pt x="17503" y="6388"/>
                </a:cubicBezTo>
                <a:cubicBezTo>
                  <a:pt x="17482" y="6461"/>
                  <a:pt x="17455" y="6497"/>
                  <a:pt x="17429" y="6545"/>
                </a:cubicBezTo>
                <a:cubicBezTo>
                  <a:pt x="17415" y="6569"/>
                  <a:pt x="17402" y="6593"/>
                  <a:pt x="17388" y="6629"/>
                </a:cubicBezTo>
                <a:cubicBezTo>
                  <a:pt x="17381" y="6653"/>
                  <a:pt x="17375" y="6678"/>
                  <a:pt x="17381" y="6714"/>
                </a:cubicBezTo>
                <a:cubicBezTo>
                  <a:pt x="17381" y="6738"/>
                  <a:pt x="17388" y="6762"/>
                  <a:pt x="17402" y="6774"/>
                </a:cubicBezTo>
                <a:cubicBezTo>
                  <a:pt x="17422" y="6786"/>
                  <a:pt x="17449" y="6774"/>
                  <a:pt x="17462" y="6738"/>
                </a:cubicBezTo>
                <a:cubicBezTo>
                  <a:pt x="17469" y="6726"/>
                  <a:pt x="17510" y="6605"/>
                  <a:pt x="17523" y="6653"/>
                </a:cubicBezTo>
                <a:cubicBezTo>
                  <a:pt x="17530" y="6678"/>
                  <a:pt x="17516" y="6738"/>
                  <a:pt x="17516" y="6762"/>
                </a:cubicBezTo>
                <a:cubicBezTo>
                  <a:pt x="17510" y="6822"/>
                  <a:pt x="17496" y="6883"/>
                  <a:pt x="17482" y="6943"/>
                </a:cubicBezTo>
                <a:cubicBezTo>
                  <a:pt x="17455" y="7064"/>
                  <a:pt x="17415" y="7184"/>
                  <a:pt x="17361" y="7281"/>
                </a:cubicBezTo>
                <a:cubicBezTo>
                  <a:pt x="17341" y="7317"/>
                  <a:pt x="17314" y="7365"/>
                  <a:pt x="17314" y="7425"/>
                </a:cubicBezTo>
                <a:cubicBezTo>
                  <a:pt x="17320" y="7498"/>
                  <a:pt x="17375" y="7534"/>
                  <a:pt x="17408" y="7510"/>
                </a:cubicBezTo>
                <a:cubicBezTo>
                  <a:pt x="17455" y="7486"/>
                  <a:pt x="17455" y="7389"/>
                  <a:pt x="17496" y="7341"/>
                </a:cubicBezTo>
                <a:cubicBezTo>
                  <a:pt x="17496" y="7341"/>
                  <a:pt x="17503" y="7341"/>
                  <a:pt x="17503" y="7341"/>
                </a:cubicBezTo>
                <a:cubicBezTo>
                  <a:pt x="17510" y="7341"/>
                  <a:pt x="17510" y="7365"/>
                  <a:pt x="17510" y="7377"/>
                </a:cubicBezTo>
                <a:cubicBezTo>
                  <a:pt x="17496" y="7498"/>
                  <a:pt x="17469" y="7618"/>
                  <a:pt x="17429" y="7727"/>
                </a:cubicBezTo>
                <a:cubicBezTo>
                  <a:pt x="17408" y="7787"/>
                  <a:pt x="17381" y="7835"/>
                  <a:pt x="17361" y="7896"/>
                </a:cubicBezTo>
                <a:cubicBezTo>
                  <a:pt x="17361" y="7908"/>
                  <a:pt x="17354" y="7932"/>
                  <a:pt x="17354" y="7944"/>
                </a:cubicBezTo>
                <a:cubicBezTo>
                  <a:pt x="17091" y="7944"/>
                  <a:pt x="17091" y="7944"/>
                  <a:pt x="17091" y="7944"/>
                </a:cubicBezTo>
                <a:cubicBezTo>
                  <a:pt x="17084" y="7908"/>
                  <a:pt x="17071" y="7884"/>
                  <a:pt x="17057" y="7847"/>
                </a:cubicBezTo>
                <a:cubicBezTo>
                  <a:pt x="17037" y="7823"/>
                  <a:pt x="17017" y="7799"/>
                  <a:pt x="17003" y="7763"/>
                </a:cubicBezTo>
                <a:cubicBezTo>
                  <a:pt x="16990" y="7739"/>
                  <a:pt x="16942" y="7594"/>
                  <a:pt x="16997" y="7606"/>
                </a:cubicBezTo>
                <a:cubicBezTo>
                  <a:pt x="16997" y="7606"/>
                  <a:pt x="17003" y="7606"/>
                  <a:pt x="17010" y="7618"/>
                </a:cubicBezTo>
                <a:cubicBezTo>
                  <a:pt x="17024" y="7630"/>
                  <a:pt x="17030" y="7667"/>
                  <a:pt x="17037" y="7679"/>
                </a:cubicBezTo>
                <a:cubicBezTo>
                  <a:pt x="17050" y="7703"/>
                  <a:pt x="17064" y="7715"/>
                  <a:pt x="17078" y="7703"/>
                </a:cubicBezTo>
                <a:cubicBezTo>
                  <a:pt x="17098" y="7691"/>
                  <a:pt x="17098" y="7642"/>
                  <a:pt x="17091" y="7606"/>
                </a:cubicBezTo>
                <a:cubicBezTo>
                  <a:pt x="17078" y="7522"/>
                  <a:pt x="17057" y="7449"/>
                  <a:pt x="17024" y="7389"/>
                </a:cubicBezTo>
                <a:cubicBezTo>
                  <a:pt x="16997" y="7329"/>
                  <a:pt x="16956" y="7281"/>
                  <a:pt x="16970" y="7196"/>
                </a:cubicBezTo>
                <a:cubicBezTo>
                  <a:pt x="16970" y="7184"/>
                  <a:pt x="16970" y="7172"/>
                  <a:pt x="16976" y="7160"/>
                </a:cubicBezTo>
                <a:cubicBezTo>
                  <a:pt x="16983" y="7148"/>
                  <a:pt x="16997" y="7148"/>
                  <a:pt x="17010" y="7160"/>
                </a:cubicBezTo>
                <a:cubicBezTo>
                  <a:pt x="17017" y="7172"/>
                  <a:pt x="17024" y="7184"/>
                  <a:pt x="17030" y="7196"/>
                </a:cubicBezTo>
                <a:cubicBezTo>
                  <a:pt x="17037" y="7220"/>
                  <a:pt x="17084" y="7341"/>
                  <a:pt x="17098" y="7281"/>
                </a:cubicBezTo>
                <a:cubicBezTo>
                  <a:pt x="17105" y="7269"/>
                  <a:pt x="17105" y="7256"/>
                  <a:pt x="17105" y="7244"/>
                </a:cubicBezTo>
                <a:cubicBezTo>
                  <a:pt x="17098" y="7148"/>
                  <a:pt x="17084" y="7051"/>
                  <a:pt x="17050" y="6979"/>
                </a:cubicBezTo>
                <a:cubicBezTo>
                  <a:pt x="17024" y="6907"/>
                  <a:pt x="16983" y="6846"/>
                  <a:pt x="16970" y="6762"/>
                </a:cubicBezTo>
                <a:cubicBezTo>
                  <a:pt x="16956" y="6714"/>
                  <a:pt x="16956" y="6629"/>
                  <a:pt x="16990" y="6629"/>
                </a:cubicBezTo>
                <a:cubicBezTo>
                  <a:pt x="17024" y="6629"/>
                  <a:pt x="17044" y="6690"/>
                  <a:pt x="17071" y="6726"/>
                </a:cubicBezTo>
                <a:cubicBezTo>
                  <a:pt x="17091" y="6738"/>
                  <a:pt x="17125" y="6738"/>
                  <a:pt x="17125" y="6702"/>
                </a:cubicBezTo>
                <a:cubicBezTo>
                  <a:pt x="17132" y="6678"/>
                  <a:pt x="17132" y="6666"/>
                  <a:pt x="17125" y="6653"/>
                </a:cubicBezTo>
                <a:cubicBezTo>
                  <a:pt x="17111" y="6569"/>
                  <a:pt x="17084" y="6473"/>
                  <a:pt x="17050" y="6412"/>
                </a:cubicBezTo>
                <a:cubicBezTo>
                  <a:pt x="17010" y="6352"/>
                  <a:pt x="16983" y="6316"/>
                  <a:pt x="16963" y="6231"/>
                </a:cubicBezTo>
                <a:cubicBezTo>
                  <a:pt x="16956" y="6195"/>
                  <a:pt x="16956" y="6147"/>
                  <a:pt x="16970" y="6135"/>
                </a:cubicBezTo>
                <a:cubicBezTo>
                  <a:pt x="16983" y="6111"/>
                  <a:pt x="17003" y="6123"/>
                  <a:pt x="17010" y="6147"/>
                </a:cubicBezTo>
                <a:cubicBezTo>
                  <a:pt x="17024" y="6159"/>
                  <a:pt x="17030" y="6183"/>
                  <a:pt x="17044" y="6207"/>
                </a:cubicBezTo>
                <a:cubicBezTo>
                  <a:pt x="17050" y="6219"/>
                  <a:pt x="17071" y="6231"/>
                  <a:pt x="17084" y="6219"/>
                </a:cubicBezTo>
                <a:cubicBezTo>
                  <a:pt x="17091" y="6207"/>
                  <a:pt x="17098" y="6183"/>
                  <a:pt x="17098" y="6159"/>
                </a:cubicBezTo>
                <a:cubicBezTo>
                  <a:pt x="17091" y="6147"/>
                  <a:pt x="17084" y="6123"/>
                  <a:pt x="17078" y="6099"/>
                </a:cubicBezTo>
                <a:cubicBezTo>
                  <a:pt x="17057" y="6038"/>
                  <a:pt x="17037" y="5990"/>
                  <a:pt x="17017" y="5930"/>
                </a:cubicBezTo>
                <a:cubicBezTo>
                  <a:pt x="17003" y="5882"/>
                  <a:pt x="16970" y="5821"/>
                  <a:pt x="16970" y="5761"/>
                </a:cubicBezTo>
                <a:cubicBezTo>
                  <a:pt x="16970" y="5749"/>
                  <a:pt x="16970" y="5725"/>
                  <a:pt x="16976" y="5713"/>
                </a:cubicBezTo>
                <a:cubicBezTo>
                  <a:pt x="16983" y="5713"/>
                  <a:pt x="16997" y="5713"/>
                  <a:pt x="17003" y="5725"/>
                </a:cubicBezTo>
                <a:cubicBezTo>
                  <a:pt x="17003" y="5725"/>
                  <a:pt x="17010" y="5737"/>
                  <a:pt x="17017" y="5749"/>
                </a:cubicBezTo>
                <a:cubicBezTo>
                  <a:pt x="17030" y="5773"/>
                  <a:pt x="17044" y="5785"/>
                  <a:pt x="17057" y="5785"/>
                </a:cubicBezTo>
                <a:cubicBezTo>
                  <a:pt x="17071" y="5785"/>
                  <a:pt x="17078" y="5785"/>
                  <a:pt x="17084" y="5773"/>
                </a:cubicBezTo>
                <a:cubicBezTo>
                  <a:pt x="17091" y="5761"/>
                  <a:pt x="17091" y="5749"/>
                  <a:pt x="17091" y="5725"/>
                </a:cubicBezTo>
                <a:cubicBezTo>
                  <a:pt x="17091" y="5665"/>
                  <a:pt x="17064" y="5616"/>
                  <a:pt x="17037" y="5580"/>
                </a:cubicBezTo>
                <a:cubicBezTo>
                  <a:pt x="17017" y="5544"/>
                  <a:pt x="16936" y="5363"/>
                  <a:pt x="16976" y="5327"/>
                </a:cubicBezTo>
                <a:cubicBezTo>
                  <a:pt x="17003" y="5303"/>
                  <a:pt x="17044" y="5472"/>
                  <a:pt x="17078" y="5399"/>
                </a:cubicBezTo>
                <a:cubicBezTo>
                  <a:pt x="17084" y="5387"/>
                  <a:pt x="17084" y="5351"/>
                  <a:pt x="17078" y="5327"/>
                </a:cubicBezTo>
                <a:cubicBezTo>
                  <a:pt x="17071" y="5303"/>
                  <a:pt x="17064" y="5279"/>
                  <a:pt x="17050" y="5267"/>
                </a:cubicBezTo>
                <a:cubicBezTo>
                  <a:pt x="17037" y="5242"/>
                  <a:pt x="17024" y="5230"/>
                  <a:pt x="17003" y="5218"/>
                </a:cubicBezTo>
                <a:cubicBezTo>
                  <a:pt x="16983" y="5194"/>
                  <a:pt x="16936" y="5074"/>
                  <a:pt x="16970" y="5037"/>
                </a:cubicBezTo>
                <a:cubicBezTo>
                  <a:pt x="17003" y="5025"/>
                  <a:pt x="17017" y="5098"/>
                  <a:pt x="17037" y="5110"/>
                </a:cubicBezTo>
                <a:cubicBezTo>
                  <a:pt x="17044" y="5122"/>
                  <a:pt x="17057" y="5122"/>
                  <a:pt x="17064" y="5110"/>
                </a:cubicBezTo>
                <a:cubicBezTo>
                  <a:pt x="17064" y="5110"/>
                  <a:pt x="17064" y="5110"/>
                  <a:pt x="17064" y="5110"/>
                </a:cubicBezTo>
                <a:cubicBezTo>
                  <a:pt x="17064" y="5110"/>
                  <a:pt x="17064" y="5098"/>
                  <a:pt x="17064" y="5098"/>
                </a:cubicBezTo>
                <a:cubicBezTo>
                  <a:pt x="17071" y="5013"/>
                  <a:pt x="17044" y="4941"/>
                  <a:pt x="17024" y="4881"/>
                </a:cubicBezTo>
                <a:cubicBezTo>
                  <a:pt x="16997" y="4808"/>
                  <a:pt x="16970" y="4748"/>
                  <a:pt x="16963" y="4664"/>
                </a:cubicBezTo>
                <a:cubicBezTo>
                  <a:pt x="16963" y="4651"/>
                  <a:pt x="16963" y="4639"/>
                  <a:pt x="16963" y="4627"/>
                </a:cubicBezTo>
                <a:cubicBezTo>
                  <a:pt x="16970" y="4615"/>
                  <a:pt x="16976" y="4603"/>
                  <a:pt x="16983" y="4603"/>
                </a:cubicBezTo>
                <a:cubicBezTo>
                  <a:pt x="16997" y="4615"/>
                  <a:pt x="16990" y="4651"/>
                  <a:pt x="16997" y="4664"/>
                </a:cubicBezTo>
                <a:cubicBezTo>
                  <a:pt x="17010" y="4676"/>
                  <a:pt x="17024" y="4676"/>
                  <a:pt x="17037" y="4664"/>
                </a:cubicBezTo>
                <a:cubicBezTo>
                  <a:pt x="17050" y="4651"/>
                  <a:pt x="17057" y="4603"/>
                  <a:pt x="17050" y="4567"/>
                </a:cubicBezTo>
                <a:cubicBezTo>
                  <a:pt x="17044" y="4543"/>
                  <a:pt x="17030" y="4507"/>
                  <a:pt x="17017" y="4483"/>
                </a:cubicBezTo>
                <a:cubicBezTo>
                  <a:pt x="16983" y="4386"/>
                  <a:pt x="16963" y="4290"/>
                  <a:pt x="16949" y="4181"/>
                </a:cubicBezTo>
                <a:cubicBezTo>
                  <a:pt x="16936" y="4073"/>
                  <a:pt x="16942" y="3976"/>
                  <a:pt x="16942" y="3868"/>
                </a:cubicBezTo>
                <a:cubicBezTo>
                  <a:pt x="16942" y="3843"/>
                  <a:pt x="16949" y="3699"/>
                  <a:pt x="16922" y="3699"/>
                </a:cubicBezTo>
                <a:cubicBezTo>
                  <a:pt x="16895" y="3699"/>
                  <a:pt x="16895" y="3831"/>
                  <a:pt x="16895" y="3855"/>
                </a:cubicBezTo>
                <a:cubicBezTo>
                  <a:pt x="16882" y="4097"/>
                  <a:pt x="16875" y="4350"/>
                  <a:pt x="16787" y="4531"/>
                </a:cubicBezTo>
                <a:cubicBezTo>
                  <a:pt x="16774" y="4555"/>
                  <a:pt x="16767" y="4579"/>
                  <a:pt x="16760" y="4615"/>
                </a:cubicBezTo>
                <a:cubicBezTo>
                  <a:pt x="16760" y="4639"/>
                  <a:pt x="16767" y="4676"/>
                  <a:pt x="16787" y="4688"/>
                </a:cubicBezTo>
                <a:cubicBezTo>
                  <a:pt x="16801" y="4700"/>
                  <a:pt x="16821" y="4688"/>
                  <a:pt x="16828" y="4676"/>
                </a:cubicBezTo>
                <a:cubicBezTo>
                  <a:pt x="16841" y="4651"/>
                  <a:pt x="16848" y="4615"/>
                  <a:pt x="16862" y="4639"/>
                </a:cubicBezTo>
                <a:cubicBezTo>
                  <a:pt x="16868" y="4651"/>
                  <a:pt x="16868" y="4676"/>
                  <a:pt x="16868" y="4688"/>
                </a:cubicBezTo>
                <a:cubicBezTo>
                  <a:pt x="16875" y="4784"/>
                  <a:pt x="16848" y="4881"/>
                  <a:pt x="16821" y="4953"/>
                </a:cubicBezTo>
                <a:cubicBezTo>
                  <a:pt x="16787" y="5037"/>
                  <a:pt x="16754" y="5122"/>
                  <a:pt x="16740" y="5218"/>
                </a:cubicBezTo>
                <a:cubicBezTo>
                  <a:pt x="16733" y="5242"/>
                  <a:pt x="16727" y="5279"/>
                  <a:pt x="16733" y="5303"/>
                </a:cubicBezTo>
                <a:cubicBezTo>
                  <a:pt x="16740" y="5339"/>
                  <a:pt x="16754" y="5363"/>
                  <a:pt x="16767" y="5363"/>
                </a:cubicBezTo>
                <a:cubicBezTo>
                  <a:pt x="16801" y="5363"/>
                  <a:pt x="16801" y="5315"/>
                  <a:pt x="16821" y="5303"/>
                </a:cubicBezTo>
                <a:cubicBezTo>
                  <a:pt x="16835" y="5291"/>
                  <a:pt x="16848" y="5291"/>
                  <a:pt x="16855" y="5303"/>
                </a:cubicBezTo>
                <a:cubicBezTo>
                  <a:pt x="16862" y="5315"/>
                  <a:pt x="16862" y="5327"/>
                  <a:pt x="16862" y="5351"/>
                </a:cubicBezTo>
                <a:cubicBezTo>
                  <a:pt x="16862" y="5423"/>
                  <a:pt x="16828" y="5472"/>
                  <a:pt x="16794" y="5520"/>
                </a:cubicBezTo>
                <a:cubicBezTo>
                  <a:pt x="16760" y="5580"/>
                  <a:pt x="16733" y="5652"/>
                  <a:pt x="16720" y="5737"/>
                </a:cubicBezTo>
                <a:cubicBezTo>
                  <a:pt x="16713" y="5761"/>
                  <a:pt x="16713" y="5785"/>
                  <a:pt x="16713" y="5809"/>
                </a:cubicBezTo>
                <a:cubicBezTo>
                  <a:pt x="16713" y="5833"/>
                  <a:pt x="16720" y="5857"/>
                  <a:pt x="16727" y="5870"/>
                </a:cubicBezTo>
                <a:cubicBezTo>
                  <a:pt x="16747" y="5894"/>
                  <a:pt x="16774" y="5882"/>
                  <a:pt x="16787" y="5857"/>
                </a:cubicBezTo>
                <a:cubicBezTo>
                  <a:pt x="16801" y="5833"/>
                  <a:pt x="16814" y="5797"/>
                  <a:pt x="16821" y="5761"/>
                </a:cubicBezTo>
                <a:cubicBezTo>
                  <a:pt x="16828" y="5737"/>
                  <a:pt x="16835" y="5725"/>
                  <a:pt x="16848" y="5713"/>
                </a:cubicBezTo>
                <a:cubicBezTo>
                  <a:pt x="16895" y="5701"/>
                  <a:pt x="16862" y="5845"/>
                  <a:pt x="16855" y="5870"/>
                </a:cubicBezTo>
                <a:cubicBezTo>
                  <a:pt x="16794" y="6002"/>
                  <a:pt x="16713" y="6135"/>
                  <a:pt x="16720" y="6304"/>
                </a:cubicBezTo>
                <a:cubicBezTo>
                  <a:pt x="16720" y="6328"/>
                  <a:pt x="16727" y="6364"/>
                  <a:pt x="16740" y="6376"/>
                </a:cubicBezTo>
                <a:cubicBezTo>
                  <a:pt x="16760" y="6388"/>
                  <a:pt x="16780" y="6352"/>
                  <a:pt x="16794" y="6316"/>
                </a:cubicBezTo>
                <a:cubicBezTo>
                  <a:pt x="16801" y="6304"/>
                  <a:pt x="16855" y="6099"/>
                  <a:pt x="16862" y="6207"/>
                </a:cubicBezTo>
                <a:cubicBezTo>
                  <a:pt x="16868" y="6304"/>
                  <a:pt x="16828" y="6352"/>
                  <a:pt x="16801" y="6412"/>
                </a:cubicBezTo>
                <a:cubicBezTo>
                  <a:pt x="16760" y="6485"/>
                  <a:pt x="16740" y="6581"/>
                  <a:pt x="16720" y="6666"/>
                </a:cubicBezTo>
                <a:cubicBezTo>
                  <a:pt x="16713" y="6714"/>
                  <a:pt x="16713" y="6762"/>
                  <a:pt x="16733" y="6786"/>
                </a:cubicBezTo>
                <a:cubicBezTo>
                  <a:pt x="16767" y="6810"/>
                  <a:pt x="16780" y="6726"/>
                  <a:pt x="16801" y="6702"/>
                </a:cubicBezTo>
                <a:cubicBezTo>
                  <a:pt x="16821" y="6666"/>
                  <a:pt x="16848" y="6690"/>
                  <a:pt x="16855" y="6738"/>
                </a:cubicBezTo>
                <a:cubicBezTo>
                  <a:pt x="16862" y="6762"/>
                  <a:pt x="16855" y="6798"/>
                  <a:pt x="16848" y="6822"/>
                </a:cubicBezTo>
                <a:cubicBezTo>
                  <a:pt x="16808" y="6931"/>
                  <a:pt x="16740" y="7003"/>
                  <a:pt x="16713" y="7112"/>
                </a:cubicBezTo>
                <a:cubicBezTo>
                  <a:pt x="16706" y="7148"/>
                  <a:pt x="16706" y="7196"/>
                  <a:pt x="16720" y="7208"/>
                </a:cubicBezTo>
                <a:cubicBezTo>
                  <a:pt x="16747" y="7244"/>
                  <a:pt x="16774" y="7184"/>
                  <a:pt x="16787" y="7160"/>
                </a:cubicBezTo>
                <a:cubicBezTo>
                  <a:pt x="16794" y="7148"/>
                  <a:pt x="16801" y="7148"/>
                  <a:pt x="16808" y="7148"/>
                </a:cubicBezTo>
                <a:cubicBezTo>
                  <a:pt x="16814" y="7148"/>
                  <a:pt x="16821" y="7160"/>
                  <a:pt x="16828" y="7172"/>
                </a:cubicBezTo>
                <a:cubicBezTo>
                  <a:pt x="16828" y="7184"/>
                  <a:pt x="16828" y="7196"/>
                  <a:pt x="16821" y="7220"/>
                </a:cubicBezTo>
                <a:cubicBezTo>
                  <a:pt x="16801" y="7341"/>
                  <a:pt x="16740" y="7389"/>
                  <a:pt x="16700" y="7486"/>
                </a:cubicBezTo>
                <a:cubicBezTo>
                  <a:pt x="16686" y="7534"/>
                  <a:pt x="16672" y="7582"/>
                  <a:pt x="16666" y="7630"/>
                </a:cubicBezTo>
                <a:cubicBezTo>
                  <a:pt x="16666" y="7654"/>
                  <a:pt x="16666" y="7691"/>
                  <a:pt x="16666" y="7715"/>
                </a:cubicBezTo>
                <a:cubicBezTo>
                  <a:pt x="16672" y="7739"/>
                  <a:pt x="16686" y="7751"/>
                  <a:pt x="16700" y="7751"/>
                </a:cubicBezTo>
                <a:cubicBezTo>
                  <a:pt x="16720" y="7751"/>
                  <a:pt x="16733" y="7727"/>
                  <a:pt x="16740" y="7691"/>
                </a:cubicBezTo>
                <a:cubicBezTo>
                  <a:pt x="16747" y="7667"/>
                  <a:pt x="16754" y="7630"/>
                  <a:pt x="16767" y="7606"/>
                </a:cubicBezTo>
                <a:cubicBezTo>
                  <a:pt x="16780" y="7570"/>
                  <a:pt x="16814" y="7570"/>
                  <a:pt x="16814" y="7618"/>
                </a:cubicBezTo>
                <a:cubicBezTo>
                  <a:pt x="16821" y="7667"/>
                  <a:pt x="16787" y="7715"/>
                  <a:pt x="16774" y="7739"/>
                </a:cubicBezTo>
                <a:cubicBezTo>
                  <a:pt x="16754" y="7811"/>
                  <a:pt x="16727" y="7872"/>
                  <a:pt x="16706" y="7944"/>
                </a:cubicBezTo>
                <a:cubicBezTo>
                  <a:pt x="16423" y="7944"/>
                  <a:pt x="16423" y="7944"/>
                  <a:pt x="16423" y="7944"/>
                </a:cubicBezTo>
                <a:cubicBezTo>
                  <a:pt x="15700" y="9234"/>
                  <a:pt x="15700" y="9234"/>
                  <a:pt x="15700" y="9234"/>
                </a:cubicBezTo>
                <a:cubicBezTo>
                  <a:pt x="15687" y="9210"/>
                  <a:pt x="15674" y="9174"/>
                  <a:pt x="15660" y="9150"/>
                </a:cubicBezTo>
                <a:cubicBezTo>
                  <a:pt x="15613" y="9066"/>
                  <a:pt x="15579" y="8957"/>
                  <a:pt x="15559" y="8836"/>
                </a:cubicBezTo>
                <a:cubicBezTo>
                  <a:pt x="15579" y="8885"/>
                  <a:pt x="15606" y="8933"/>
                  <a:pt x="15633" y="8969"/>
                </a:cubicBezTo>
                <a:cubicBezTo>
                  <a:pt x="15653" y="8993"/>
                  <a:pt x="15680" y="8993"/>
                  <a:pt x="15687" y="8945"/>
                </a:cubicBezTo>
                <a:cubicBezTo>
                  <a:pt x="15687" y="8921"/>
                  <a:pt x="15687" y="8909"/>
                  <a:pt x="15687" y="8885"/>
                </a:cubicBezTo>
                <a:cubicBezTo>
                  <a:pt x="15687" y="8836"/>
                  <a:pt x="15680" y="8788"/>
                  <a:pt x="15674" y="8752"/>
                </a:cubicBezTo>
                <a:cubicBezTo>
                  <a:pt x="15653" y="8680"/>
                  <a:pt x="15620" y="8619"/>
                  <a:pt x="15592" y="8559"/>
                </a:cubicBezTo>
                <a:cubicBezTo>
                  <a:pt x="15559" y="8499"/>
                  <a:pt x="15539" y="8426"/>
                  <a:pt x="15545" y="8354"/>
                </a:cubicBezTo>
                <a:cubicBezTo>
                  <a:pt x="15552" y="8342"/>
                  <a:pt x="15552" y="8330"/>
                  <a:pt x="15559" y="8318"/>
                </a:cubicBezTo>
                <a:cubicBezTo>
                  <a:pt x="15565" y="8306"/>
                  <a:pt x="15579" y="8330"/>
                  <a:pt x="15586" y="8342"/>
                </a:cubicBezTo>
                <a:cubicBezTo>
                  <a:pt x="15599" y="8378"/>
                  <a:pt x="15599" y="8402"/>
                  <a:pt x="15626" y="8390"/>
                </a:cubicBezTo>
                <a:cubicBezTo>
                  <a:pt x="15647" y="8378"/>
                  <a:pt x="15653" y="8342"/>
                  <a:pt x="15653" y="8306"/>
                </a:cubicBezTo>
                <a:cubicBezTo>
                  <a:pt x="15653" y="8282"/>
                  <a:pt x="15647" y="8257"/>
                  <a:pt x="15640" y="8233"/>
                </a:cubicBezTo>
                <a:cubicBezTo>
                  <a:pt x="15599" y="8101"/>
                  <a:pt x="15518" y="7980"/>
                  <a:pt x="15532" y="7823"/>
                </a:cubicBezTo>
                <a:cubicBezTo>
                  <a:pt x="15532" y="7811"/>
                  <a:pt x="15532" y="7799"/>
                  <a:pt x="15539" y="7787"/>
                </a:cubicBezTo>
                <a:cubicBezTo>
                  <a:pt x="15552" y="7775"/>
                  <a:pt x="15565" y="7799"/>
                  <a:pt x="15579" y="7823"/>
                </a:cubicBezTo>
                <a:cubicBezTo>
                  <a:pt x="15586" y="7847"/>
                  <a:pt x="15599" y="7872"/>
                  <a:pt x="15613" y="7859"/>
                </a:cubicBezTo>
                <a:cubicBezTo>
                  <a:pt x="15626" y="7847"/>
                  <a:pt x="15626" y="7811"/>
                  <a:pt x="15626" y="7787"/>
                </a:cubicBezTo>
                <a:cubicBezTo>
                  <a:pt x="15606" y="7667"/>
                  <a:pt x="15565" y="7558"/>
                  <a:pt x="15539" y="7449"/>
                </a:cubicBezTo>
                <a:cubicBezTo>
                  <a:pt x="15525" y="7413"/>
                  <a:pt x="15518" y="7377"/>
                  <a:pt x="15525" y="7353"/>
                </a:cubicBezTo>
                <a:cubicBezTo>
                  <a:pt x="15525" y="7341"/>
                  <a:pt x="15525" y="7341"/>
                  <a:pt x="15525" y="7329"/>
                </a:cubicBezTo>
                <a:cubicBezTo>
                  <a:pt x="15532" y="7317"/>
                  <a:pt x="15545" y="7317"/>
                  <a:pt x="15552" y="7329"/>
                </a:cubicBezTo>
                <a:cubicBezTo>
                  <a:pt x="15565" y="7353"/>
                  <a:pt x="15565" y="7401"/>
                  <a:pt x="15586" y="7401"/>
                </a:cubicBezTo>
                <a:cubicBezTo>
                  <a:pt x="15613" y="7413"/>
                  <a:pt x="15626" y="7365"/>
                  <a:pt x="15626" y="7329"/>
                </a:cubicBezTo>
                <a:cubicBezTo>
                  <a:pt x="15626" y="7281"/>
                  <a:pt x="15613" y="7244"/>
                  <a:pt x="15599" y="7208"/>
                </a:cubicBezTo>
                <a:cubicBezTo>
                  <a:pt x="15512" y="6955"/>
                  <a:pt x="15512" y="6629"/>
                  <a:pt x="15458" y="6352"/>
                </a:cubicBezTo>
                <a:cubicBezTo>
                  <a:pt x="15451" y="6340"/>
                  <a:pt x="15451" y="6328"/>
                  <a:pt x="15444" y="6316"/>
                </a:cubicBezTo>
                <a:cubicBezTo>
                  <a:pt x="15437" y="6304"/>
                  <a:pt x="15417" y="6316"/>
                  <a:pt x="15417" y="6340"/>
                </a:cubicBezTo>
                <a:cubicBezTo>
                  <a:pt x="15410" y="6364"/>
                  <a:pt x="15410" y="6388"/>
                  <a:pt x="15410" y="6400"/>
                </a:cubicBezTo>
                <a:cubicBezTo>
                  <a:pt x="15424" y="6593"/>
                  <a:pt x="15404" y="6786"/>
                  <a:pt x="15383" y="6979"/>
                </a:cubicBezTo>
                <a:cubicBezTo>
                  <a:pt x="15377" y="7051"/>
                  <a:pt x="15370" y="7124"/>
                  <a:pt x="15356" y="7196"/>
                </a:cubicBezTo>
                <a:cubicBezTo>
                  <a:pt x="15336" y="7281"/>
                  <a:pt x="15309" y="7365"/>
                  <a:pt x="15289" y="7449"/>
                </a:cubicBezTo>
                <a:cubicBezTo>
                  <a:pt x="15282" y="7498"/>
                  <a:pt x="15275" y="7558"/>
                  <a:pt x="15302" y="7582"/>
                </a:cubicBezTo>
                <a:cubicBezTo>
                  <a:pt x="15336" y="7594"/>
                  <a:pt x="15356" y="7510"/>
                  <a:pt x="15390" y="7510"/>
                </a:cubicBezTo>
                <a:cubicBezTo>
                  <a:pt x="15444" y="7510"/>
                  <a:pt x="15404" y="7642"/>
                  <a:pt x="15390" y="7679"/>
                </a:cubicBezTo>
                <a:cubicBezTo>
                  <a:pt x="15370" y="7763"/>
                  <a:pt x="15329" y="7847"/>
                  <a:pt x="15329" y="7956"/>
                </a:cubicBezTo>
                <a:cubicBezTo>
                  <a:pt x="15329" y="7968"/>
                  <a:pt x="15329" y="7980"/>
                  <a:pt x="15329" y="7992"/>
                </a:cubicBezTo>
                <a:cubicBezTo>
                  <a:pt x="15363" y="8077"/>
                  <a:pt x="15404" y="7944"/>
                  <a:pt x="15417" y="7908"/>
                </a:cubicBezTo>
                <a:cubicBezTo>
                  <a:pt x="15417" y="7896"/>
                  <a:pt x="15430" y="7884"/>
                  <a:pt x="15444" y="7896"/>
                </a:cubicBezTo>
                <a:cubicBezTo>
                  <a:pt x="15451" y="7908"/>
                  <a:pt x="15451" y="7920"/>
                  <a:pt x="15451" y="7944"/>
                </a:cubicBezTo>
                <a:cubicBezTo>
                  <a:pt x="15437" y="8149"/>
                  <a:pt x="15316" y="8270"/>
                  <a:pt x="15289" y="8463"/>
                </a:cubicBezTo>
                <a:cubicBezTo>
                  <a:pt x="15282" y="8487"/>
                  <a:pt x="15282" y="8511"/>
                  <a:pt x="15289" y="8535"/>
                </a:cubicBezTo>
                <a:cubicBezTo>
                  <a:pt x="15302" y="8583"/>
                  <a:pt x="15350" y="8571"/>
                  <a:pt x="15370" y="8535"/>
                </a:cubicBezTo>
                <a:cubicBezTo>
                  <a:pt x="15390" y="8511"/>
                  <a:pt x="15397" y="8463"/>
                  <a:pt x="15417" y="8438"/>
                </a:cubicBezTo>
                <a:cubicBezTo>
                  <a:pt x="15430" y="8414"/>
                  <a:pt x="15464" y="8390"/>
                  <a:pt x="15451" y="8463"/>
                </a:cubicBezTo>
                <a:cubicBezTo>
                  <a:pt x="15451" y="8487"/>
                  <a:pt x="15444" y="8499"/>
                  <a:pt x="15430" y="8523"/>
                </a:cubicBezTo>
                <a:cubicBezTo>
                  <a:pt x="15410" y="8571"/>
                  <a:pt x="15383" y="8619"/>
                  <a:pt x="15356" y="8668"/>
                </a:cubicBezTo>
                <a:cubicBezTo>
                  <a:pt x="15343" y="8692"/>
                  <a:pt x="15329" y="8716"/>
                  <a:pt x="15316" y="8740"/>
                </a:cubicBezTo>
                <a:cubicBezTo>
                  <a:pt x="15302" y="8776"/>
                  <a:pt x="15295" y="8812"/>
                  <a:pt x="15289" y="8861"/>
                </a:cubicBezTo>
                <a:cubicBezTo>
                  <a:pt x="15282" y="8897"/>
                  <a:pt x="15275" y="8945"/>
                  <a:pt x="15289" y="8969"/>
                </a:cubicBezTo>
                <a:cubicBezTo>
                  <a:pt x="15302" y="8981"/>
                  <a:pt x="15316" y="8981"/>
                  <a:pt x="15329" y="8969"/>
                </a:cubicBezTo>
                <a:cubicBezTo>
                  <a:pt x="15336" y="8957"/>
                  <a:pt x="15350" y="8945"/>
                  <a:pt x="15356" y="8921"/>
                </a:cubicBezTo>
                <a:cubicBezTo>
                  <a:pt x="15370" y="8897"/>
                  <a:pt x="15383" y="8861"/>
                  <a:pt x="15397" y="8836"/>
                </a:cubicBezTo>
                <a:cubicBezTo>
                  <a:pt x="15404" y="8824"/>
                  <a:pt x="15410" y="8836"/>
                  <a:pt x="15410" y="8848"/>
                </a:cubicBezTo>
                <a:cubicBezTo>
                  <a:pt x="15417" y="8861"/>
                  <a:pt x="15417" y="8873"/>
                  <a:pt x="15417" y="8885"/>
                </a:cubicBezTo>
                <a:cubicBezTo>
                  <a:pt x="15404" y="8993"/>
                  <a:pt x="15377" y="9053"/>
                  <a:pt x="15329" y="9114"/>
                </a:cubicBezTo>
                <a:cubicBezTo>
                  <a:pt x="15282" y="9198"/>
                  <a:pt x="15228" y="9283"/>
                  <a:pt x="15221" y="9391"/>
                </a:cubicBezTo>
                <a:cubicBezTo>
                  <a:pt x="15221" y="9415"/>
                  <a:pt x="15221" y="9439"/>
                  <a:pt x="15221" y="9451"/>
                </a:cubicBezTo>
                <a:cubicBezTo>
                  <a:pt x="13534" y="9451"/>
                  <a:pt x="13534" y="9451"/>
                  <a:pt x="13534" y="9451"/>
                </a:cubicBezTo>
                <a:cubicBezTo>
                  <a:pt x="13534" y="9451"/>
                  <a:pt x="13534" y="9439"/>
                  <a:pt x="13534" y="9439"/>
                </a:cubicBezTo>
                <a:cubicBezTo>
                  <a:pt x="13534" y="9379"/>
                  <a:pt x="13514" y="9319"/>
                  <a:pt x="13493" y="9258"/>
                </a:cubicBezTo>
                <a:cubicBezTo>
                  <a:pt x="13466" y="9198"/>
                  <a:pt x="13453" y="9138"/>
                  <a:pt x="13426" y="9078"/>
                </a:cubicBezTo>
                <a:cubicBezTo>
                  <a:pt x="13405" y="9005"/>
                  <a:pt x="13379" y="8945"/>
                  <a:pt x="13372" y="8861"/>
                </a:cubicBezTo>
                <a:cubicBezTo>
                  <a:pt x="13412" y="8788"/>
                  <a:pt x="13460" y="9017"/>
                  <a:pt x="13514" y="8993"/>
                </a:cubicBezTo>
                <a:cubicBezTo>
                  <a:pt x="13554" y="8969"/>
                  <a:pt x="13534" y="8861"/>
                  <a:pt x="13514" y="8800"/>
                </a:cubicBezTo>
                <a:cubicBezTo>
                  <a:pt x="13460" y="8655"/>
                  <a:pt x="13426" y="8487"/>
                  <a:pt x="13399" y="8318"/>
                </a:cubicBezTo>
                <a:cubicBezTo>
                  <a:pt x="13392" y="8245"/>
                  <a:pt x="13385" y="8149"/>
                  <a:pt x="13379" y="8065"/>
                </a:cubicBezTo>
                <a:cubicBezTo>
                  <a:pt x="13372" y="8040"/>
                  <a:pt x="13379" y="7847"/>
                  <a:pt x="13331" y="7908"/>
                </a:cubicBezTo>
                <a:cubicBezTo>
                  <a:pt x="13318" y="7920"/>
                  <a:pt x="13318" y="7944"/>
                  <a:pt x="13311" y="7980"/>
                </a:cubicBezTo>
                <a:cubicBezTo>
                  <a:pt x="13291" y="8113"/>
                  <a:pt x="13277" y="8257"/>
                  <a:pt x="13257" y="8402"/>
                </a:cubicBezTo>
                <a:cubicBezTo>
                  <a:pt x="13237" y="8511"/>
                  <a:pt x="13230" y="8668"/>
                  <a:pt x="13190" y="8764"/>
                </a:cubicBezTo>
                <a:cubicBezTo>
                  <a:pt x="13169" y="8812"/>
                  <a:pt x="13142" y="8848"/>
                  <a:pt x="13142" y="8921"/>
                </a:cubicBezTo>
                <a:cubicBezTo>
                  <a:pt x="13142" y="8933"/>
                  <a:pt x="13149" y="8933"/>
                  <a:pt x="13149" y="8933"/>
                </a:cubicBezTo>
                <a:cubicBezTo>
                  <a:pt x="13149" y="8945"/>
                  <a:pt x="13156" y="8945"/>
                  <a:pt x="13162" y="8957"/>
                </a:cubicBezTo>
                <a:cubicBezTo>
                  <a:pt x="13203" y="8981"/>
                  <a:pt x="13237" y="8921"/>
                  <a:pt x="13270" y="8861"/>
                </a:cubicBezTo>
                <a:cubicBezTo>
                  <a:pt x="13270" y="8861"/>
                  <a:pt x="13277" y="8848"/>
                  <a:pt x="13284" y="8848"/>
                </a:cubicBezTo>
                <a:cubicBezTo>
                  <a:pt x="13284" y="8836"/>
                  <a:pt x="13291" y="8848"/>
                  <a:pt x="13298" y="8848"/>
                </a:cubicBezTo>
                <a:cubicBezTo>
                  <a:pt x="13304" y="8873"/>
                  <a:pt x="13298" y="8921"/>
                  <a:pt x="13298" y="8945"/>
                </a:cubicBezTo>
                <a:cubicBezTo>
                  <a:pt x="13291" y="9017"/>
                  <a:pt x="13270" y="9090"/>
                  <a:pt x="13250" y="9138"/>
                </a:cubicBezTo>
                <a:cubicBezTo>
                  <a:pt x="13210" y="9234"/>
                  <a:pt x="13156" y="9319"/>
                  <a:pt x="13129" y="9415"/>
                </a:cubicBezTo>
                <a:cubicBezTo>
                  <a:pt x="13122" y="9439"/>
                  <a:pt x="13115" y="9464"/>
                  <a:pt x="13115" y="9488"/>
                </a:cubicBezTo>
                <a:cubicBezTo>
                  <a:pt x="13115" y="9536"/>
                  <a:pt x="13142" y="9560"/>
                  <a:pt x="13169" y="9560"/>
                </a:cubicBezTo>
                <a:cubicBezTo>
                  <a:pt x="13196" y="9572"/>
                  <a:pt x="13217" y="9524"/>
                  <a:pt x="13230" y="9476"/>
                </a:cubicBezTo>
                <a:cubicBezTo>
                  <a:pt x="13237" y="9439"/>
                  <a:pt x="13244" y="9403"/>
                  <a:pt x="13257" y="9391"/>
                </a:cubicBezTo>
                <a:cubicBezTo>
                  <a:pt x="13264" y="9391"/>
                  <a:pt x="13270" y="9391"/>
                  <a:pt x="13270" y="9391"/>
                </a:cubicBezTo>
                <a:cubicBezTo>
                  <a:pt x="13277" y="9391"/>
                  <a:pt x="13277" y="9403"/>
                  <a:pt x="13277" y="9403"/>
                </a:cubicBezTo>
                <a:cubicBezTo>
                  <a:pt x="13277" y="9464"/>
                  <a:pt x="13270" y="9524"/>
                  <a:pt x="13257" y="9572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60" y="9620"/>
                  <a:pt x="12892" y="9512"/>
                  <a:pt x="12845" y="9415"/>
                </a:cubicBezTo>
                <a:cubicBezTo>
                  <a:pt x="12825" y="9355"/>
                  <a:pt x="12805" y="9307"/>
                  <a:pt x="12798" y="9246"/>
                </a:cubicBezTo>
                <a:cubicBezTo>
                  <a:pt x="12791" y="9222"/>
                  <a:pt x="12785" y="9162"/>
                  <a:pt x="12785" y="9150"/>
                </a:cubicBezTo>
                <a:cubicBezTo>
                  <a:pt x="12798" y="9114"/>
                  <a:pt x="12818" y="9162"/>
                  <a:pt x="12825" y="9186"/>
                </a:cubicBezTo>
                <a:cubicBezTo>
                  <a:pt x="12839" y="9210"/>
                  <a:pt x="12845" y="9246"/>
                  <a:pt x="12859" y="9271"/>
                </a:cubicBezTo>
                <a:cubicBezTo>
                  <a:pt x="12865" y="9295"/>
                  <a:pt x="12879" y="9319"/>
                  <a:pt x="12892" y="9331"/>
                </a:cubicBezTo>
                <a:cubicBezTo>
                  <a:pt x="12906" y="9343"/>
                  <a:pt x="12920" y="9355"/>
                  <a:pt x="12933" y="9343"/>
                </a:cubicBezTo>
                <a:cubicBezTo>
                  <a:pt x="12953" y="9331"/>
                  <a:pt x="12960" y="9283"/>
                  <a:pt x="12960" y="9246"/>
                </a:cubicBezTo>
                <a:cubicBezTo>
                  <a:pt x="12967" y="9186"/>
                  <a:pt x="12953" y="9138"/>
                  <a:pt x="12933" y="9090"/>
                </a:cubicBezTo>
                <a:cubicBezTo>
                  <a:pt x="12913" y="9041"/>
                  <a:pt x="12892" y="9005"/>
                  <a:pt x="12872" y="8957"/>
                </a:cubicBezTo>
                <a:cubicBezTo>
                  <a:pt x="12852" y="8933"/>
                  <a:pt x="12839" y="8897"/>
                  <a:pt x="12825" y="8861"/>
                </a:cubicBezTo>
                <a:cubicBezTo>
                  <a:pt x="12812" y="8824"/>
                  <a:pt x="12744" y="8607"/>
                  <a:pt x="12791" y="8583"/>
                </a:cubicBezTo>
                <a:cubicBezTo>
                  <a:pt x="12805" y="8571"/>
                  <a:pt x="12818" y="8583"/>
                  <a:pt x="12825" y="8595"/>
                </a:cubicBezTo>
                <a:cubicBezTo>
                  <a:pt x="12839" y="8607"/>
                  <a:pt x="12845" y="8631"/>
                  <a:pt x="12852" y="8643"/>
                </a:cubicBezTo>
                <a:cubicBezTo>
                  <a:pt x="12872" y="8692"/>
                  <a:pt x="12899" y="8704"/>
                  <a:pt x="12926" y="8704"/>
                </a:cubicBezTo>
                <a:cubicBezTo>
                  <a:pt x="12933" y="8704"/>
                  <a:pt x="12947" y="8704"/>
                  <a:pt x="12947" y="8692"/>
                </a:cubicBezTo>
                <a:cubicBezTo>
                  <a:pt x="12960" y="8680"/>
                  <a:pt x="12960" y="8655"/>
                  <a:pt x="12960" y="8643"/>
                </a:cubicBezTo>
                <a:cubicBezTo>
                  <a:pt x="12960" y="8571"/>
                  <a:pt x="12940" y="8511"/>
                  <a:pt x="12920" y="8463"/>
                </a:cubicBezTo>
                <a:cubicBezTo>
                  <a:pt x="12892" y="8402"/>
                  <a:pt x="12879" y="8330"/>
                  <a:pt x="12859" y="8270"/>
                </a:cubicBezTo>
                <a:cubicBezTo>
                  <a:pt x="12832" y="8197"/>
                  <a:pt x="12805" y="8137"/>
                  <a:pt x="12798" y="8052"/>
                </a:cubicBezTo>
                <a:cubicBezTo>
                  <a:pt x="12845" y="7980"/>
                  <a:pt x="12886" y="8221"/>
                  <a:pt x="12940" y="8185"/>
                </a:cubicBezTo>
                <a:cubicBezTo>
                  <a:pt x="12980" y="8161"/>
                  <a:pt x="12967" y="8052"/>
                  <a:pt x="12940" y="7992"/>
                </a:cubicBezTo>
                <a:cubicBezTo>
                  <a:pt x="12886" y="7847"/>
                  <a:pt x="12852" y="7691"/>
                  <a:pt x="12832" y="7522"/>
                </a:cubicBezTo>
                <a:cubicBezTo>
                  <a:pt x="12818" y="7437"/>
                  <a:pt x="12812" y="7353"/>
                  <a:pt x="12805" y="7269"/>
                </a:cubicBezTo>
                <a:cubicBezTo>
                  <a:pt x="12805" y="7232"/>
                  <a:pt x="12805" y="7051"/>
                  <a:pt x="12758" y="7100"/>
                </a:cubicBezTo>
                <a:cubicBezTo>
                  <a:pt x="12744" y="7112"/>
                  <a:pt x="12744" y="7148"/>
                  <a:pt x="12737" y="7172"/>
                </a:cubicBezTo>
                <a:cubicBezTo>
                  <a:pt x="12724" y="7317"/>
                  <a:pt x="12704" y="7462"/>
                  <a:pt x="12683" y="7594"/>
                </a:cubicBezTo>
                <a:cubicBezTo>
                  <a:pt x="12670" y="7715"/>
                  <a:pt x="12656" y="7859"/>
                  <a:pt x="12622" y="7956"/>
                </a:cubicBezTo>
                <a:cubicBezTo>
                  <a:pt x="12595" y="8004"/>
                  <a:pt x="12569" y="8052"/>
                  <a:pt x="12575" y="8125"/>
                </a:cubicBezTo>
                <a:cubicBezTo>
                  <a:pt x="12575" y="8125"/>
                  <a:pt x="12575" y="8125"/>
                  <a:pt x="12575" y="8137"/>
                </a:cubicBezTo>
                <a:cubicBezTo>
                  <a:pt x="12575" y="8149"/>
                  <a:pt x="12582" y="8149"/>
                  <a:pt x="12589" y="8149"/>
                </a:cubicBezTo>
                <a:cubicBezTo>
                  <a:pt x="12636" y="8173"/>
                  <a:pt x="12663" y="8113"/>
                  <a:pt x="12697" y="8065"/>
                </a:cubicBezTo>
                <a:cubicBezTo>
                  <a:pt x="12697" y="8052"/>
                  <a:pt x="12704" y="8052"/>
                  <a:pt x="12710" y="8040"/>
                </a:cubicBezTo>
                <a:cubicBezTo>
                  <a:pt x="12717" y="8040"/>
                  <a:pt x="12717" y="8040"/>
                  <a:pt x="12724" y="8052"/>
                </a:cubicBezTo>
                <a:cubicBezTo>
                  <a:pt x="12737" y="8065"/>
                  <a:pt x="12724" y="8125"/>
                  <a:pt x="12724" y="8137"/>
                </a:cubicBezTo>
                <a:cubicBezTo>
                  <a:pt x="12717" y="8209"/>
                  <a:pt x="12697" y="8282"/>
                  <a:pt x="12677" y="8342"/>
                </a:cubicBezTo>
                <a:cubicBezTo>
                  <a:pt x="12636" y="8438"/>
                  <a:pt x="12582" y="8511"/>
                  <a:pt x="12555" y="8619"/>
                </a:cubicBezTo>
                <a:cubicBezTo>
                  <a:pt x="12548" y="8643"/>
                  <a:pt x="12542" y="8668"/>
                  <a:pt x="12542" y="8692"/>
                </a:cubicBezTo>
                <a:cubicBezTo>
                  <a:pt x="12548" y="8728"/>
                  <a:pt x="12569" y="8764"/>
                  <a:pt x="12595" y="8764"/>
                </a:cubicBezTo>
                <a:cubicBezTo>
                  <a:pt x="12629" y="8764"/>
                  <a:pt x="12643" y="8716"/>
                  <a:pt x="12656" y="8668"/>
                </a:cubicBezTo>
                <a:cubicBezTo>
                  <a:pt x="12663" y="8643"/>
                  <a:pt x="12670" y="8607"/>
                  <a:pt x="12690" y="8583"/>
                </a:cubicBezTo>
                <a:cubicBezTo>
                  <a:pt x="12690" y="8583"/>
                  <a:pt x="12697" y="8583"/>
                  <a:pt x="12697" y="8595"/>
                </a:cubicBezTo>
                <a:cubicBezTo>
                  <a:pt x="12704" y="8595"/>
                  <a:pt x="12704" y="8595"/>
                  <a:pt x="12704" y="8595"/>
                </a:cubicBezTo>
                <a:cubicBezTo>
                  <a:pt x="12704" y="8668"/>
                  <a:pt x="12697" y="8740"/>
                  <a:pt x="12683" y="8800"/>
                </a:cubicBezTo>
                <a:cubicBezTo>
                  <a:pt x="12663" y="8861"/>
                  <a:pt x="12636" y="8909"/>
                  <a:pt x="12609" y="8957"/>
                </a:cubicBezTo>
                <a:cubicBezTo>
                  <a:pt x="12595" y="8981"/>
                  <a:pt x="12575" y="9005"/>
                  <a:pt x="12569" y="9041"/>
                </a:cubicBezTo>
                <a:cubicBezTo>
                  <a:pt x="12562" y="9066"/>
                  <a:pt x="12555" y="9090"/>
                  <a:pt x="12555" y="9114"/>
                </a:cubicBezTo>
                <a:cubicBezTo>
                  <a:pt x="12562" y="9150"/>
                  <a:pt x="12569" y="9174"/>
                  <a:pt x="12582" y="9186"/>
                </a:cubicBezTo>
                <a:cubicBezTo>
                  <a:pt x="12602" y="9198"/>
                  <a:pt x="12622" y="9174"/>
                  <a:pt x="12636" y="9150"/>
                </a:cubicBezTo>
                <a:cubicBezTo>
                  <a:pt x="12650" y="9138"/>
                  <a:pt x="12690" y="9017"/>
                  <a:pt x="12704" y="9066"/>
                </a:cubicBezTo>
                <a:cubicBezTo>
                  <a:pt x="12710" y="9078"/>
                  <a:pt x="12697" y="9150"/>
                  <a:pt x="12697" y="9162"/>
                </a:cubicBezTo>
                <a:cubicBezTo>
                  <a:pt x="12690" y="9234"/>
                  <a:pt x="12677" y="9295"/>
                  <a:pt x="12663" y="9355"/>
                </a:cubicBezTo>
                <a:cubicBezTo>
                  <a:pt x="12636" y="9476"/>
                  <a:pt x="12595" y="9584"/>
                  <a:pt x="12542" y="9681"/>
                </a:cubicBezTo>
                <a:cubicBezTo>
                  <a:pt x="12521" y="9729"/>
                  <a:pt x="12494" y="9777"/>
                  <a:pt x="12494" y="9825"/>
                </a:cubicBezTo>
                <a:cubicBezTo>
                  <a:pt x="12494" y="9910"/>
                  <a:pt x="12548" y="9934"/>
                  <a:pt x="12589" y="9922"/>
                </a:cubicBezTo>
                <a:cubicBezTo>
                  <a:pt x="12636" y="9898"/>
                  <a:pt x="12636" y="9801"/>
                  <a:pt x="12670" y="9753"/>
                </a:cubicBezTo>
                <a:cubicBezTo>
                  <a:pt x="12677" y="9753"/>
                  <a:pt x="12677" y="9741"/>
                  <a:pt x="12683" y="9753"/>
                </a:cubicBezTo>
                <a:cubicBezTo>
                  <a:pt x="12690" y="9753"/>
                  <a:pt x="12690" y="9765"/>
                  <a:pt x="12690" y="9777"/>
                </a:cubicBezTo>
                <a:cubicBezTo>
                  <a:pt x="12683" y="9837"/>
                  <a:pt x="12677" y="9898"/>
                  <a:pt x="12663" y="9958"/>
                </a:cubicBezTo>
                <a:cubicBezTo>
                  <a:pt x="12204" y="10247"/>
                  <a:pt x="12204" y="10247"/>
                  <a:pt x="12204" y="10247"/>
                </a:cubicBezTo>
                <a:cubicBezTo>
                  <a:pt x="12190" y="10223"/>
                  <a:pt x="12184" y="10211"/>
                  <a:pt x="12170" y="10187"/>
                </a:cubicBezTo>
                <a:cubicBezTo>
                  <a:pt x="12157" y="10151"/>
                  <a:pt x="12089" y="9934"/>
                  <a:pt x="12137" y="9898"/>
                </a:cubicBezTo>
                <a:cubicBezTo>
                  <a:pt x="12150" y="9898"/>
                  <a:pt x="12164" y="9910"/>
                  <a:pt x="12177" y="9922"/>
                </a:cubicBezTo>
                <a:cubicBezTo>
                  <a:pt x="12184" y="9934"/>
                  <a:pt x="12190" y="9958"/>
                  <a:pt x="12197" y="9970"/>
                </a:cubicBezTo>
                <a:cubicBezTo>
                  <a:pt x="12218" y="10006"/>
                  <a:pt x="12245" y="10030"/>
                  <a:pt x="12278" y="10030"/>
                </a:cubicBezTo>
                <a:cubicBezTo>
                  <a:pt x="12285" y="10030"/>
                  <a:pt x="12292" y="10030"/>
                  <a:pt x="12299" y="10018"/>
                </a:cubicBezTo>
                <a:cubicBezTo>
                  <a:pt x="12305" y="10006"/>
                  <a:pt x="12312" y="9982"/>
                  <a:pt x="12312" y="9958"/>
                </a:cubicBezTo>
                <a:cubicBezTo>
                  <a:pt x="12312" y="9898"/>
                  <a:pt x="12292" y="9837"/>
                  <a:pt x="12265" y="9777"/>
                </a:cubicBezTo>
                <a:cubicBezTo>
                  <a:pt x="12245" y="9717"/>
                  <a:pt x="12224" y="9656"/>
                  <a:pt x="12204" y="9596"/>
                </a:cubicBezTo>
                <a:cubicBezTo>
                  <a:pt x="12177" y="9524"/>
                  <a:pt x="12150" y="9464"/>
                  <a:pt x="12143" y="9379"/>
                </a:cubicBezTo>
                <a:cubicBezTo>
                  <a:pt x="12190" y="9307"/>
                  <a:pt x="12231" y="9548"/>
                  <a:pt x="12292" y="9512"/>
                </a:cubicBezTo>
                <a:cubicBezTo>
                  <a:pt x="12332" y="9488"/>
                  <a:pt x="12312" y="9379"/>
                  <a:pt x="12285" y="9319"/>
                </a:cubicBezTo>
                <a:cubicBezTo>
                  <a:pt x="12231" y="9174"/>
                  <a:pt x="12197" y="9017"/>
                  <a:pt x="12177" y="8848"/>
                </a:cubicBezTo>
                <a:cubicBezTo>
                  <a:pt x="12164" y="8764"/>
                  <a:pt x="12157" y="8680"/>
                  <a:pt x="12150" y="8595"/>
                </a:cubicBezTo>
                <a:cubicBezTo>
                  <a:pt x="12150" y="8559"/>
                  <a:pt x="12150" y="8366"/>
                  <a:pt x="12110" y="8426"/>
                </a:cubicBezTo>
                <a:cubicBezTo>
                  <a:pt x="12096" y="8438"/>
                  <a:pt x="12089" y="8463"/>
                  <a:pt x="12089" y="8499"/>
                </a:cubicBezTo>
                <a:cubicBezTo>
                  <a:pt x="12069" y="8631"/>
                  <a:pt x="12049" y="8776"/>
                  <a:pt x="12029" y="8921"/>
                </a:cubicBezTo>
                <a:cubicBezTo>
                  <a:pt x="12015" y="9029"/>
                  <a:pt x="12008" y="9186"/>
                  <a:pt x="11968" y="9283"/>
                </a:cubicBezTo>
                <a:cubicBezTo>
                  <a:pt x="11948" y="9331"/>
                  <a:pt x="11920" y="9367"/>
                  <a:pt x="11920" y="9439"/>
                </a:cubicBezTo>
                <a:cubicBezTo>
                  <a:pt x="11920" y="9451"/>
                  <a:pt x="11920" y="9451"/>
                  <a:pt x="11920" y="9464"/>
                </a:cubicBezTo>
                <a:cubicBezTo>
                  <a:pt x="11927" y="9464"/>
                  <a:pt x="11927" y="9476"/>
                  <a:pt x="11934" y="9476"/>
                </a:cubicBezTo>
                <a:cubicBezTo>
                  <a:pt x="11981" y="9500"/>
                  <a:pt x="12015" y="9439"/>
                  <a:pt x="12042" y="9379"/>
                </a:cubicBezTo>
                <a:cubicBezTo>
                  <a:pt x="12049" y="9379"/>
                  <a:pt x="12049" y="9367"/>
                  <a:pt x="12055" y="9367"/>
                </a:cubicBezTo>
                <a:cubicBezTo>
                  <a:pt x="12062" y="9367"/>
                  <a:pt x="12069" y="9367"/>
                  <a:pt x="12069" y="9367"/>
                </a:cubicBezTo>
                <a:cubicBezTo>
                  <a:pt x="12082" y="9391"/>
                  <a:pt x="12076" y="9439"/>
                  <a:pt x="12069" y="9464"/>
                </a:cubicBezTo>
                <a:cubicBezTo>
                  <a:pt x="12062" y="9536"/>
                  <a:pt x="12049" y="9608"/>
                  <a:pt x="12022" y="9669"/>
                </a:cubicBezTo>
                <a:cubicBezTo>
                  <a:pt x="11981" y="9753"/>
                  <a:pt x="11934" y="9837"/>
                  <a:pt x="11900" y="9946"/>
                </a:cubicBezTo>
                <a:cubicBezTo>
                  <a:pt x="11894" y="9958"/>
                  <a:pt x="11887" y="9982"/>
                  <a:pt x="11894" y="10006"/>
                </a:cubicBezTo>
                <a:cubicBezTo>
                  <a:pt x="11894" y="10054"/>
                  <a:pt x="11920" y="10079"/>
                  <a:pt x="11941" y="10079"/>
                </a:cubicBezTo>
                <a:cubicBezTo>
                  <a:pt x="11975" y="10091"/>
                  <a:pt x="11988" y="10042"/>
                  <a:pt x="12002" y="9994"/>
                </a:cubicBezTo>
                <a:cubicBezTo>
                  <a:pt x="12008" y="9958"/>
                  <a:pt x="12015" y="9922"/>
                  <a:pt x="12035" y="9910"/>
                </a:cubicBezTo>
                <a:cubicBezTo>
                  <a:pt x="12035" y="9910"/>
                  <a:pt x="12042" y="9910"/>
                  <a:pt x="12049" y="9910"/>
                </a:cubicBezTo>
                <a:cubicBezTo>
                  <a:pt x="12049" y="9910"/>
                  <a:pt x="12049" y="9922"/>
                  <a:pt x="12049" y="9922"/>
                </a:cubicBezTo>
                <a:cubicBezTo>
                  <a:pt x="12049" y="9994"/>
                  <a:pt x="12042" y="10054"/>
                  <a:pt x="12029" y="10127"/>
                </a:cubicBezTo>
                <a:cubicBezTo>
                  <a:pt x="12008" y="10187"/>
                  <a:pt x="11981" y="10223"/>
                  <a:pt x="11954" y="10272"/>
                </a:cubicBezTo>
                <a:cubicBezTo>
                  <a:pt x="11941" y="10308"/>
                  <a:pt x="11927" y="10332"/>
                  <a:pt x="11914" y="10368"/>
                </a:cubicBezTo>
                <a:cubicBezTo>
                  <a:pt x="11907" y="10380"/>
                  <a:pt x="11900" y="10416"/>
                  <a:pt x="11900" y="10440"/>
                </a:cubicBezTo>
                <a:cubicBezTo>
                  <a:pt x="11617" y="10621"/>
                  <a:pt x="11617" y="10621"/>
                  <a:pt x="11617" y="10621"/>
                </a:cubicBezTo>
                <a:cubicBezTo>
                  <a:pt x="10564" y="10621"/>
                  <a:pt x="10564" y="10621"/>
                  <a:pt x="10564" y="10621"/>
                </a:cubicBezTo>
                <a:cubicBezTo>
                  <a:pt x="10051" y="10199"/>
                  <a:pt x="10051" y="10199"/>
                  <a:pt x="10051" y="10199"/>
                </a:cubicBezTo>
                <a:cubicBezTo>
                  <a:pt x="10031" y="10151"/>
                  <a:pt x="10010" y="10115"/>
                  <a:pt x="9990" y="10079"/>
                </a:cubicBezTo>
                <a:cubicBezTo>
                  <a:pt x="9970" y="10042"/>
                  <a:pt x="9956" y="10018"/>
                  <a:pt x="9943" y="9982"/>
                </a:cubicBezTo>
                <a:cubicBezTo>
                  <a:pt x="9922" y="9946"/>
                  <a:pt x="9862" y="9729"/>
                  <a:pt x="9909" y="9693"/>
                </a:cubicBezTo>
                <a:cubicBezTo>
                  <a:pt x="9922" y="9693"/>
                  <a:pt x="9936" y="9705"/>
                  <a:pt x="9943" y="9717"/>
                </a:cubicBezTo>
                <a:cubicBezTo>
                  <a:pt x="9950" y="9729"/>
                  <a:pt x="9956" y="9753"/>
                  <a:pt x="9970" y="9765"/>
                </a:cubicBezTo>
                <a:cubicBezTo>
                  <a:pt x="9983" y="9801"/>
                  <a:pt x="10017" y="9825"/>
                  <a:pt x="10044" y="9825"/>
                </a:cubicBezTo>
                <a:cubicBezTo>
                  <a:pt x="10051" y="9825"/>
                  <a:pt x="10058" y="9825"/>
                  <a:pt x="10064" y="9813"/>
                </a:cubicBezTo>
                <a:cubicBezTo>
                  <a:pt x="10078" y="9801"/>
                  <a:pt x="10078" y="9777"/>
                  <a:pt x="10078" y="9753"/>
                </a:cubicBezTo>
                <a:cubicBezTo>
                  <a:pt x="10078" y="9693"/>
                  <a:pt x="10058" y="9632"/>
                  <a:pt x="10037" y="9572"/>
                </a:cubicBezTo>
                <a:cubicBezTo>
                  <a:pt x="10010" y="9512"/>
                  <a:pt x="9997" y="9451"/>
                  <a:pt x="9970" y="9391"/>
                </a:cubicBezTo>
                <a:cubicBezTo>
                  <a:pt x="9950" y="9319"/>
                  <a:pt x="9922" y="9258"/>
                  <a:pt x="9916" y="9174"/>
                </a:cubicBezTo>
                <a:cubicBezTo>
                  <a:pt x="9956" y="9102"/>
                  <a:pt x="10004" y="9343"/>
                  <a:pt x="10058" y="9307"/>
                </a:cubicBezTo>
                <a:cubicBezTo>
                  <a:pt x="10098" y="9283"/>
                  <a:pt x="10078" y="9174"/>
                  <a:pt x="10058" y="9114"/>
                </a:cubicBezTo>
                <a:cubicBezTo>
                  <a:pt x="10004" y="8969"/>
                  <a:pt x="9963" y="8812"/>
                  <a:pt x="9943" y="8643"/>
                </a:cubicBezTo>
                <a:cubicBezTo>
                  <a:pt x="9936" y="8559"/>
                  <a:pt x="9929" y="8475"/>
                  <a:pt x="9922" y="8390"/>
                </a:cubicBezTo>
                <a:cubicBezTo>
                  <a:pt x="9916" y="8354"/>
                  <a:pt x="9922" y="8161"/>
                  <a:pt x="9875" y="8221"/>
                </a:cubicBezTo>
                <a:cubicBezTo>
                  <a:pt x="9862" y="8233"/>
                  <a:pt x="9862" y="8257"/>
                  <a:pt x="9855" y="8294"/>
                </a:cubicBezTo>
                <a:cubicBezTo>
                  <a:pt x="9835" y="8426"/>
                  <a:pt x="9821" y="8571"/>
                  <a:pt x="9801" y="8716"/>
                </a:cubicBezTo>
                <a:cubicBezTo>
                  <a:pt x="9781" y="8824"/>
                  <a:pt x="9774" y="8981"/>
                  <a:pt x="9734" y="9078"/>
                </a:cubicBezTo>
                <a:cubicBezTo>
                  <a:pt x="9713" y="9126"/>
                  <a:pt x="9686" y="9162"/>
                  <a:pt x="9686" y="9234"/>
                </a:cubicBezTo>
                <a:cubicBezTo>
                  <a:pt x="9686" y="9246"/>
                  <a:pt x="9686" y="9246"/>
                  <a:pt x="9693" y="9258"/>
                </a:cubicBezTo>
                <a:cubicBezTo>
                  <a:pt x="9693" y="9258"/>
                  <a:pt x="9700" y="9271"/>
                  <a:pt x="9700" y="9271"/>
                </a:cubicBezTo>
                <a:cubicBezTo>
                  <a:pt x="9747" y="9295"/>
                  <a:pt x="9781" y="9234"/>
                  <a:pt x="9815" y="9174"/>
                </a:cubicBezTo>
                <a:cubicBezTo>
                  <a:pt x="9815" y="9174"/>
                  <a:pt x="9821" y="9162"/>
                  <a:pt x="9821" y="9162"/>
                </a:cubicBezTo>
                <a:cubicBezTo>
                  <a:pt x="9828" y="9162"/>
                  <a:pt x="9835" y="9162"/>
                  <a:pt x="9841" y="9162"/>
                </a:cubicBezTo>
                <a:cubicBezTo>
                  <a:pt x="9848" y="9186"/>
                  <a:pt x="9841" y="9234"/>
                  <a:pt x="9841" y="9258"/>
                </a:cubicBezTo>
                <a:cubicBezTo>
                  <a:pt x="9835" y="9331"/>
                  <a:pt x="9815" y="9403"/>
                  <a:pt x="9788" y="9464"/>
                </a:cubicBezTo>
                <a:cubicBezTo>
                  <a:pt x="9754" y="9548"/>
                  <a:pt x="9700" y="9632"/>
                  <a:pt x="9673" y="9741"/>
                </a:cubicBezTo>
                <a:cubicBezTo>
                  <a:pt x="9666" y="9753"/>
                  <a:pt x="9659" y="9777"/>
                  <a:pt x="9659" y="9801"/>
                </a:cubicBezTo>
                <a:cubicBezTo>
                  <a:pt x="9659" y="9849"/>
                  <a:pt x="9686" y="9874"/>
                  <a:pt x="9713" y="9874"/>
                </a:cubicBezTo>
                <a:cubicBezTo>
                  <a:pt x="9740" y="9886"/>
                  <a:pt x="9761" y="9837"/>
                  <a:pt x="9774" y="9789"/>
                </a:cubicBezTo>
                <a:cubicBezTo>
                  <a:pt x="9781" y="9753"/>
                  <a:pt x="9788" y="9717"/>
                  <a:pt x="9801" y="9705"/>
                </a:cubicBezTo>
                <a:cubicBezTo>
                  <a:pt x="9808" y="9705"/>
                  <a:pt x="9815" y="9705"/>
                  <a:pt x="9815" y="9705"/>
                </a:cubicBezTo>
                <a:cubicBezTo>
                  <a:pt x="9815" y="9705"/>
                  <a:pt x="9815" y="9717"/>
                  <a:pt x="9815" y="9717"/>
                </a:cubicBezTo>
                <a:cubicBezTo>
                  <a:pt x="9821" y="9789"/>
                  <a:pt x="9815" y="9849"/>
                  <a:pt x="9794" y="9922"/>
                </a:cubicBezTo>
                <a:cubicBezTo>
                  <a:pt x="9788" y="9934"/>
                  <a:pt x="9781" y="9958"/>
                  <a:pt x="9774" y="9982"/>
                </a:cubicBezTo>
                <a:cubicBezTo>
                  <a:pt x="9605" y="9837"/>
                  <a:pt x="9605" y="9837"/>
                  <a:pt x="9605" y="9837"/>
                </a:cubicBezTo>
                <a:cubicBezTo>
                  <a:pt x="9605" y="9789"/>
                  <a:pt x="9599" y="9729"/>
                  <a:pt x="9578" y="9681"/>
                </a:cubicBezTo>
                <a:cubicBezTo>
                  <a:pt x="9558" y="9632"/>
                  <a:pt x="9538" y="9596"/>
                  <a:pt x="9518" y="9560"/>
                </a:cubicBezTo>
                <a:cubicBezTo>
                  <a:pt x="9497" y="9524"/>
                  <a:pt x="9484" y="9488"/>
                  <a:pt x="9470" y="9464"/>
                </a:cubicBezTo>
                <a:cubicBezTo>
                  <a:pt x="9450" y="9427"/>
                  <a:pt x="9389" y="9210"/>
                  <a:pt x="9436" y="9174"/>
                </a:cubicBezTo>
                <a:cubicBezTo>
                  <a:pt x="9450" y="9174"/>
                  <a:pt x="9464" y="9174"/>
                  <a:pt x="9470" y="9198"/>
                </a:cubicBezTo>
                <a:cubicBezTo>
                  <a:pt x="9484" y="9210"/>
                  <a:pt x="9491" y="9234"/>
                  <a:pt x="9497" y="9246"/>
                </a:cubicBezTo>
                <a:cubicBezTo>
                  <a:pt x="9518" y="9283"/>
                  <a:pt x="9545" y="9307"/>
                  <a:pt x="9571" y="9307"/>
                </a:cubicBezTo>
                <a:cubicBezTo>
                  <a:pt x="9578" y="9307"/>
                  <a:pt x="9585" y="9295"/>
                  <a:pt x="9592" y="9295"/>
                </a:cubicBezTo>
                <a:cubicBezTo>
                  <a:pt x="9605" y="9283"/>
                  <a:pt x="9605" y="9258"/>
                  <a:pt x="9605" y="9234"/>
                </a:cubicBezTo>
                <a:cubicBezTo>
                  <a:pt x="9605" y="9174"/>
                  <a:pt x="9585" y="9114"/>
                  <a:pt x="9565" y="9053"/>
                </a:cubicBezTo>
                <a:cubicBezTo>
                  <a:pt x="9538" y="8993"/>
                  <a:pt x="9524" y="8933"/>
                  <a:pt x="9497" y="8873"/>
                </a:cubicBezTo>
                <a:cubicBezTo>
                  <a:pt x="9477" y="8800"/>
                  <a:pt x="9450" y="8740"/>
                  <a:pt x="9443" y="8655"/>
                </a:cubicBezTo>
                <a:cubicBezTo>
                  <a:pt x="9484" y="8583"/>
                  <a:pt x="9531" y="8812"/>
                  <a:pt x="9585" y="8788"/>
                </a:cubicBezTo>
                <a:cubicBezTo>
                  <a:pt x="9626" y="8764"/>
                  <a:pt x="9605" y="8655"/>
                  <a:pt x="9585" y="8595"/>
                </a:cubicBezTo>
                <a:cubicBezTo>
                  <a:pt x="9531" y="8450"/>
                  <a:pt x="9497" y="8282"/>
                  <a:pt x="9470" y="8113"/>
                </a:cubicBezTo>
                <a:cubicBezTo>
                  <a:pt x="9464" y="8028"/>
                  <a:pt x="9457" y="7944"/>
                  <a:pt x="9450" y="7859"/>
                </a:cubicBezTo>
                <a:cubicBezTo>
                  <a:pt x="9443" y="7835"/>
                  <a:pt x="9450" y="7642"/>
                  <a:pt x="9403" y="7703"/>
                </a:cubicBezTo>
                <a:cubicBezTo>
                  <a:pt x="9389" y="7715"/>
                  <a:pt x="9389" y="7739"/>
                  <a:pt x="9382" y="7775"/>
                </a:cubicBezTo>
                <a:cubicBezTo>
                  <a:pt x="9362" y="7908"/>
                  <a:pt x="9349" y="8052"/>
                  <a:pt x="9329" y="8197"/>
                </a:cubicBezTo>
                <a:cubicBezTo>
                  <a:pt x="9315" y="8306"/>
                  <a:pt x="9301" y="8463"/>
                  <a:pt x="9261" y="8559"/>
                </a:cubicBezTo>
                <a:cubicBezTo>
                  <a:pt x="9241" y="8607"/>
                  <a:pt x="9214" y="8643"/>
                  <a:pt x="9221" y="8716"/>
                </a:cubicBezTo>
                <a:cubicBezTo>
                  <a:pt x="9221" y="8728"/>
                  <a:pt x="9221" y="8728"/>
                  <a:pt x="9221" y="8728"/>
                </a:cubicBezTo>
                <a:cubicBezTo>
                  <a:pt x="9221" y="8740"/>
                  <a:pt x="9227" y="8740"/>
                  <a:pt x="9234" y="8752"/>
                </a:cubicBezTo>
                <a:cubicBezTo>
                  <a:pt x="9281" y="8776"/>
                  <a:pt x="9308" y="8716"/>
                  <a:pt x="9342" y="8655"/>
                </a:cubicBezTo>
                <a:cubicBezTo>
                  <a:pt x="9342" y="8655"/>
                  <a:pt x="9349" y="8643"/>
                  <a:pt x="9356" y="8643"/>
                </a:cubicBezTo>
                <a:cubicBezTo>
                  <a:pt x="9356" y="8631"/>
                  <a:pt x="9362" y="8643"/>
                  <a:pt x="9369" y="8643"/>
                </a:cubicBezTo>
                <a:cubicBezTo>
                  <a:pt x="9376" y="8668"/>
                  <a:pt x="9369" y="8716"/>
                  <a:pt x="9369" y="8740"/>
                </a:cubicBezTo>
                <a:cubicBezTo>
                  <a:pt x="9362" y="8812"/>
                  <a:pt x="9342" y="8885"/>
                  <a:pt x="9322" y="8933"/>
                </a:cubicBezTo>
                <a:cubicBezTo>
                  <a:pt x="9281" y="9029"/>
                  <a:pt x="9227" y="9114"/>
                  <a:pt x="9200" y="9210"/>
                </a:cubicBezTo>
                <a:cubicBezTo>
                  <a:pt x="9194" y="9234"/>
                  <a:pt x="9187" y="9258"/>
                  <a:pt x="9187" y="9283"/>
                </a:cubicBezTo>
                <a:cubicBezTo>
                  <a:pt x="9187" y="9331"/>
                  <a:pt x="9214" y="9355"/>
                  <a:pt x="9241" y="9355"/>
                </a:cubicBezTo>
                <a:cubicBezTo>
                  <a:pt x="9268" y="9367"/>
                  <a:pt x="9288" y="9319"/>
                  <a:pt x="9301" y="9271"/>
                </a:cubicBezTo>
                <a:cubicBezTo>
                  <a:pt x="9308" y="9234"/>
                  <a:pt x="9315" y="9198"/>
                  <a:pt x="9329" y="9186"/>
                </a:cubicBezTo>
                <a:cubicBezTo>
                  <a:pt x="9335" y="9186"/>
                  <a:pt x="9342" y="9186"/>
                  <a:pt x="9342" y="9186"/>
                </a:cubicBezTo>
                <a:cubicBezTo>
                  <a:pt x="9349" y="9186"/>
                  <a:pt x="9349" y="9198"/>
                  <a:pt x="9349" y="9198"/>
                </a:cubicBezTo>
                <a:cubicBezTo>
                  <a:pt x="9349" y="9271"/>
                  <a:pt x="9342" y="9331"/>
                  <a:pt x="9322" y="9403"/>
                </a:cubicBezTo>
                <a:cubicBezTo>
                  <a:pt x="9308" y="9464"/>
                  <a:pt x="9281" y="9500"/>
                  <a:pt x="9254" y="9548"/>
                </a:cubicBezTo>
                <a:cubicBezTo>
                  <a:pt x="8991" y="9331"/>
                  <a:pt x="8991" y="9331"/>
                  <a:pt x="8991" y="9331"/>
                </a:cubicBezTo>
                <a:cubicBezTo>
                  <a:pt x="8984" y="9258"/>
                  <a:pt x="8957" y="9186"/>
                  <a:pt x="8930" y="9138"/>
                </a:cubicBezTo>
                <a:cubicBezTo>
                  <a:pt x="8883" y="9029"/>
                  <a:pt x="8822" y="8921"/>
                  <a:pt x="8836" y="8788"/>
                </a:cubicBezTo>
                <a:cubicBezTo>
                  <a:pt x="8890" y="8788"/>
                  <a:pt x="8903" y="8945"/>
                  <a:pt x="8951" y="8945"/>
                </a:cubicBezTo>
                <a:cubicBezTo>
                  <a:pt x="8991" y="8945"/>
                  <a:pt x="9005" y="8861"/>
                  <a:pt x="8998" y="8788"/>
                </a:cubicBezTo>
                <a:cubicBezTo>
                  <a:pt x="8978" y="8655"/>
                  <a:pt x="8917" y="8559"/>
                  <a:pt x="8870" y="8450"/>
                </a:cubicBezTo>
                <a:cubicBezTo>
                  <a:pt x="8842" y="8402"/>
                  <a:pt x="8822" y="8342"/>
                  <a:pt x="8816" y="8282"/>
                </a:cubicBezTo>
                <a:cubicBezTo>
                  <a:pt x="8816" y="8257"/>
                  <a:pt x="8802" y="8209"/>
                  <a:pt x="8809" y="8185"/>
                </a:cubicBezTo>
                <a:cubicBezTo>
                  <a:pt x="8822" y="8161"/>
                  <a:pt x="8842" y="8197"/>
                  <a:pt x="8842" y="8221"/>
                </a:cubicBezTo>
                <a:cubicBezTo>
                  <a:pt x="8856" y="8245"/>
                  <a:pt x="8870" y="8282"/>
                  <a:pt x="8876" y="8306"/>
                </a:cubicBezTo>
                <a:cubicBezTo>
                  <a:pt x="8890" y="8330"/>
                  <a:pt x="8896" y="8354"/>
                  <a:pt x="8910" y="8366"/>
                </a:cubicBezTo>
                <a:cubicBezTo>
                  <a:pt x="8924" y="8378"/>
                  <a:pt x="8944" y="8390"/>
                  <a:pt x="8957" y="8378"/>
                </a:cubicBezTo>
                <a:cubicBezTo>
                  <a:pt x="8978" y="8366"/>
                  <a:pt x="8984" y="8318"/>
                  <a:pt x="8984" y="8282"/>
                </a:cubicBezTo>
                <a:cubicBezTo>
                  <a:pt x="8984" y="8233"/>
                  <a:pt x="8971" y="8173"/>
                  <a:pt x="8957" y="8125"/>
                </a:cubicBezTo>
                <a:cubicBezTo>
                  <a:pt x="8937" y="8077"/>
                  <a:pt x="8917" y="8040"/>
                  <a:pt x="8890" y="7992"/>
                </a:cubicBezTo>
                <a:cubicBezTo>
                  <a:pt x="8876" y="7968"/>
                  <a:pt x="8863" y="7932"/>
                  <a:pt x="8842" y="7896"/>
                </a:cubicBezTo>
                <a:cubicBezTo>
                  <a:pt x="8829" y="7859"/>
                  <a:pt x="8761" y="7642"/>
                  <a:pt x="8816" y="7618"/>
                </a:cubicBezTo>
                <a:cubicBezTo>
                  <a:pt x="8822" y="7606"/>
                  <a:pt x="8836" y="7618"/>
                  <a:pt x="8849" y="7630"/>
                </a:cubicBezTo>
                <a:cubicBezTo>
                  <a:pt x="8856" y="7654"/>
                  <a:pt x="8863" y="7667"/>
                  <a:pt x="8870" y="7691"/>
                </a:cubicBezTo>
                <a:cubicBezTo>
                  <a:pt x="8890" y="7727"/>
                  <a:pt x="8924" y="7751"/>
                  <a:pt x="8951" y="7739"/>
                </a:cubicBezTo>
                <a:cubicBezTo>
                  <a:pt x="8957" y="7739"/>
                  <a:pt x="8964" y="7739"/>
                  <a:pt x="8971" y="7727"/>
                </a:cubicBezTo>
                <a:cubicBezTo>
                  <a:pt x="8978" y="7715"/>
                  <a:pt x="8984" y="7703"/>
                  <a:pt x="8984" y="7679"/>
                </a:cubicBezTo>
                <a:cubicBezTo>
                  <a:pt x="8984" y="7606"/>
                  <a:pt x="8964" y="7546"/>
                  <a:pt x="8937" y="7498"/>
                </a:cubicBezTo>
                <a:cubicBezTo>
                  <a:pt x="8917" y="7437"/>
                  <a:pt x="8896" y="7377"/>
                  <a:pt x="8876" y="7305"/>
                </a:cubicBezTo>
                <a:cubicBezTo>
                  <a:pt x="8849" y="7244"/>
                  <a:pt x="8822" y="7184"/>
                  <a:pt x="8822" y="7088"/>
                </a:cubicBezTo>
                <a:cubicBezTo>
                  <a:pt x="8863" y="7015"/>
                  <a:pt x="8903" y="7256"/>
                  <a:pt x="8964" y="7220"/>
                </a:cubicBezTo>
                <a:cubicBezTo>
                  <a:pt x="9005" y="7196"/>
                  <a:pt x="8984" y="7100"/>
                  <a:pt x="8957" y="7027"/>
                </a:cubicBezTo>
                <a:cubicBezTo>
                  <a:pt x="8903" y="6895"/>
                  <a:pt x="8870" y="6726"/>
                  <a:pt x="8849" y="6557"/>
                </a:cubicBezTo>
                <a:cubicBezTo>
                  <a:pt x="8836" y="6473"/>
                  <a:pt x="8829" y="6388"/>
                  <a:pt x="8822" y="6304"/>
                </a:cubicBezTo>
                <a:cubicBezTo>
                  <a:pt x="8822" y="6268"/>
                  <a:pt x="8822" y="6087"/>
                  <a:pt x="8782" y="6135"/>
                </a:cubicBezTo>
                <a:cubicBezTo>
                  <a:pt x="8768" y="6147"/>
                  <a:pt x="8761" y="6183"/>
                  <a:pt x="8761" y="6207"/>
                </a:cubicBezTo>
                <a:cubicBezTo>
                  <a:pt x="8741" y="6352"/>
                  <a:pt x="8728" y="6497"/>
                  <a:pt x="8708" y="6629"/>
                </a:cubicBezTo>
                <a:cubicBezTo>
                  <a:pt x="8687" y="6750"/>
                  <a:pt x="8681" y="6895"/>
                  <a:pt x="8640" y="6991"/>
                </a:cubicBezTo>
                <a:cubicBezTo>
                  <a:pt x="8620" y="7051"/>
                  <a:pt x="8593" y="7088"/>
                  <a:pt x="8593" y="7160"/>
                </a:cubicBezTo>
                <a:cubicBezTo>
                  <a:pt x="8593" y="7160"/>
                  <a:pt x="8593" y="7172"/>
                  <a:pt x="8593" y="7172"/>
                </a:cubicBezTo>
                <a:cubicBezTo>
                  <a:pt x="8600" y="7184"/>
                  <a:pt x="8606" y="7184"/>
                  <a:pt x="8606" y="7184"/>
                </a:cubicBezTo>
                <a:cubicBezTo>
                  <a:pt x="8654" y="7220"/>
                  <a:pt x="8687" y="7160"/>
                  <a:pt x="8714" y="7100"/>
                </a:cubicBezTo>
                <a:cubicBezTo>
                  <a:pt x="8721" y="7088"/>
                  <a:pt x="8721" y="7088"/>
                  <a:pt x="8728" y="7076"/>
                </a:cubicBezTo>
                <a:cubicBezTo>
                  <a:pt x="8735" y="7076"/>
                  <a:pt x="8741" y="7076"/>
                  <a:pt x="8748" y="7088"/>
                </a:cubicBezTo>
                <a:cubicBezTo>
                  <a:pt x="8755" y="7100"/>
                  <a:pt x="8748" y="7160"/>
                  <a:pt x="8741" y="7184"/>
                </a:cubicBezTo>
                <a:cubicBezTo>
                  <a:pt x="8741" y="7256"/>
                  <a:pt x="8721" y="7317"/>
                  <a:pt x="8694" y="7377"/>
                </a:cubicBezTo>
                <a:cubicBezTo>
                  <a:pt x="8654" y="7474"/>
                  <a:pt x="8606" y="7546"/>
                  <a:pt x="8572" y="7654"/>
                </a:cubicBezTo>
                <a:cubicBezTo>
                  <a:pt x="8566" y="7679"/>
                  <a:pt x="8566" y="7703"/>
                  <a:pt x="8566" y="7727"/>
                </a:cubicBezTo>
                <a:cubicBezTo>
                  <a:pt x="8566" y="7775"/>
                  <a:pt x="8593" y="7799"/>
                  <a:pt x="8613" y="7799"/>
                </a:cubicBezTo>
                <a:cubicBezTo>
                  <a:pt x="8647" y="7799"/>
                  <a:pt x="8667" y="7763"/>
                  <a:pt x="8674" y="7715"/>
                </a:cubicBezTo>
                <a:cubicBezTo>
                  <a:pt x="8681" y="7679"/>
                  <a:pt x="8687" y="7642"/>
                  <a:pt x="8708" y="7630"/>
                </a:cubicBezTo>
                <a:cubicBezTo>
                  <a:pt x="8714" y="7618"/>
                  <a:pt x="8721" y="7618"/>
                  <a:pt x="8721" y="7630"/>
                </a:cubicBezTo>
                <a:cubicBezTo>
                  <a:pt x="8721" y="7630"/>
                  <a:pt x="8721" y="7630"/>
                  <a:pt x="8721" y="7642"/>
                </a:cubicBezTo>
                <a:cubicBezTo>
                  <a:pt x="8728" y="7703"/>
                  <a:pt x="8714" y="7775"/>
                  <a:pt x="8701" y="7835"/>
                </a:cubicBezTo>
                <a:cubicBezTo>
                  <a:pt x="8687" y="7908"/>
                  <a:pt x="8660" y="7944"/>
                  <a:pt x="8626" y="7992"/>
                </a:cubicBezTo>
                <a:cubicBezTo>
                  <a:pt x="8613" y="8016"/>
                  <a:pt x="8600" y="8040"/>
                  <a:pt x="8586" y="8077"/>
                </a:cubicBezTo>
                <a:cubicBezTo>
                  <a:pt x="8579" y="8101"/>
                  <a:pt x="8572" y="8125"/>
                  <a:pt x="8579" y="8161"/>
                </a:cubicBezTo>
                <a:cubicBezTo>
                  <a:pt x="8579" y="8185"/>
                  <a:pt x="8586" y="8209"/>
                  <a:pt x="8600" y="8221"/>
                </a:cubicBezTo>
                <a:cubicBezTo>
                  <a:pt x="8620" y="8233"/>
                  <a:pt x="8647" y="8209"/>
                  <a:pt x="8660" y="8185"/>
                </a:cubicBezTo>
                <a:cubicBezTo>
                  <a:pt x="8667" y="8173"/>
                  <a:pt x="8708" y="8052"/>
                  <a:pt x="8721" y="8101"/>
                </a:cubicBezTo>
                <a:cubicBezTo>
                  <a:pt x="8728" y="8113"/>
                  <a:pt x="8721" y="8185"/>
                  <a:pt x="8714" y="8197"/>
                </a:cubicBezTo>
                <a:cubicBezTo>
                  <a:pt x="8708" y="8270"/>
                  <a:pt x="8701" y="8330"/>
                  <a:pt x="8681" y="8390"/>
                </a:cubicBezTo>
                <a:cubicBezTo>
                  <a:pt x="8654" y="8511"/>
                  <a:pt x="8613" y="8631"/>
                  <a:pt x="8559" y="8728"/>
                </a:cubicBezTo>
                <a:cubicBezTo>
                  <a:pt x="8539" y="8764"/>
                  <a:pt x="8512" y="8812"/>
                  <a:pt x="8512" y="8861"/>
                </a:cubicBezTo>
                <a:cubicBezTo>
                  <a:pt x="8519" y="8945"/>
                  <a:pt x="8572" y="8981"/>
                  <a:pt x="8606" y="8957"/>
                </a:cubicBezTo>
                <a:cubicBezTo>
                  <a:pt x="8660" y="8933"/>
                  <a:pt x="8654" y="8836"/>
                  <a:pt x="8694" y="8788"/>
                </a:cubicBezTo>
                <a:cubicBezTo>
                  <a:pt x="8694" y="8788"/>
                  <a:pt x="8701" y="8788"/>
                  <a:pt x="8701" y="8788"/>
                </a:cubicBezTo>
                <a:cubicBezTo>
                  <a:pt x="8708" y="8788"/>
                  <a:pt x="8708" y="8800"/>
                  <a:pt x="8708" y="8812"/>
                </a:cubicBezTo>
                <a:cubicBezTo>
                  <a:pt x="8701" y="8897"/>
                  <a:pt x="8687" y="8981"/>
                  <a:pt x="8667" y="9053"/>
                </a:cubicBezTo>
                <a:cubicBezTo>
                  <a:pt x="8221" y="8692"/>
                  <a:pt x="8221" y="8692"/>
                  <a:pt x="8221" y="8692"/>
                </a:cubicBezTo>
                <a:cubicBezTo>
                  <a:pt x="8235" y="8680"/>
                  <a:pt x="8242" y="8643"/>
                  <a:pt x="8242" y="8607"/>
                </a:cubicBezTo>
                <a:cubicBezTo>
                  <a:pt x="8242" y="8547"/>
                  <a:pt x="8228" y="8499"/>
                  <a:pt x="8215" y="8450"/>
                </a:cubicBezTo>
                <a:cubicBezTo>
                  <a:pt x="8195" y="8402"/>
                  <a:pt x="8174" y="8354"/>
                  <a:pt x="8147" y="8318"/>
                </a:cubicBezTo>
                <a:cubicBezTo>
                  <a:pt x="8134" y="8282"/>
                  <a:pt x="8120" y="8257"/>
                  <a:pt x="8107" y="8221"/>
                </a:cubicBezTo>
                <a:cubicBezTo>
                  <a:pt x="8086" y="8185"/>
                  <a:pt x="8026" y="7968"/>
                  <a:pt x="8073" y="7932"/>
                </a:cubicBezTo>
                <a:cubicBezTo>
                  <a:pt x="8086" y="7932"/>
                  <a:pt x="8100" y="7944"/>
                  <a:pt x="8107" y="7956"/>
                </a:cubicBezTo>
                <a:cubicBezTo>
                  <a:pt x="8114" y="7968"/>
                  <a:pt x="8120" y="7992"/>
                  <a:pt x="8127" y="8004"/>
                </a:cubicBezTo>
                <a:cubicBezTo>
                  <a:pt x="8147" y="8040"/>
                  <a:pt x="8181" y="8065"/>
                  <a:pt x="8208" y="8065"/>
                </a:cubicBezTo>
                <a:cubicBezTo>
                  <a:pt x="8215" y="8065"/>
                  <a:pt x="8221" y="8065"/>
                  <a:pt x="8228" y="8052"/>
                </a:cubicBezTo>
                <a:cubicBezTo>
                  <a:pt x="8235" y="8040"/>
                  <a:pt x="8242" y="8016"/>
                  <a:pt x="8242" y="7992"/>
                </a:cubicBezTo>
                <a:cubicBezTo>
                  <a:pt x="8242" y="7932"/>
                  <a:pt x="8221" y="7872"/>
                  <a:pt x="8201" y="7811"/>
                </a:cubicBezTo>
                <a:cubicBezTo>
                  <a:pt x="8174" y="7751"/>
                  <a:pt x="8154" y="7691"/>
                  <a:pt x="8134" y="7630"/>
                </a:cubicBezTo>
                <a:cubicBezTo>
                  <a:pt x="8114" y="7558"/>
                  <a:pt x="8086" y="7498"/>
                  <a:pt x="8080" y="7413"/>
                </a:cubicBezTo>
                <a:cubicBezTo>
                  <a:pt x="8120" y="7341"/>
                  <a:pt x="8168" y="7582"/>
                  <a:pt x="8221" y="7546"/>
                </a:cubicBezTo>
                <a:cubicBezTo>
                  <a:pt x="8262" y="7522"/>
                  <a:pt x="8242" y="7413"/>
                  <a:pt x="8221" y="7353"/>
                </a:cubicBezTo>
                <a:cubicBezTo>
                  <a:pt x="8161" y="7208"/>
                  <a:pt x="8127" y="7051"/>
                  <a:pt x="8107" y="6883"/>
                </a:cubicBezTo>
                <a:cubicBezTo>
                  <a:pt x="8100" y="6798"/>
                  <a:pt x="8086" y="6714"/>
                  <a:pt x="8086" y="6629"/>
                </a:cubicBezTo>
                <a:cubicBezTo>
                  <a:pt x="8080" y="6593"/>
                  <a:pt x="8080" y="6400"/>
                  <a:pt x="8039" y="6461"/>
                </a:cubicBezTo>
                <a:cubicBezTo>
                  <a:pt x="8026" y="6473"/>
                  <a:pt x="8019" y="6497"/>
                  <a:pt x="8019" y="6533"/>
                </a:cubicBezTo>
                <a:cubicBezTo>
                  <a:pt x="7999" y="6666"/>
                  <a:pt x="7985" y="6810"/>
                  <a:pt x="7965" y="6955"/>
                </a:cubicBezTo>
                <a:cubicBezTo>
                  <a:pt x="7945" y="7064"/>
                  <a:pt x="7938" y="7220"/>
                  <a:pt x="7898" y="7317"/>
                </a:cubicBezTo>
                <a:cubicBezTo>
                  <a:pt x="7877" y="7365"/>
                  <a:pt x="7850" y="7401"/>
                  <a:pt x="7850" y="7474"/>
                </a:cubicBezTo>
                <a:cubicBezTo>
                  <a:pt x="7850" y="7486"/>
                  <a:pt x="7850" y="7486"/>
                  <a:pt x="7857" y="7498"/>
                </a:cubicBezTo>
                <a:cubicBezTo>
                  <a:pt x="7857" y="7498"/>
                  <a:pt x="7864" y="7510"/>
                  <a:pt x="7864" y="7510"/>
                </a:cubicBezTo>
                <a:cubicBezTo>
                  <a:pt x="7911" y="7534"/>
                  <a:pt x="7945" y="7474"/>
                  <a:pt x="7972" y="7425"/>
                </a:cubicBezTo>
                <a:cubicBezTo>
                  <a:pt x="7979" y="7413"/>
                  <a:pt x="7985" y="7401"/>
                  <a:pt x="7985" y="7401"/>
                </a:cubicBezTo>
                <a:cubicBezTo>
                  <a:pt x="7992" y="7401"/>
                  <a:pt x="7999" y="7401"/>
                  <a:pt x="8006" y="7401"/>
                </a:cubicBezTo>
                <a:cubicBezTo>
                  <a:pt x="8012" y="7425"/>
                  <a:pt x="8006" y="7474"/>
                  <a:pt x="8006" y="7498"/>
                </a:cubicBezTo>
                <a:cubicBezTo>
                  <a:pt x="7999" y="7570"/>
                  <a:pt x="7979" y="7642"/>
                  <a:pt x="7951" y="7703"/>
                </a:cubicBezTo>
                <a:cubicBezTo>
                  <a:pt x="7918" y="7787"/>
                  <a:pt x="7864" y="7872"/>
                  <a:pt x="7830" y="7980"/>
                </a:cubicBezTo>
                <a:cubicBezTo>
                  <a:pt x="7830" y="7992"/>
                  <a:pt x="7823" y="8016"/>
                  <a:pt x="7823" y="8040"/>
                </a:cubicBezTo>
                <a:cubicBezTo>
                  <a:pt x="7823" y="8089"/>
                  <a:pt x="7850" y="8113"/>
                  <a:pt x="7871" y="8113"/>
                </a:cubicBezTo>
                <a:cubicBezTo>
                  <a:pt x="7904" y="8125"/>
                  <a:pt x="7925" y="8077"/>
                  <a:pt x="7931" y="8028"/>
                </a:cubicBezTo>
                <a:cubicBezTo>
                  <a:pt x="7938" y="7992"/>
                  <a:pt x="7951" y="7968"/>
                  <a:pt x="7965" y="7944"/>
                </a:cubicBezTo>
                <a:cubicBezTo>
                  <a:pt x="7972" y="7944"/>
                  <a:pt x="7979" y="7944"/>
                  <a:pt x="7979" y="7944"/>
                </a:cubicBezTo>
                <a:cubicBezTo>
                  <a:pt x="7979" y="7956"/>
                  <a:pt x="7979" y="7956"/>
                  <a:pt x="7979" y="7956"/>
                </a:cubicBezTo>
                <a:cubicBezTo>
                  <a:pt x="7985" y="8028"/>
                  <a:pt x="7979" y="8089"/>
                  <a:pt x="7958" y="8161"/>
                </a:cubicBezTo>
                <a:cubicBezTo>
                  <a:pt x="7945" y="8221"/>
                  <a:pt x="7918" y="8257"/>
                  <a:pt x="7891" y="8306"/>
                </a:cubicBezTo>
                <a:cubicBezTo>
                  <a:pt x="7877" y="8330"/>
                  <a:pt x="7857" y="8354"/>
                  <a:pt x="7850" y="8390"/>
                </a:cubicBezTo>
                <a:cubicBezTo>
                  <a:pt x="7425" y="8028"/>
                  <a:pt x="7425" y="8028"/>
                  <a:pt x="7425" y="8028"/>
                </a:cubicBezTo>
                <a:cubicBezTo>
                  <a:pt x="7418" y="8016"/>
                  <a:pt x="7411" y="8004"/>
                  <a:pt x="7405" y="7992"/>
                </a:cubicBezTo>
                <a:cubicBezTo>
                  <a:pt x="7385" y="7968"/>
                  <a:pt x="7371" y="7932"/>
                  <a:pt x="7358" y="7896"/>
                </a:cubicBezTo>
                <a:cubicBezTo>
                  <a:pt x="7337" y="7859"/>
                  <a:pt x="7276" y="7642"/>
                  <a:pt x="7324" y="7618"/>
                </a:cubicBezTo>
                <a:cubicBezTo>
                  <a:pt x="7337" y="7606"/>
                  <a:pt x="7351" y="7618"/>
                  <a:pt x="7358" y="7630"/>
                </a:cubicBezTo>
                <a:cubicBezTo>
                  <a:pt x="7364" y="7654"/>
                  <a:pt x="7371" y="7667"/>
                  <a:pt x="7385" y="7691"/>
                </a:cubicBezTo>
                <a:cubicBezTo>
                  <a:pt x="7405" y="7727"/>
                  <a:pt x="7432" y="7751"/>
                  <a:pt x="7459" y="7739"/>
                </a:cubicBezTo>
                <a:cubicBezTo>
                  <a:pt x="7466" y="7739"/>
                  <a:pt x="7472" y="7739"/>
                  <a:pt x="7479" y="7727"/>
                </a:cubicBezTo>
                <a:cubicBezTo>
                  <a:pt x="7492" y="7715"/>
                  <a:pt x="7492" y="7703"/>
                  <a:pt x="7492" y="7679"/>
                </a:cubicBezTo>
                <a:cubicBezTo>
                  <a:pt x="7492" y="7606"/>
                  <a:pt x="7472" y="7546"/>
                  <a:pt x="7452" y="7498"/>
                </a:cubicBezTo>
                <a:cubicBezTo>
                  <a:pt x="7425" y="7437"/>
                  <a:pt x="7411" y="7377"/>
                  <a:pt x="7385" y="7305"/>
                </a:cubicBezTo>
                <a:cubicBezTo>
                  <a:pt x="7364" y="7244"/>
                  <a:pt x="7337" y="7184"/>
                  <a:pt x="7331" y="7088"/>
                </a:cubicBezTo>
                <a:cubicBezTo>
                  <a:pt x="7371" y="7015"/>
                  <a:pt x="7418" y="7256"/>
                  <a:pt x="7472" y="7220"/>
                </a:cubicBezTo>
                <a:cubicBezTo>
                  <a:pt x="7513" y="7196"/>
                  <a:pt x="7492" y="7100"/>
                  <a:pt x="7472" y="7027"/>
                </a:cubicBezTo>
                <a:cubicBezTo>
                  <a:pt x="7418" y="6895"/>
                  <a:pt x="7385" y="6726"/>
                  <a:pt x="7358" y="6557"/>
                </a:cubicBezTo>
                <a:cubicBezTo>
                  <a:pt x="7351" y="6473"/>
                  <a:pt x="7344" y="6388"/>
                  <a:pt x="7337" y="6304"/>
                </a:cubicBezTo>
                <a:cubicBezTo>
                  <a:pt x="7331" y="6268"/>
                  <a:pt x="7337" y="6087"/>
                  <a:pt x="7290" y="6135"/>
                </a:cubicBezTo>
                <a:cubicBezTo>
                  <a:pt x="7276" y="6147"/>
                  <a:pt x="7276" y="6183"/>
                  <a:pt x="7270" y="6207"/>
                </a:cubicBezTo>
                <a:cubicBezTo>
                  <a:pt x="7250" y="6352"/>
                  <a:pt x="7236" y="6497"/>
                  <a:pt x="7216" y="6629"/>
                </a:cubicBezTo>
                <a:cubicBezTo>
                  <a:pt x="7196" y="6750"/>
                  <a:pt x="7189" y="6895"/>
                  <a:pt x="7148" y="6991"/>
                </a:cubicBezTo>
                <a:cubicBezTo>
                  <a:pt x="7128" y="7051"/>
                  <a:pt x="7101" y="7088"/>
                  <a:pt x="7101" y="7160"/>
                </a:cubicBezTo>
                <a:cubicBezTo>
                  <a:pt x="7101" y="7160"/>
                  <a:pt x="7108" y="7172"/>
                  <a:pt x="7108" y="7172"/>
                </a:cubicBezTo>
                <a:cubicBezTo>
                  <a:pt x="7108" y="7184"/>
                  <a:pt x="7115" y="7184"/>
                  <a:pt x="7121" y="7184"/>
                </a:cubicBezTo>
                <a:cubicBezTo>
                  <a:pt x="7162" y="7220"/>
                  <a:pt x="7196" y="7160"/>
                  <a:pt x="7229" y="7100"/>
                </a:cubicBezTo>
                <a:cubicBezTo>
                  <a:pt x="7229" y="7088"/>
                  <a:pt x="7236" y="7088"/>
                  <a:pt x="7243" y="7076"/>
                </a:cubicBezTo>
                <a:cubicBezTo>
                  <a:pt x="7243" y="7076"/>
                  <a:pt x="7250" y="7076"/>
                  <a:pt x="7256" y="7088"/>
                </a:cubicBezTo>
                <a:cubicBezTo>
                  <a:pt x="7263" y="7100"/>
                  <a:pt x="7256" y="7160"/>
                  <a:pt x="7256" y="7184"/>
                </a:cubicBezTo>
                <a:cubicBezTo>
                  <a:pt x="7250" y="7256"/>
                  <a:pt x="7229" y="7317"/>
                  <a:pt x="7209" y="7377"/>
                </a:cubicBezTo>
                <a:cubicBezTo>
                  <a:pt x="7169" y="7474"/>
                  <a:pt x="7115" y="7546"/>
                  <a:pt x="7088" y="7654"/>
                </a:cubicBezTo>
                <a:cubicBezTo>
                  <a:pt x="7081" y="7679"/>
                  <a:pt x="7074" y="7703"/>
                  <a:pt x="7074" y="7727"/>
                </a:cubicBezTo>
                <a:cubicBezTo>
                  <a:pt x="7074" y="7739"/>
                  <a:pt x="7074" y="7739"/>
                  <a:pt x="7081" y="7751"/>
                </a:cubicBezTo>
                <a:cubicBezTo>
                  <a:pt x="6973" y="7667"/>
                  <a:pt x="6973" y="7667"/>
                  <a:pt x="6973" y="7667"/>
                </a:cubicBezTo>
                <a:cubicBezTo>
                  <a:pt x="6952" y="7618"/>
                  <a:pt x="6932" y="7582"/>
                  <a:pt x="6912" y="7534"/>
                </a:cubicBezTo>
                <a:cubicBezTo>
                  <a:pt x="6899" y="7510"/>
                  <a:pt x="6878" y="7474"/>
                  <a:pt x="6865" y="7449"/>
                </a:cubicBezTo>
                <a:cubicBezTo>
                  <a:pt x="6851" y="7413"/>
                  <a:pt x="6784" y="7184"/>
                  <a:pt x="6831" y="7160"/>
                </a:cubicBezTo>
                <a:cubicBezTo>
                  <a:pt x="6845" y="7148"/>
                  <a:pt x="6858" y="7160"/>
                  <a:pt x="6865" y="7184"/>
                </a:cubicBezTo>
                <a:cubicBezTo>
                  <a:pt x="6878" y="7196"/>
                  <a:pt x="6885" y="7208"/>
                  <a:pt x="6892" y="7232"/>
                </a:cubicBezTo>
                <a:cubicBezTo>
                  <a:pt x="6912" y="7269"/>
                  <a:pt x="6939" y="7293"/>
                  <a:pt x="6973" y="7293"/>
                </a:cubicBezTo>
                <a:cubicBezTo>
                  <a:pt x="6980" y="7293"/>
                  <a:pt x="6986" y="7281"/>
                  <a:pt x="6993" y="7281"/>
                </a:cubicBezTo>
                <a:cubicBezTo>
                  <a:pt x="7000" y="7269"/>
                  <a:pt x="7006" y="7244"/>
                  <a:pt x="7006" y="7220"/>
                </a:cubicBezTo>
                <a:cubicBezTo>
                  <a:pt x="7006" y="7148"/>
                  <a:pt x="6980" y="7088"/>
                  <a:pt x="6959" y="7039"/>
                </a:cubicBezTo>
                <a:cubicBezTo>
                  <a:pt x="6932" y="6979"/>
                  <a:pt x="6919" y="6919"/>
                  <a:pt x="6899" y="6858"/>
                </a:cubicBezTo>
                <a:cubicBezTo>
                  <a:pt x="6871" y="6786"/>
                  <a:pt x="6845" y="6726"/>
                  <a:pt x="6838" y="6641"/>
                </a:cubicBezTo>
                <a:cubicBezTo>
                  <a:pt x="6885" y="6569"/>
                  <a:pt x="6926" y="6798"/>
                  <a:pt x="6986" y="6774"/>
                </a:cubicBezTo>
                <a:cubicBezTo>
                  <a:pt x="7027" y="6750"/>
                  <a:pt x="7006" y="6641"/>
                  <a:pt x="6980" y="6581"/>
                </a:cubicBezTo>
                <a:cubicBezTo>
                  <a:pt x="6926" y="6436"/>
                  <a:pt x="6892" y="6268"/>
                  <a:pt x="6871" y="6099"/>
                </a:cubicBezTo>
                <a:cubicBezTo>
                  <a:pt x="6858" y="6014"/>
                  <a:pt x="6851" y="5930"/>
                  <a:pt x="6845" y="5845"/>
                </a:cubicBezTo>
                <a:cubicBezTo>
                  <a:pt x="6845" y="5809"/>
                  <a:pt x="6845" y="5628"/>
                  <a:pt x="6804" y="5677"/>
                </a:cubicBezTo>
                <a:cubicBezTo>
                  <a:pt x="6791" y="5701"/>
                  <a:pt x="6784" y="5725"/>
                  <a:pt x="6777" y="5749"/>
                </a:cubicBezTo>
                <a:cubicBezTo>
                  <a:pt x="6764" y="5894"/>
                  <a:pt x="6743" y="6038"/>
                  <a:pt x="6723" y="6183"/>
                </a:cubicBezTo>
                <a:cubicBezTo>
                  <a:pt x="6710" y="6292"/>
                  <a:pt x="6703" y="6448"/>
                  <a:pt x="6662" y="6533"/>
                </a:cubicBezTo>
                <a:cubicBezTo>
                  <a:pt x="6635" y="6593"/>
                  <a:pt x="6608" y="6629"/>
                  <a:pt x="6615" y="6702"/>
                </a:cubicBezTo>
                <a:cubicBezTo>
                  <a:pt x="6615" y="6702"/>
                  <a:pt x="6615" y="6714"/>
                  <a:pt x="6615" y="6714"/>
                </a:cubicBezTo>
                <a:cubicBezTo>
                  <a:pt x="6615" y="6726"/>
                  <a:pt x="6622" y="6726"/>
                  <a:pt x="6629" y="6726"/>
                </a:cubicBezTo>
                <a:cubicBezTo>
                  <a:pt x="6676" y="6762"/>
                  <a:pt x="6703" y="6702"/>
                  <a:pt x="6736" y="6641"/>
                </a:cubicBezTo>
                <a:cubicBezTo>
                  <a:pt x="6743" y="6641"/>
                  <a:pt x="6743" y="6629"/>
                  <a:pt x="6750" y="6629"/>
                </a:cubicBezTo>
                <a:cubicBezTo>
                  <a:pt x="6757" y="6617"/>
                  <a:pt x="6764" y="6617"/>
                  <a:pt x="6764" y="6629"/>
                </a:cubicBezTo>
                <a:cubicBezTo>
                  <a:pt x="6777" y="6641"/>
                  <a:pt x="6764" y="6702"/>
                  <a:pt x="6764" y="6726"/>
                </a:cubicBezTo>
                <a:cubicBezTo>
                  <a:pt x="6757" y="6798"/>
                  <a:pt x="6736" y="6858"/>
                  <a:pt x="6716" y="6919"/>
                </a:cubicBezTo>
                <a:cubicBezTo>
                  <a:pt x="6676" y="7015"/>
                  <a:pt x="6629" y="7100"/>
                  <a:pt x="6595" y="7196"/>
                </a:cubicBezTo>
                <a:cubicBezTo>
                  <a:pt x="6588" y="7220"/>
                  <a:pt x="6581" y="7244"/>
                  <a:pt x="6581" y="7269"/>
                </a:cubicBezTo>
                <a:cubicBezTo>
                  <a:pt x="6588" y="7317"/>
                  <a:pt x="6608" y="7341"/>
                  <a:pt x="6635" y="7341"/>
                </a:cubicBezTo>
                <a:cubicBezTo>
                  <a:pt x="6669" y="7341"/>
                  <a:pt x="6682" y="7305"/>
                  <a:pt x="6696" y="7256"/>
                </a:cubicBezTo>
                <a:cubicBezTo>
                  <a:pt x="6703" y="7220"/>
                  <a:pt x="6710" y="7184"/>
                  <a:pt x="6730" y="7172"/>
                </a:cubicBezTo>
                <a:cubicBezTo>
                  <a:pt x="6730" y="7172"/>
                  <a:pt x="6736" y="7160"/>
                  <a:pt x="6743" y="7172"/>
                </a:cubicBezTo>
                <a:cubicBezTo>
                  <a:pt x="6743" y="7172"/>
                  <a:pt x="6743" y="7184"/>
                  <a:pt x="6743" y="7184"/>
                </a:cubicBezTo>
                <a:cubicBezTo>
                  <a:pt x="6743" y="7256"/>
                  <a:pt x="6736" y="7317"/>
                  <a:pt x="6723" y="7377"/>
                </a:cubicBezTo>
                <a:cubicBezTo>
                  <a:pt x="6716" y="7401"/>
                  <a:pt x="6710" y="7425"/>
                  <a:pt x="6703" y="7437"/>
                </a:cubicBezTo>
                <a:cubicBezTo>
                  <a:pt x="6196" y="7015"/>
                  <a:pt x="6196" y="7015"/>
                  <a:pt x="6196" y="7015"/>
                </a:cubicBezTo>
                <a:cubicBezTo>
                  <a:pt x="6170" y="6979"/>
                  <a:pt x="6149" y="6931"/>
                  <a:pt x="6129" y="6883"/>
                </a:cubicBezTo>
                <a:cubicBezTo>
                  <a:pt x="6109" y="6834"/>
                  <a:pt x="6089" y="6786"/>
                  <a:pt x="6082" y="6714"/>
                </a:cubicBezTo>
                <a:cubicBezTo>
                  <a:pt x="6075" y="6702"/>
                  <a:pt x="6068" y="6641"/>
                  <a:pt x="6068" y="6629"/>
                </a:cubicBezTo>
                <a:cubicBezTo>
                  <a:pt x="6082" y="6593"/>
                  <a:pt x="6102" y="6641"/>
                  <a:pt x="6109" y="6653"/>
                </a:cubicBezTo>
                <a:cubicBezTo>
                  <a:pt x="6116" y="6690"/>
                  <a:pt x="6129" y="6714"/>
                  <a:pt x="6142" y="6750"/>
                </a:cubicBezTo>
                <a:cubicBezTo>
                  <a:pt x="6149" y="6774"/>
                  <a:pt x="6163" y="6798"/>
                  <a:pt x="6176" y="6810"/>
                </a:cubicBezTo>
                <a:cubicBezTo>
                  <a:pt x="6190" y="6822"/>
                  <a:pt x="6203" y="6834"/>
                  <a:pt x="6217" y="6822"/>
                </a:cubicBezTo>
                <a:cubicBezTo>
                  <a:pt x="6237" y="6798"/>
                  <a:pt x="6244" y="6762"/>
                  <a:pt x="6244" y="6726"/>
                </a:cubicBezTo>
                <a:cubicBezTo>
                  <a:pt x="6251" y="6666"/>
                  <a:pt x="6237" y="6617"/>
                  <a:pt x="6217" y="6569"/>
                </a:cubicBezTo>
                <a:cubicBezTo>
                  <a:pt x="6196" y="6521"/>
                  <a:pt x="6176" y="6473"/>
                  <a:pt x="6156" y="6436"/>
                </a:cubicBezTo>
                <a:cubicBezTo>
                  <a:pt x="6136" y="6400"/>
                  <a:pt x="6122" y="6376"/>
                  <a:pt x="6109" y="6340"/>
                </a:cubicBezTo>
                <a:cubicBezTo>
                  <a:pt x="6095" y="6304"/>
                  <a:pt x="6028" y="6087"/>
                  <a:pt x="6075" y="6050"/>
                </a:cubicBezTo>
                <a:cubicBezTo>
                  <a:pt x="6089" y="6050"/>
                  <a:pt x="6102" y="6063"/>
                  <a:pt x="6109" y="6075"/>
                </a:cubicBezTo>
                <a:cubicBezTo>
                  <a:pt x="6122" y="6087"/>
                  <a:pt x="6129" y="6111"/>
                  <a:pt x="6136" y="6123"/>
                </a:cubicBezTo>
                <a:cubicBezTo>
                  <a:pt x="6156" y="6159"/>
                  <a:pt x="6183" y="6183"/>
                  <a:pt x="6210" y="6183"/>
                </a:cubicBezTo>
                <a:cubicBezTo>
                  <a:pt x="6217" y="6183"/>
                  <a:pt x="6230" y="6183"/>
                  <a:pt x="6230" y="6171"/>
                </a:cubicBezTo>
                <a:cubicBezTo>
                  <a:pt x="6244" y="6159"/>
                  <a:pt x="6244" y="6135"/>
                  <a:pt x="6244" y="6111"/>
                </a:cubicBezTo>
                <a:cubicBezTo>
                  <a:pt x="6244" y="6050"/>
                  <a:pt x="6224" y="5990"/>
                  <a:pt x="6203" y="5930"/>
                </a:cubicBezTo>
                <a:cubicBezTo>
                  <a:pt x="6176" y="5870"/>
                  <a:pt x="6163" y="5809"/>
                  <a:pt x="6142" y="5749"/>
                </a:cubicBezTo>
                <a:cubicBezTo>
                  <a:pt x="6116" y="5677"/>
                  <a:pt x="6089" y="5616"/>
                  <a:pt x="6082" y="5532"/>
                </a:cubicBezTo>
                <a:cubicBezTo>
                  <a:pt x="6129" y="5459"/>
                  <a:pt x="6170" y="5701"/>
                  <a:pt x="6224" y="5665"/>
                </a:cubicBezTo>
                <a:cubicBezTo>
                  <a:pt x="6264" y="5640"/>
                  <a:pt x="6251" y="5532"/>
                  <a:pt x="6224" y="5472"/>
                </a:cubicBezTo>
                <a:cubicBezTo>
                  <a:pt x="6170" y="5327"/>
                  <a:pt x="6136" y="5170"/>
                  <a:pt x="6116" y="5001"/>
                </a:cubicBezTo>
                <a:cubicBezTo>
                  <a:pt x="6102" y="4917"/>
                  <a:pt x="6095" y="4832"/>
                  <a:pt x="6089" y="4748"/>
                </a:cubicBezTo>
                <a:cubicBezTo>
                  <a:pt x="6089" y="4712"/>
                  <a:pt x="6089" y="4531"/>
                  <a:pt x="6041" y="4579"/>
                </a:cubicBezTo>
                <a:cubicBezTo>
                  <a:pt x="6028" y="4591"/>
                  <a:pt x="6028" y="4627"/>
                  <a:pt x="6021" y="4651"/>
                </a:cubicBezTo>
                <a:cubicBezTo>
                  <a:pt x="6008" y="4796"/>
                  <a:pt x="5987" y="4929"/>
                  <a:pt x="5967" y="5074"/>
                </a:cubicBezTo>
                <a:cubicBezTo>
                  <a:pt x="5954" y="5182"/>
                  <a:pt x="5940" y="5339"/>
                  <a:pt x="5906" y="5435"/>
                </a:cubicBezTo>
                <a:cubicBezTo>
                  <a:pt x="5879" y="5484"/>
                  <a:pt x="5852" y="5520"/>
                  <a:pt x="5859" y="5592"/>
                </a:cubicBezTo>
                <a:cubicBezTo>
                  <a:pt x="5859" y="5604"/>
                  <a:pt x="5859" y="5604"/>
                  <a:pt x="5859" y="5616"/>
                </a:cubicBezTo>
                <a:cubicBezTo>
                  <a:pt x="5859" y="5616"/>
                  <a:pt x="5866" y="5628"/>
                  <a:pt x="5872" y="5628"/>
                </a:cubicBezTo>
                <a:cubicBezTo>
                  <a:pt x="5920" y="5652"/>
                  <a:pt x="5947" y="5592"/>
                  <a:pt x="5981" y="5544"/>
                </a:cubicBezTo>
                <a:cubicBezTo>
                  <a:pt x="5981" y="5532"/>
                  <a:pt x="5987" y="5520"/>
                  <a:pt x="5994" y="5520"/>
                </a:cubicBezTo>
                <a:cubicBezTo>
                  <a:pt x="5994" y="5520"/>
                  <a:pt x="6001" y="5520"/>
                  <a:pt x="6008" y="5520"/>
                </a:cubicBezTo>
                <a:cubicBezTo>
                  <a:pt x="6021" y="5544"/>
                  <a:pt x="6008" y="5604"/>
                  <a:pt x="6008" y="5616"/>
                </a:cubicBezTo>
                <a:cubicBezTo>
                  <a:pt x="6001" y="5689"/>
                  <a:pt x="5981" y="5761"/>
                  <a:pt x="5960" y="5821"/>
                </a:cubicBezTo>
                <a:cubicBezTo>
                  <a:pt x="5920" y="5918"/>
                  <a:pt x="5866" y="5990"/>
                  <a:pt x="5839" y="6099"/>
                </a:cubicBezTo>
                <a:cubicBezTo>
                  <a:pt x="5832" y="6111"/>
                  <a:pt x="5825" y="6135"/>
                  <a:pt x="5825" y="6159"/>
                </a:cubicBezTo>
                <a:cubicBezTo>
                  <a:pt x="5825" y="6207"/>
                  <a:pt x="5852" y="6231"/>
                  <a:pt x="5879" y="6243"/>
                </a:cubicBezTo>
                <a:cubicBezTo>
                  <a:pt x="5906" y="6243"/>
                  <a:pt x="5926" y="6195"/>
                  <a:pt x="5940" y="6147"/>
                </a:cubicBezTo>
                <a:cubicBezTo>
                  <a:pt x="5947" y="6123"/>
                  <a:pt x="5954" y="6087"/>
                  <a:pt x="5967" y="6063"/>
                </a:cubicBezTo>
                <a:cubicBezTo>
                  <a:pt x="5974" y="6063"/>
                  <a:pt x="5981" y="6063"/>
                  <a:pt x="5981" y="6063"/>
                </a:cubicBezTo>
                <a:cubicBezTo>
                  <a:pt x="5987" y="6075"/>
                  <a:pt x="5987" y="6075"/>
                  <a:pt x="5987" y="6075"/>
                </a:cubicBezTo>
                <a:cubicBezTo>
                  <a:pt x="5987" y="6147"/>
                  <a:pt x="5981" y="6219"/>
                  <a:pt x="5967" y="6280"/>
                </a:cubicBezTo>
                <a:cubicBezTo>
                  <a:pt x="5947" y="6340"/>
                  <a:pt x="5920" y="6376"/>
                  <a:pt x="5893" y="6436"/>
                </a:cubicBezTo>
                <a:cubicBezTo>
                  <a:pt x="5879" y="6461"/>
                  <a:pt x="5859" y="6485"/>
                  <a:pt x="5852" y="6521"/>
                </a:cubicBezTo>
                <a:cubicBezTo>
                  <a:pt x="5846" y="6545"/>
                  <a:pt x="5839" y="6569"/>
                  <a:pt x="5839" y="6593"/>
                </a:cubicBezTo>
                <a:cubicBezTo>
                  <a:pt x="5839" y="6617"/>
                  <a:pt x="5852" y="6653"/>
                  <a:pt x="5866" y="6653"/>
                </a:cubicBezTo>
                <a:cubicBezTo>
                  <a:pt x="5886" y="6678"/>
                  <a:pt x="5906" y="6653"/>
                  <a:pt x="5920" y="6629"/>
                </a:cubicBezTo>
                <a:cubicBezTo>
                  <a:pt x="5933" y="6617"/>
                  <a:pt x="5974" y="6497"/>
                  <a:pt x="5987" y="6545"/>
                </a:cubicBezTo>
                <a:cubicBezTo>
                  <a:pt x="5994" y="6557"/>
                  <a:pt x="5981" y="6617"/>
                  <a:pt x="5981" y="6641"/>
                </a:cubicBezTo>
                <a:cubicBezTo>
                  <a:pt x="5974" y="6702"/>
                  <a:pt x="5960" y="6762"/>
                  <a:pt x="5947" y="6822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364"/>
                  <a:pt x="5461" y="6304"/>
                  <a:pt x="5441" y="6255"/>
                </a:cubicBezTo>
                <a:cubicBezTo>
                  <a:pt x="5414" y="6195"/>
                  <a:pt x="5400" y="6123"/>
                  <a:pt x="5380" y="6063"/>
                </a:cubicBezTo>
                <a:cubicBezTo>
                  <a:pt x="5353" y="5990"/>
                  <a:pt x="5326" y="5930"/>
                  <a:pt x="5319" y="5845"/>
                </a:cubicBezTo>
                <a:cubicBezTo>
                  <a:pt x="5359" y="5773"/>
                  <a:pt x="5407" y="6014"/>
                  <a:pt x="5461" y="5978"/>
                </a:cubicBezTo>
                <a:cubicBezTo>
                  <a:pt x="5501" y="5954"/>
                  <a:pt x="5481" y="5845"/>
                  <a:pt x="5461" y="5785"/>
                </a:cubicBezTo>
                <a:cubicBezTo>
                  <a:pt x="5407" y="5640"/>
                  <a:pt x="5373" y="5484"/>
                  <a:pt x="5346" y="5315"/>
                </a:cubicBezTo>
                <a:cubicBezTo>
                  <a:pt x="5339" y="5230"/>
                  <a:pt x="5332" y="5146"/>
                  <a:pt x="5326" y="5062"/>
                </a:cubicBezTo>
                <a:cubicBezTo>
                  <a:pt x="5319" y="5025"/>
                  <a:pt x="5326" y="4844"/>
                  <a:pt x="5279" y="4893"/>
                </a:cubicBezTo>
                <a:cubicBezTo>
                  <a:pt x="5265" y="4905"/>
                  <a:pt x="5265" y="4941"/>
                  <a:pt x="5258" y="4965"/>
                </a:cubicBezTo>
                <a:cubicBezTo>
                  <a:pt x="5238" y="5110"/>
                  <a:pt x="5224" y="5254"/>
                  <a:pt x="5204" y="5387"/>
                </a:cubicBezTo>
                <a:cubicBezTo>
                  <a:pt x="5191" y="5508"/>
                  <a:pt x="5177" y="5652"/>
                  <a:pt x="5137" y="5749"/>
                </a:cubicBezTo>
                <a:cubicBezTo>
                  <a:pt x="5117" y="5797"/>
                  <a:pt x="5089" y="5845"/>
                  <a:pt x="5096" y="5906"/>
                </a:cubicBezTo>
                <a:cubicBezTo>
                  <a:pt x="5096" y="5918"/>
                  <a:pt x="5096" y="5918"/>
                  <a:pt x="5096" y="5930"/>
                </a:cubicBezTo>
                <a:cubicBezTo>
                  <a:pt x="5096" y="5930"/>
                  <a:pt x="5103" y="5942"/>
                  <a:pt x="5110" y="5942"/>
                </a:cubicBezTo>
                <a:cubicBezTo>
                  <a:pt x="5157" y="5966"/>
                  <a:pt x="5184" y="5906"/>
                  <a:pt x="5218" y="5857"/>
                </a:cubicBezTo>
                <a:cubicBezTo>
                  <a:pt x="5218" y="5845"/>
                  <a:pt x="5224" y="5845"/>
                  <a:pt x="5231" y="5833"/>
                </a:cubicBezTo>
                <a:cubicBezTo>
                  <a:pt x="5231" y="5833"/>
                  <a:pt x="5238" y="5833"/>
                  <a:pt x="5245" y="5833"/>
                </a:cubicBezTo>
                <a:cubicBezTo>
                  <a:pt x="5258" y="5857"/>
                  <a:pt x="5245" y="5918"/>
                  <a:pt x="5245" y="5930"/>
                </a:cubicBezTo>
                <a:cubicBezTo>
                  <a:pt x="5238" y="6002"/>
                  <a:pt x="5218" y="6075"/>
                  <a:pt x="5198" y="6135"/>
                </a:cubicBezTo>
                <a:cubicBezTo>
                  <a:pt x="5191" y="6147"/>
                  <a:pt x="5184" y="6159"/>
                  <a:pt x="5177" y="6183"/>
                </a:cubicBezTo>
                <a:cubicBezTo>
                  <a:pt x="4948" y="5990"/>
                  <a:pt x="4948" y="5990"/>
                  <a:pt x="4948" y="5990"/>
                </a:cubicBezTo>
                <a:cubicBezTo>
                  <a:pt x="4934" y="5966"/>
                  <a:pt x="4921" y="5942"/>
                  <a:pt x="4907" y="5918"/>
                </a:cubicBezTo>
                <a:cubicBezTo>
                  <a:pt x="4894" y="5882"/>
                  <a:pt x="4874" y="5857"/>
                  <a:pt x="4860" y="5821"/>
                </a:cubicBezTo>
                <a:cubicBezTo>
                  <a:pt x="4847" y="5785"/>
                  <a:pt x="4779" y="5568"/>
                  <a:pt x="4826" y="5532"/>
                </a:cubicBezTo>
                <a:cubicBezTo>
                  <a:pt x="4840" y="5532"/>
                  <a:pt x="4853" y="5544"/>
                  <a:pt x="4860" y="5556"/>
                </a:cubicBezTo>
                <a:cubicBezTo>
                  <a:pt x="4874" y="5568"/>
                  <a:pt x="4880" y="5592"/>
                  <a:pt x="4887" y="5604"/>
                </a:cubicBezTo>
                <a:cubicBezTo>
                  <a:pt x="4907" y="5640"/>
                  <a:pt x="4934" y="5665"/>
                  <a:pt x="4968" y="5665"/>
                </a:cubicBezTo>
                <a:cubicBezTo>
                  <a:pt x="4975" y="5665"/>
                  <a:pt x="4982" y="5665"/>
                  <a:pt x="4988" y="5652"/>
                </a:cubicBezTo>
                <a:cubicBezTo>
                  <a:pt x="4995" y="5640"/>
                  <a:pt x="5002" y="5616"/>
                  <a:pt x="5002" y="5592"/>
                </a:cubicBezTo>
                <a:cubicBezTo>
                  <a:pt x="5002" y="5532"/>
                  <a:pt x="4975" y="5472"/>
                  <a:pt x="4954" y="5411"/>
                </a:cubicBezTo>
                <a:cubicBezTo>
                  <a:pt x="4928" y="5351"/>
                  <a:pt x="4914" y="5291"/>
                  <a:pt x="4894" y="5230"/>
                </a:cubicBezTo>
                <a:cubicBezTo>
                  <a:pt x="4867" y="5158"/>
                  <a:pt x="4840" y="5098"/>
                  <a:pt x="4833" y="5013"/>
                </a:cubicBezTo>
                <a:cubicBezTo>
                  <a:pt x="4880" y="4941"/>
                  <a:pt x="4921" y="5182"/>
                  <a:pt x="4982" y="5146"/>
                </a:cubicBezTo>
                <a:cubicBezTo>
                  <a:pt x="5022" y="5122"/>
                  <a:pt x="5002" y="5013"/>
                  <a:pt x="4975" y="4953"/>
                </a:cubicBezTo>
                <a:cubicBezTo>
                  <a:pt x="4921" y="4808"/>
                  <a:pt x="4887" y="4651"/>
                  <a:pt x="4867" y="4483"/>
                </a:cubicBezTo>
                <a:cubicBezTo>
                  <a:pt x="4853" y="4398"/>
                  <a:pt x="4847" y="4314"/>
                  <a:pt x="4840" y="4229"/>
                </a:cubicBezTo>
                <a:cubicBezTo>
                  <a:pt x="4840" y="4193"/>
                  <a:pt x="4840" y="4000"/>
                  <a:pt x="4799" y="4061"/>
                </a:cubicBezTo>
                <a:cubicBezTo>
                  <a:pt x="4786" y="4073"/>
                  <a:pt x="4779" y="4097"/>
                  <a:pt x="4772" y="4133"/>
                </a:cubicBezTo>
                <a:cubicBezTo>
                  <a:pt x="4759" y="4266"/>
                  <a:pt x="4739" y="4410"/>
                  <a:pt x="4718" y="4555"/>
                </a:cubicBezTo>
                <a:cubicBezTo>
                  <a:pt x="4705" y="4664"/>
                  <a:pt x="4698" y="4820"/>
                  <a:pt x="4658" y="4917"/>
                </a:cubicBezTo>
                <a:cubicBezTo>
                  <a:pt x="4631" y="4965"/>
                  <a:pt x="4604" y="5001"/>
                  <a:pt x="4610" y="5074"/>
                </a:cubicBezTo>
                <a:cubicBezTo>
                  <a:pt x="4610" y="5086"/>
                  <a:pt x="4610" y="5086"/>
                  <a:pt x="4610" y="5098"/>
                </a:cubicBezTo>
                <a:cubicBezTo>
                  <a:pt x="4610" y="5098"/>
                  <a:pt x="4617" y="5110"/>
                  <a:pt x="4624" y="5110"/>
                </a:cubicBezTo>
                <a:cubicBezTo>
                  <a:pt x="4671" y="5134"/>
                  <a:pt x="4705" y="5074"/>
                  <a:pt x="4732" y="5025"/>
                </a:cubicBezTo>
                <a:cubicBezTo>
                  <a:pt x="4739" y="5013"/>
                  <a:pt x="4739" y="5001"/>
                  <a:pt x="4745" y="5001"/>
                </a:cubicBezTo>
                <a:cubicBezTo>
                  <a:pt x="4752" y="5001"/>
                  <a:pt x="4759" y="5001"/>
                  <a:pt x="4759" y="5001"/>
                </a:cubicBezTo>
                <a:cubicBezTo>
                  <a:pt x="4772" y="5025"/>
                  <a:pt x="4759" y="5074"/>
                  <a:pt x="4759" y="5098"/>
                </a:cubicBezTo>
                <a:cubicBezTo>
                  <a:pt x="4752" y="5170"/>
                  <a:pt x="4732" y="5242"/>
                  <a:pt x="4712" y="5303"/>
                </a:cubicBezTo>
                <a:cubicBezTo>
                  <a:pt x="4671" y="5387"/>
                  <a:pt x="4624" y="5472"/>
                  <a:pt x="4590" y="5580"/>
                </a:cubicBezTo>
                <a:cubicBezTo>
                  <a:pt x="4583" y="5592"/>
                  <a:pt x="4577" y="5616"/>
                  <a:pt x="4577" y="5640"/>
                </a:cubicBezTo>
                <a:cubicBezTo>
                  <a:pt x="4583" y="5689"/>
                  <a:pt x="4604" y="5713"/>
                  <a:pt x="4631" y="5713"/>
                </a:cubicBezTo>
                <a:cubicBezTo>
                  <a:pt x="4664" y="5725"/>
                  <a:pt x="4678" y="5677"/>
                  <a:pt x="4691" y="5628"/>
                </a:cubicBezTo>
                <a:cubicBezTo>
                  <a:pt x="4698" y="5592"/>
                  <a:pt x="4705" y="5568"/>
                  <a:pt x="4725" y="5544"/>
                </a:cubicBezTo>
                <a:cubicBezTo>
                  <a:pt x="4725" y="5544"/>
                  <a:pt x="4732" y="5544"/>
                  <a:pt x="4739" y="5544"/>
                </a:cubicBezTo>
                <a:cubicBezTo>
                  <a:pt x="4739" y="5556"/>
                  <a:pt x="4739" y="5556"/>
                  <a:pt x="4739" y="5556"/>
                </a:cubicBezTo>
                <a:cubicBezTo>
                  <a:pt x="4739" y="5628"/>
                  <a:pt x="4732" y="5689"/>
                  <a:pt x="4718" y="5761"/>
                </a:cubicBezTo>
                <a:cubicBezTo>
                  <a:pt x="4712" y="5773"/>
                  <a:pt x="4712" y="5785"/>
                  <a:pt x="4705" y="5785"/>
                </a:cubicBezTo>
                <a:cubicBezTo>
                  <a:pt x="4388" y="5532"/>
                  <a:pt x="4388" y="5532"/>
                  <a:pt x="4388" y="5532"/>
                </a:cubicBezTo>
                <a:cubicBezTo>
                  <a:pt x="4381" y="5435"/>
                  <a:pt x="4354" y="5351"/>
                  <a:pt x="4327" y="5291"/>
                </a:cubicBezTo>
                <a:cubicBezTo>
                  <a:pt x="4279" y="5182"/>
                  <a:pt x="4219" y="5074"/>
                  <a:pt x="4232" y="4941"/>
                </a:cubicBezTo>
                <a:cubicBezTo>
                  <a:pt x="4279" y="4953"/>
                  <a:pt x="4293" y="5098"/>
                  <a:pt x="4347" y="5098"/>
                </a:cubicBezTo>
                <a:cubicBezTo>
                  <a:pt x="4381" y="5098"/>
                  <a:pt x="4394" y="5013"/>
                  <a:pt x="4388" y="4941"/>
                </a:cubicBezTo>
                <a:cubicBezTo>
                  <a:pt x="4374" y="4808"/>
                  <a:pt x="4307" y="4712"/>
                  <a:pt x="4259" y="4603"/>
                </a:cubicBezTo>
                <a:cubicBezTo>
                  <a:pt x="4239" y="4555"/>
                  <a:pt x="4219" y="4495"/>
                  <a:pt x="4205" y="4434"/>
                </a:cubicBezTo>
                <a:cubicBezTo>
                  <a:pt x="4205" y="4410"/>
                  <a:pt x="4192" y="4362"/>
                  <a:pt x="4199" y="4338"/>
                </a:cubicBezTo>
                <a:cubicBezTo>
                  <a:pt x="4212" y="4314"/>
                  <a:pt x="4232" y="4350"/>
                  <a:pt x="4239" y="4374"/>
                </a:cubicBezTo>
                <a:cubicBezTo>
                  <a:pt x="4246" y="4398"/>
                  <a:pt x="4259" y="4434"/>
                  <a:pt x="4273" y="4458"/>
                </a:cubicBezTo>
                <a:cubicBezTo>
                  <a:pt x="4279" y="4483"/>
                  <a:pt x="4293" y="4507"/>
                  <a:pt x="4300" y="4519"/>
                </a:cubicBezTo>
                <a:cubicBezTo>
                  <a:pt x="4313" y="4531"/>
                  <a:pt x="4334" y="4543"/>
                  <a:pt x="4347" y="4531"/>
                </a:cubicBezTo>
                <a:cubicBezTo>
                  <a:pt x="4367" y="4519"/>
                  <a:pt x="4374" y="4483"/>
                  <a:pt x="4374" y="4446"/>
                </a:cubicBezTo>
                <a:cubicBezTo>
                  <a:pt x="4374" y="4386"/>
                  <a:pt x="4367" y="4326"/>
                  <a:pt x="4347" y="4278"/>
                </a:cubicBezTo>
                <a:cubicBezTo>
                  <a:pt x="4327" y="4229"/>
                  <a:pt x="4307" y="4193"/>
                  <a:pt x="4286" y="4145"/>
                </a:cubicBezTo>
                <a:cubicBezTo>
                  <a:pt x="4266" y="4121"/>
                  <a:pt x="4252" y="4085"/>
                  <a:pt x="4239" y="4048"/>
                </a:cubicBezTo>
                <a:cubicBezTo>
                  <a:pt x="4219" y="4012"/>
                  <a:pt x="4158" y="3795"/>
                  <a:pt x="4205" y="3771"/>
                </a:cubicBezTo>
                <a:cubicBezTo>
                  <a:pt x="4219" y="3759"/>
                  <a:pt x="4232" y="3771"/>
                  <a:pt x="4239" y="3783"/>
                </a:cubicBezTo>
                <a:cubicBezTo>
                  <a:pt x="4246" y="3807"/>
                  <a:pt x="4252" y="3819"/>
                  <a:pt x="4266" y="3843"/>
                </a:cubicBezTo>
                <a:cubicBezTo>
                  <a:pt x="4279" y="3880"/>
                  <a:pt x="4313" y="3904"/>
                  <a:pt x="4340" y="3904"/>
                </a:cubicBezTo>
                <a:cubicBezTo>
                  <a:pt x="4347" y="3892"/>
                  <a:pt x="4354" y="3892"/>
                  <a:pt x="4361" y="3892"/>
                </a:cubicBezTo>
                <a:cubicBezTo>
                  <a:pt x="4374" y="3880"/>
                  <a:pt x="4374" y="3855"/>
                  <a:pt x="4374" y="3831"/>
                </a:cubicBezTo>
                <a:cubicBezTo>
                  <a:pt x="4374" y="3759"/>
                  <a:pt x="4354" y="3699"/>
                  <a:pt x="4334" y="3650"/>
                </a:cubicBezTo>
                <a:cubicBezTo>
                  <a:pt x="4307" y="3590"/>
                  <a:pt x="4293" y="3530"/>
                  <a:pt x="4266" y="3470"/>
                </a:cubicBezTo>
                <a:cubicBezTo>
                  <a:pt x="4246" y="3397"/>
                  <a:pt x="4219" y="3337"/>
                  <a:pt x="4212" y="3252"/>
                </a:cubicBezTo>
                <a:cubicBezTo>
                  <a:pt x="4252" y="3168"/>
                  <a:pt x="4300" y="3409"/>
                  <a:pt x="4354" y="3385"/>
                </a:cubicBezTo>
                <a:cubicBezTo>
                  <a:pt x="4394" y="3361"/>
                  <a:pt x="4374" y="3252"/>
                  <a:pt x="4354" y="3192"/>
                </a:cubicBezTo>
                <a:cubicBezTo>
                  <a:pt x="4300" y="3047"/>
                  <a:pt x="4259" y="2879"/>
                  <a:pt x="4239" y="2710"/>
                </a:cubicBezTo>
                <a:cubicBezTo>
                  <a:pt x="4232" y="2625"/>
                  <a:pt x="4226" y="2541"/>
                  <a:pt x="4219" y="2456"/>
                </a:cubicBezTo>
                <a:cubicBezTo>
                  <a:pt x="4212" y="2420"/>
                  <a:pt x="4219" y="2239"/>
                  <a:pt x="4172" y="2288"/>
                </a:cubicBezTo>
                <a:cubicBezTo>
                  <a:pt x="4158" y="2312"/>
                  <a:pt x="4158" y="2336"/>
                  <a:pt x="4151" y="2360"/>
                </a:cubicBezTo>
                <a:cubicBezTo>
                  <a:pt x="4131" y="2505"/>
                  <a:pt x="4118" y="2649"/>
                  <a:pt x="4097" y="2794"/>
                </a:cubicBezTo>
                <a:cubicBezTo>
                  <a:pt x="4077" y="2903"/>
                  <a:pt x="4070" y="3059"/>
                  <a:pt x="4030" y="3144"/>
                </a:cubicBezTo>
                <a:cubicBezTo>
                  <a:pt x="4009" y="3204"/>
                  <a:pt x="3982" y="3240"/>
                  <a:pt x="3982" y="3313"/>
                </a:cubicBezTo>
                <a:cubicBezTo>
                  <a:pt x="3982" y="3313"/>
                  <a:pt x="3982" y="3325"/>
                  <a:pt x="3989" y="3325"/>
                </a:cubicBezTo>
                <a:cubicBezTo>
                  <a:pt x="3989" y="3337"/>
                  <a:pt x="3996" y="3337"/>
                  <a:pt x="3996" y="3337"/>
                </a:cubicBezTo>
                <a:cubicBezTo>
                  <a:pt x="4043" y="3373"/>
                  <a:pt x="4077" y="3313"/>
                  <a:pt x="4111" y="3252"/>
                </a:cubicBezTo>
                <a:cubicBezTo>
                  <a:pt x="4111" y="3252"/>
                  <a:pt x="4118" y="3240"/>
                  <a:pt x="4118" y="3240"/>
                </a:cubicBezTo>
                <a:cubicBezTo>
                  <a:pt x="4124" y="3228"/>
                  <a:pt x="4131" y="3228"/>
                  <a:pt x="4138" y="3240"/>
                </a:cubicBezTo>
                <a:cubicBezTo>
                  <a:pt x="4144" y="3252"/>
                  <a:pt x="4138" y="3313"/>
                  <a:pt x="4138" y="3337"/>
                </a:cubicBezTo>
                <a:cubicBezTo>
                  <a:pt x="4131" y="3409"/>
                  <a:pt x="4111" y="3470"/>
                  <a:pt x="4084" y="3530"/>
                </a:cubicBezTo>
                <a:cubicBezTo>
                  <a:pt x="4050" y="3626"/>
                  <a:pt x="3996" y="3711"/>
                  <a:pt x="3969" y="3807"/>
                </a:cubicBezTo>
                <a:cubicBezTo>
                  <a:pt x="3962" y="3831"/>
                  <a:pt x="3956" y="3855"/>
                  <a:pt x="3956" y="3880"/>
                </a:cubicBezTo>
                <a:cubicBezTo>
                  <a:pt x="3956" y="3928"/>
                  <a:pt x="3982" y="3952"/>
                  <a:pt x="4009" y="3952"/>
                </a:cubicBezTo>
                <a:cubicBezTo>
                  <a:pt x="4037" y="3952"/>
                  <a:pt x="4057" y="3916"/>
                  <a:pt x="4070" y="3868"/>
                </a:cubicBezTo>
                <a:cubicBezTo>
                  <a:pt x="4077" y="3831"/>
                  <a:pt x="4084" y="3795"/>
                  <a:pt x="4097" y="3783"/>
                </a:cubicBezTo>
                <a:cubicBezTo>
                  <a:pt x="4104" y="3771"/>
                  <a:pt x="4111" y="3771"/>
                  <a:pt x="4111" y="3783"/>
                </a:cubicBezTo>
                <a:cubicBezTo>
                  <a:pt x="4111" y="3783"/>
                  <a:pt x="4111" y="3783"/>
                  <a:pt x="4111" y="3795"/>
                </a:cubicBezTo>
                <a:cubicBezTo>
                  <a:pt x="4118" y="3868"/>
                  <a:pt x="4111" y="3928"/>
                  <a:pt x="4091" y="3988"/>
                </a:cubicBezTo>
                <a:cubicBezTo>
                  <a:pt x="4077" y="4061"/>
                  <a:pt x="4050" y="4097"/>
                  <a:pt x="4023" y="4145"/>
                </a:cubicBezTo>
                <a:cubicBezTo>
                  <a:pt x="4003" y="4169"/>
                  <a:pt x="3989" y="4193"/>
                  <a:pt x="3982" y="4229"/>
                </a:cubicBezTo>
                <a:cubicBezTo>
                  <a:pt x="3969" y="4253"/>
                  <a:pt x="3969" y="4278"/>
                  <a:pt x="3969" y="4314"/>
                </a:cubicBezTo>
                <a:cubicBezTo>
                  <a:pt x="3969" y="4338"/>
                  <a:pt x="3982" y="4362"/>
                  <a:pt x="3996" y="4374"/>
                </a:cubicBezTo>
                <a:cubicBezTo>
                  <a:pt x="4016" y="4386"/>
                  <a:pt x="4037" y="4374"/>
                  <a:pt x="4050" y="4338"/>
                </a:cubicBezTo>
                <a:cubicBezTo>
                  <a:pt x="4057" y="4326"/>
                  <a:pt x="4104" y="4205"/>
                  <a:pt x="4118" y="4253"/>
                </a:cubicBezTo>
                <a:cubicBezTo>
                  <a:pt x="4124" y="4278"/>
                  <a:pt x="4111" y="4338"/>
                  <a:pt x="4111" y="4362"/>
                </a:cubicBezTo>
                <a:cubicBezTo>
                  <a:pt x="4097" y="4422"/>
                  <a:pt x="4091" y="4483"/>
                  <a:pt x="4077" y="4543"/>
                </a:cubicBezTo>
                <a:cubicBezTo>
                  <a:pt x="4050" y="4664"/>
                  <a:pt x="4003" y="4784"/>
                  <a:pt x="3956" y="4881"/>
                </a:cubicBezTo>
                <a:cubicBezTo>
                  <a:pt x="3929" y="4917"/>
                  <a:pt x="3902" y="4965"/>
                  <a:pt x="3908" y="5025"/>
                </a:cubicBezTo>
                <a:cubicBezTo>
                  <a:pt x="3908" y="5098"/>
                  <a:pt x="3962" y="5134"/>
                  <a:pt x="3996" y="5110"/>
                </a:cubicBezTo>
                <a:cubicBezTo>
                  <a:pt x="4050" y="5086"/>
                  <a:pt x="4050" y="4989"/>
                  <a:pt x="4084" y="4941"/>
                </a:cubicBezTo>
                <a:cubicBezTo>
                  <a:pt x="4091" y="4941"/>
                  <a:pt x="4091" y="4941"/>
                  <a:pt x="4091" y="4941"/>
                </a:cubicBezTo>
                <a:cubicBezTo>
                  <a:pt x="4104" y="4941"/>
                  <a:pt x="4104" y="4965"/>
                  <a:pt x="4104" y="4977"/>
                </a:cubicBezTo>
                <a:cubicBezTo>
                  <a:pt x="4091" y="5074"/>
                  <a:pt x="4077" y="5158"/>
                  <a:pt x="4050" y="5242"/>
                </a:cubicBezTo>
                <a:cubicBezTo>
                  <a:pt x="3706" y="4965"/>
                  <a:pt x="3706" y="4965"/>
                  <a:pt x="3706" y="4965"/>
                </a:cubicBezTo>
                <a:cubicBezTo>
                  <a:pt x="3692" y="4929"/>
                  <a:pt x="3672" y="4905"/>
                  <a:pt x="3659" y="4881"/>
                </a:cubicBezTo>
                <a:cubicBezTo>
                  <a:pt x="3645" y="4844"/>
                  <a:pt x="3632" y="4808"/>
                  <a:pt x="3611" y="4784"/>
                </a:cubicBezTo>
                <a:cubicBezTo>
                  <a:pt x="3598" y="4748"/>
                  <a:pt x="3530" y="4531"/>
                  <a:pt x="3584" y="4495"/>
                </a:cubicBezTo>
                <a:cubicBezTo>
                  <a:pt x="3591" y="4483"/>
                  <a:pt x="3604" y="4495"/>
                  <a:pt x="3618" y="4519"/>
                </a:cubicBezTo>
                <a:cubicBezTo>
                  <a:pt x="3625" y="4531"/>
                  <a:pt x="3632" y="4543"/>
                  <a:pt x="3638" y="4567"/>
                </a:cubicBezTo>
                <a:cubicBezTo>
                  <a:pt x="3659" y="4603"/>
                  <a:pt x="3686" y="4627"/>
                  <a:pt x="3719" y="4627"/>
                </a:cubicBezTo>
                <a:cubicBezTo>
                  <a:pt x="3726" y="4627"/>
                  <a:pt x="3733" y="4615"/>
                  <a:pt x="3739" y="4615"/>
                </a:cubicBezTo>
                <a:cubicBezTo>
                  <a:pt x="3746" y="4603"/>
                  <a:pt x="3753" y="4579"/>
                  <a:pt x="3753" y="4555"/>
                </a:cubicBezTo>
                <a:cubicBezTo>
                  <a:pt x="3753" y="4495"/>
                  <a:pt x="3733" y="4422"/>
                  <a:pt x="3706" y="4374"/>
                </a:cubicBezTo>
                <a:cubicBezTo>
                  <a:pt x="3686" y="4314"/>
                  <a:pt x="3665" y="4253"/>
                  <a:pt x="3645" y="4193"/>
                </a:cubicBezTo>
                <a:cubicBezTo>
                  <a:pt x="3618" y="4121"/>
                  <a:pt x="3591" y="4061"/>
                  <a:pt x="3591" y="3976"/>
                </a:cubicBezTo>
                <a:cubicBezTo>
                  <a:pt x="3632" y="3904"/>
                  <a:pt x="3672" y="4133"/>
                  <a:pt x="3733" y="4109"/>
                </a:cubicBezTo>
                <a:cubicBezTo>
                  <a:pt x="3773" y="4085"/>
                  <a:pt x="3753" y="3976"/>
                  <a:pt x="3726" y="3916"/>
                </a:cubicBezTo>
                <a:cubicBezTo>
                  <a:pt x="3672" y="3771"/>
                  <a:pt x="3638" y="3602"/>
                  <a:pt x="3618" y="3433"/>
                </a:cubicBezTo>
                <a:cubicBezTo>
                  <a:pt x="3604" y="3349"/>
                  <a:pt x="3598" y="3265"/>
                  <a:pt x="3591" y="3180"/>
                </a:cubicBezTo>
                <a:cubicBezTo>
                  <a:pt x="3591" y="3144"/>
                  <a:pt x="3591" y="2963"/>
                  <a:pt x="3551" y="3023"/>
                </a:cubicBezTo>
                <a:cubicBezTo>
                  <a:pt x="3537" y="3035"/>
                  <a:pt x="3530" y="3059"/>
                  <a:pt x="3530" y="3084"/>
                </a:cubicBezTo>
                <a:cubicBezTo>
                  <a:pt x="3510" y="3228"/>
                  <a:pt x="3490" y="3373"/>
                  <a:pt x="3469" y="3518"/>
                </a:cubicBezTo>
                <a:cubicBezTo>
                  <a:pt x="3456" y="3626"/>
                  <a:pt x="3449" y="3783"/>
                  <a:pt x="3409" y="3880"/>
                </a:cubicBezTo>
                <a:cubicBezTo>
                  <a:pt x="3389" y="3928"/>
                  <a:pt x="3362" y="3964"/>
                  <a:pt x="3362" y="4036"/>
                </a:cubicBezTo>
                <a:cubicBezTo>
                  <a:pt x="3362" y="4036"/>
                  <a:pt x="3362" y="4048"/>
                  <a:pt x="3362" y="4048"/>
                </a:cubicBezTo>
                <a:cubicBezTo>
                  <a:pt x="3368" y="4061"/>
                  <a:pt x="3368" y="4061"/>
                  <a:pt x="3375" y="4073"/>
                </a:cubicBezTo>
                <a:cubicBezTo>
                  <a:pt x="3422" y="4097"/>
                  <a:pt x="3456" y="4036"/>
                  <a:pt x="3483" y="3976"/>
                </a:cubicBezTo>
                <a:cubicBezTo>
                  <a:pt x="3490" y="3976"/>
                  <a:pt x="3490" y="3964"/>
                  <a:pt x="3497" y="3964"/>
                </a:cubicBezTo>
                <a:cubicBezTo>
                  <a:pt x="3503" y="3952"/>
                  <a:pt x="3510" y="3952"/>
                  <a:pt x="3510" y="3964"/>
                </a:cubicBezTo>
                <a:cubicBezTo>
                  <a:pt x="3524" y="3988"/>
                  <a:pt x="3517" y="4036"/>
                  <a:pt x="3510" y="4061"/>
                </a:cubicBezTo>
                <a:cubicBezTo>
                  <a:pt x="3503" y="4133"/>
                  <a:pt x="3490" y="4205"/>
                  <a:pt x="3463" y="4253"/>
                </a:cubicBezTo>
                <a:cubicBezTo>
                  <a:pt x="3422" y="4350"/>
                  <a:pt x="3375" y="4434"/>
                  <a:pt x="3341" y="4531"/>
                </a:cubicBezTo>
                <a:cubicBezTo>
                  <a:pt x="3334" y="4555"/>
                  <a:pt x="3328" y="4579"/>
                  <a:pt x="3334" y="4603"/>
                </a:cubicBezTo>
                <a:cubicBezTo>
                  <a:pt x="3334" y="4651"/>
                  <a:pt x="3362" y="4676"/>
                  <a:pt x="3382" y="4676"/>
                </a:cubicBezTo>
                <a:cubicBezTo>
                  <a:pt x="3416" y="4676"/>
                  <a:pt x="3436" y="4639"/>
                  <a:pt x="3442" y="4591"/>
                </a:cubicBezTo>
                <a:cubicBezTo>
                  <a:pt x="3449" y="4555"/>
                  <a:pt x="3456" y="4519"/>
                  <a:pt x="3476" y="4507"/>
                </a:cubicBezTo>
                <a:cubicBezTo>
                  <a:pt x="3483" y="4507"/>
                  <a:pt x="3483" y="4495"/>
                  <a:pt x="3490" y="4507"/>
                </a:cubicBezTo>
                <a:cubicBezTo>
                  <a:pt x="3490" y="4507"/>
                  <a:pt x="3490" y="4519"/>
                  <a:pt x="3490" y="4519"/>
                </a:cubicBezTo>
                <a:cubicBezTo>
                  <a:pt x="3490" y="4591"/>
                  <a:pt x="3483" y="4651"/>
                  <a:pt x="3469" y="4712"/>
                </a:cubicBezTo>
                <a:cubicBezTo>
                  <a:pt x="3463" y="4736"/>
                  <a:pt x="3463" y="4748"/>
                  <a:pt x="3456" y="4760"/>
                </a:cubicBezTo>
                <a:cubicBezTo>
                  <a:pt x="3064" y="4434"/>
                  <a:pt x="3064" y="4434"/>
                  <a:pt x="3064" y="4434"/>
                </a:cubicBezTo>
                <a:cubicBezTo>
                  <a:pt x="3044" y="4398"/>
                  <a:pt x="3031" y="4362"/>
                  <a:pt x="3011" y="4326"/>
                </a:cubicBezTo>
                <a:cubicBezTo>
                  <a:pt x="2990" y="4278"/>
                  <a:pt x="2970" y="4229"/>
                  <a:pt x="2963" y="4157"/>
                </a:cubicBezTo>
                <a:cubicBezTo>
                  <a:pt x="2957" y="4145"/>
                  <a:pt x="2950" y="4085"/>
                  <a:pt x="2950" y="4073"/>
                </a:cubicBezTo>
                <a:cubicBezTo>
                  <a:pt x="2963" y="4036"/>
                  <a:pt x="2984" y="4085"/>
                  <a:pt x="2990" y="4097"/>
                </a:cubicBezTo>
                <a:cubicBezTo>
                  <a:pt x="2997" y="4133"/>
                  <a:pt x="3011" y="4157"/>
                  <a:pt x="3024" y="4193"/>
                </a:cubicBezTo>
                <a:cubicBezTo>
                  <a:pt x="3031" y="4217"/>
                  <a:pt x="3044" y="4229"/>
                  <a:pt x="3058" y="4253"/>
                </a:cubicBezTo>
                <a:cubicBezTo>
                  <a:pt x="3071" y="4266"/>
                  <a:pt x="3085" y="4266"/>
                  <a:pt x="3098" y="4253"/>
                </a:cubicBezTo>
                <a:cubicBezTo>
                  <a:pt x="3119" y="4241"/>
                  <a:pt x="3125" y="4205"/>
                  <a:pt x="3125" y="4169"/>
                </a:cubicBezTo>
                <a:cubicBezTo>
                  <a:pt x="3132" y="4109"/>
                  <a:pt x="3119" y="4061"/>
                  <a:pt x="3098" y="4012"/>
                </a:cubicBezTo>
                <a:cubicBezTo>
                  <a:pt x="3078" y="3964"/>
                  <a:pt x="3058" y="3916"/>
                  <a:pt x="3038" y="3880"/>
                </a:cubicBezTo>
                <a:cubicBezTo>
                  <a:pt x="3017" y="3843"/>
                  <a:pt x="3004" y="3819"/>
                  <a:pt x="2990" y="3783"/>
                </a:cubicBezTo>
                <a:cubicBezTo>
                  <a:pt x="2977" y="3747"/>
                  <a:pt x="2909" y="3530"/>
                  <a:pt x="2957" y="3494"/>
                </a:cubicBezTo>
                <a:cubicBezTo>
                  <a:pt x="2970" y="3494"/>
                  <a:pt x="2984" y="3506"/>
                  <a:pt x="2990" y="3518"/>
                </a:cubicBezTo>
                <a:cubicBezTo>
                  <a:pt x="3004" y="3530"/>
                  <a:pt x="3011" y="3554"/>
                  <a:pt x="3017" y="3566"/>
                </a:cubicBezTo>
                <a:cubicBezTo>
                  <a:pt x="3038" y="3602"/>
                  <a:pt x="3064" y="3626"/>
                  <a:pt x="3092" y="3626"/>
                </a:cubicBezTo>
                <a:cubicBezTo>
                  <a:pt x="3098" y="3626"/>
                  <a:pt x="3112" y="3626"/>
                  <a:pt x="3112" y="3614"/>
                </a:cubicBezTo>
                <a:cubicBezTo>
                  <a:pt x="3125" y="3602"/>
                  <a:pt x="3125" y="3578"/>
                  <a:pt x="3125" y="3554"/>
                </a:cubicBezTo>
                <a:cubicBezTo>
                  <a:pt x="3125" y="3494"/>
                  <a:pt x="3105" y="3433"/>
                  <a:pt x="3085" y="3373"/>
                </a:cubicBezTo>
                <a:cubicBezTo>
                  <a:pt x="3058" y="3313"/>
                  <a:pt x="3044" y="3252"/>
                  <a:pt x="3024" y="3192"/>
                </a:cubicBezTo>
                <a:cubicBezTo>
                  <a:pt x="2997" y="3120"/>
                  <a:pt x="2970" y="3059"/>
                  <a:pt x="2963" y="2975"/>
                </a:cubicBezTo>
                <a:cubicBezTo>
                  <a:pt x="3011" y="2903"/>
                  <a:pt x="3051" y="3144"/>
                  <a:pt x="3105" y="3108"/>
                </a:cubicBezTo>
                <a:cubicBezTo>
                  <a:pt x="3146" y="3084"/>
                  <a:pt x="3132" y="2975"/>
                  <a:pt x="3105" y="2915"/>
                </a:cubicBezTo>
                <a:cubicBezTo>
                  <a:pt x="3051" y="2770"/>
                  <a:pt x="3017" y="2613"/>
                  <a:pt x="2990" y="2444"/>
                </a:cubicBezTo>
                <a:cubicBezTo>
                  <a:pt x="2984" y="2360"/>
                  <a:pt x="2977" y="2276"/>
                  <a:pt x="2970" y="2191"/>
                </a:cubicBezTo>
                <a:cubicBezTo>
                  <a:pt x="2970" y="2155"/>
                  <a:pt x="2970" y="1974"/>
                  <a:pt x="2923" y="2022"/>
                </a:cubicBezTo>
                <a:cubicBezTo>
                  <a:pt x="2909" y="2034"/>
                  <a:pt x="2909" y="2058"/>
                  <a:pt x="2902" y="2095"/>
                </a:cubicBezTo>
                <a:cubicBezTo>
                  <a:pt x="2889" y="2239"/>
                  <a:pt x="2869" y="2372"/>
                  <a:pt x="2848" y="2517"/>
                </a:cubicBezTo>
                <a:cubicBezTo>
                  <a:pt x="2835" y="2625"/>
                  <a:pt x="2822" y="2782"/>
                  <a:pt x="2781" y="2879"/>
                </a:cubicBezTo>
                <a:cubicBezTo>
                  <a:pt x="2761" y="2927"/>
                  <a:pt x="2734" y="2963"/>
                  <a:pt x="2741" y="3035"/>
                </a:cubicBezTo>
                <a:cubicBezTo>
                  <a:pt x="2741" y="3047"/>
                  <a:pt x="2741" y="3047"/>
                  <a:pt x="2741" y="3059"/>
                </a:cubicBezTo>
                <a:cubicBezTo>
                  <a:pt x="2741" y="3059"/>
                  <a:pt x="2747" y="3072"/>
                  <a:pt x="2754" y="3072"/>
                </a:cubicBezTo>
                <a:cubicBezTo>
                  <a:pt x="2801" y="3096"/>
                  <a:pt x="2828" y="3035"/>
                  <a:pt x="2862" y="2987"/>
                </a:cubicBezTo>
                <a:cubicBezTo>
                  <a:pt x="2862" y="2975"/>
                  <a:pt x="2869" y="2963"/>
                  <a:pt x="2876" y="2963"/>
                </a:cubicBezTo>
                <a:cubicBezTo>
                  <a:pt x="2876" y="2963"/>
                  <a:pt x="2882" y="2963"/>
                  <a:pt x="2889" y="2963"/>
                </a:cubicBezTo>
                <a:cubicBezTo>
                  <a:pt x="2902" y="2987"/>
                  <a:pt x="2889" y="3035"/>
                  <a:pt x="2889" y="3059"/>
                </a:cubicBezTo>
                <a:cubicBezTo>
                  <a:pt x="2882" y="3132"/>
                  <a:pt x="2862" y="3204"/>
                  <a:pt x="2842" y="3265"/>
                </a:cubicBezTo>
                <a:cubicBezTo>
                  <a:pt x="2801" y="3349"/>
                  <a:pt x="2747" y="3433"/>
                  <a:pt x="2720" y="3542"/>
                </a:cubicBezTo>
                <a:cubicBezTo>
                  <a:pt x="2713" y="3554"/>
                  <a:pt x="2707" y="3578"/>
                  <a:pt x="2707" y="3602"/>
                </a:cubicBezTo>
                <a:cubicBezTo>
                  <a:pt x="2707" y="3650"/>
                  <a:pt x="2734" y="3675"/>
                  <a:pt x="2761" y="3675"/>
                </a:cubicBezTo>
                <a:cubicBezTo>
                  <a:pt x="2788" y="3687"/>
                  <a:pt x="2808" y="3638"/>
                  <a:pt x="2822" y="3590"/>
                </a:cubicBezTo>
                <a:cubicBezTo>
                  <a:pt x="2828" y="3554"/>
                  <a:pt x="2835" y="3530"/>
                  <a:pt x="2848" y="3506"/>
                </a:cubicBezTo>
                <a:cubicBezTo>
                  <a:pt x="2855" y="3506"/>
                  <a:pt x="2862" y="3506"/>
                  <a:pt x="2862" y="3506"/>
                </a:cubicBezTo>
                <a:cubicBezTo>
                  <a:pt x="2869" y="3518"/>
                  <a:pt x="2869" y="3518"/>
                  <a:pt x="2869" y="3518"/>
                </a:cubicBezTo>
                <a:cubicBezTo>
                  <a:pt x="2869" y="3590"/>
                  <a:pt x="2862" y="3663"/>
                  <a:pt x="2842" y="3723"/>
                </a:cubicBezTo>
                <a:cubicBezTo>
                  <a:pt x="2828" y="3783"/>
                  <a:pt x="2801" y="3819"/>
                  <a:pt x="2774" y="3868"/>
                </a:cubicBezTo>
                <a:cubicBezTo>
                  <a:pt x="2761" y="3904"/>
                  <a:pt x="2741" y="3928"/>
                  <a:pt x="2734" y="3964"/>
                </a:cubicBezTo>
                <a:cubicBezTo>
                  <a:pt x="2727" y="3988"/>
                  <a:pt x="2720" y="4012"/>
                  <a:pt x="2720" y="4036"/>
                </a:cubicBezTo>
                <a:cubicBezTo>
                  <a:pt x="2720" y="4061"/>
                  <a:pt x="2734" y="4097"/>
                  <a:pt x="2747" y="4097"/>
                </a:cubicBezTo>
                <a:cubicBezTo>
                  <a:pt x="2768" y="4121"/>
                  <a:pt x="2788" y="4097"/>
                  <a:pt x="2801" y="4073"/>
                </a:cubicBezTo>
                <a:cubicBezTo>
                  <a:pt x="2808" y="4061"/>
                  <a:pt x="2855" y="3940"/>
                  <a:pt x="2869" y="3988"/>
                </a:cubicBezTo>
                <a:cubicBezTo>
                  <a:pt x="2876" y="4000"/>
                  <a:pt x="2862" y="4061"/>
                  <a:pt x="2862" y="4085"/>
                </a:cubicBezTo>
                <a:cubicBezTo>
                  <a:pt x="2855" y="4133"/>
                  <a:pt x="2842" y="4193"/>
                  <a:pt x="2835" y="4241"/>
                </a:cubicBezTo>
                <a:cubicBezTo>
                  <a:pt x="2464" y="3940"/>
                  <a:pt x="2464" y="3940"/>
                  <a:pt x="2464" y="3940"/>
                </a:cubicBezTo>
                <a:cubicBezTo>
                  <a:pt x="2450" y="3904"/>
                  <a:pt x="2430" y="3868"/>
                  <a:pt x="2410" y="3831"/>
                </a:cubicBezTo>
                <a:cubicBezTo>
                  <a:pt x="2396" y="3807"/>
                  <a:pt x="2383" y="3771"/>
                  <a:pt x="2369" y="3735"/>
                </a:cubicBezTo>
                <a:cubicBezTo>
                  <a:pt x="2349" y="3699"/>
                  <a:pt x="2282" y="3482"/>
                  <a:pt x="2336" y="3457"/>
                </a:cubicBezTo>
                <a:cubicBezTo>
                  <a:pt x="2349" y="3445"/>
                  <a:pt x="2356" y="3457"/>
                  <a:pt x="2369" y="3470"/>
                </a:cubicBezTo>
                <a:cubicBezTo>
                  <a:pt x="2376" y="3494"/>
                  <a:pt x="2383" y="3506"/>
                  <a:pt x="2390" y="3530"/>
                </a:cubicBezTo>
                <a:cubicBezTo>
                  <a:pt x="2410" y="3566"/>
                  <a:pt x="2443" y="3590"/>
                  <a:pt x="2471" y="3578"/>
                </a:cubicBezTo>
                <a:cubicBezTo>
                  <a:pt x="2477" y="3578"/>
                  <a:pt x="2484" y="3578"/>
                  <a:pt x="2491" y="3578"/>
                </a:cubicBezTo>
                <a:cubicBezTo>
                  <a:pt x="2498" y="3566"/>
                  <a:pt x="2504" y="3542"/>
                  <a:pt x="2504" y="3518"/>
                </a:cubicBezTo>
                <a:cubicBezTo>
                  <a:pt x="2504" y="3445"/>
                  <a:pt x="2484" y="3385"/>
                  <a:pt x="2464" y="3337"/>
                </a:cubicBezTo>
                <a:cubicBezTo>
                  <a:pt x="2437" y="3277"/>
                  <a:pt x="2417" y="3216"/>
                  <a:pt x="2396" y="3156"/>
                </a:cubicBezTo>
                <a:cubicBezTo>
                  <a:pt x="2376" y="3084"/>
                  <a:pt x="2349" y="3023"/>
                  <a:pt x="2342" y="2939"/>
                </a:cubicBezTo>
                <a:cubicBezTo>
                  <a:pt x="2383" y="2854"/>
                  <a:pt x="2430" y="3096"/>
                  <a:pt x="2484" y="3059"/>
                </a:cubicBezTo>
                <a:cubicBezTo>
                  <a:pt x="2525" y="3047"/>
                  <a:pt x="2504" y="2939"/>
                  <a:pt x="2484" y="2867"/>
                </a:cubicBezTo>
                <a:cubicBezTo>
                  <a:pt x="2423" y="2734"/>
                  <a:pt x="2390" y="2565"/>
                  <a:pt x="2369" y="2396"/>
                </a:cubicBezTo>
                <a:cubicBezTo>
                  <a:pt x="2362" y="2312"/>
                  <a:pt x="2349" y="2227"/>
                  <a:pt x="2342" y="2143"/>
                </a:cubicBezTo>
                <a:cubicBezTo>
                  <a:pt x="2342" y="2107"/>
                  <a:pt x="2342" y="1926"/>
                  <a:pt x="2302" y="1974"/>
                </a:cubicBezTo>
                <a:cubicBezTo>
                  <a:pt x="2288" y="1998"/>
                  <a:pt x="2282" y="2022"/>
                  <a:pt x="2282" y="2046"/>
                </a:cubicBezTo>
                <a:cubicBezTo>
                  <a:pt x="2261" y="2191"/>
                  <a:pt x="2248" y="2336"/>
                  <a:pt x="2228" y="2481"/>
                </a:cubicBezTo>
                <a:cubicBezTo>
                  <a:pt x="2207" y="2589"/>
                  <a:pt x="2201" y="2734"/>
                  <a:pt x="2160" y="2830"/>
                </a:cubicBezTo>
                <a:cubicBezTo>
                  <a:pt x="2140" y="2891"/>
                  <a:pt x="2113" y="2927"/>
                  <a:pt x="2113" y="2999"/>
                </a:cubicBezTo>
                <a:cubicBezTo>
                  <a:pt x="2113" y="2999"/>
                  <a:pt x="2113" y="3011"/>
                  <a:pt x="2113" y="3011"/>
                </a:cubicBezTo>
                <a:cubicBezTo>
                  <a:pt x="2120" y="3023"/>
                  <a:pt x="2126" y="3023"/>
                  <a:pt x="2126" y="3023"/>
                </a:cubicBezTo>
                <a:cubicBezTo>
                  <a:pt x="2173" y="3059"/>
                  <a:pt x="2207" y="2999"/>
                  <a:pt x="2234" y="2939"/>
                </a:cubicBezTo>
                <a:cubicBezTo>
                  <a:pt x="2241" y="2927"/>
                  <a:pt x="2248" y="2927"/>
                  <a:pt x="2248" y="2915"/>
                </a:cubicBezTo>
                <a:cubicBezTo>
                  <a:pt x="2255" y="2915"/>
                  <a:pt x="2261" y="2915"/>
                  <a:pt x="2268" y="2927"/>
                </a:cubicBezTo>
                <a:cubicBezTo>
                  <a:pt x="2275" y="2939"/>
                  <a:pt x="2268" y="2999"/>
                  <a:pt x="2268" y="3023"/>
                </a:cubicBezTo>
                <a:cubicBezTo>
                  <a:pt x="2261" y="3096"/>
                  <a:pt x="2241" y="3156"/>
                  <a:pt x="2214" y="3216"/>
                </a:cubicBezTo>
                <a:cubicBezTo>
                  <a:pt x="2173" y="3313"/>
                  <a:pt x="2126" y="3397"/>
                  <a:pt x="2092" y="3494"/>
                </a:cubicBezTo>
                <a:cubicBezTo>
                  <a:pt x="2086" y="3518"/>
                  <a:pt x="2086" y="3542"/>
                  <a:pt x="2086" y="3566"/>
                </a:cubicBezTo>
                <a:cubicBezTo>
                  <a:pt x="2086" y="3614"/>
                  <a:pt x="2113" y="3638"/>
                  <a:pt x="2133" y="3638"/>
                </a:cubicBezTo>
                <a:cubicBezTo>
                  <a:pt x="2167" y="3638"/>
                  <a:pt x="2187" y="3602"/>
                  <a:pt x="2194" y="3554"/>
                </a:cubicBezTo>
                <a:cubicBezTo>
                  <a:pt x="2201" y="3518"/>
                  <a:pt x="2214" y="3482"/>
                  <a:pt x="2228" y="3470"/>
                </a:cubicBezTo>
                <a:cubicBezTo>
                  <a:pt x="2234" y="3457"/>
                  <a:pt x="2241" y="3457"/>
                  <a:pt x="2241" y="3470"/>
                </a:cubicBezTo>
                <a:cubicBezTo>
                  <a:pt x="2241" y="3470"/>
                  <a:pt x="2241" y="3470"/>
                  <a:pt x="2241" y="3482"/>
                </a:cubicBezTo>
                <a:cubicBezTo>
                  <a:pt x="2248" y="3542"/>
                  <a:pt x="2234" y="3614"/>
                  <a:pt x="2221" y="3675"/>
                </a:cubicBezTo>
                <a:cubicBezTo>
                  <a:pt x="2214" y="3699"/>
                  <a:pt x="2214" y="3711"/>
                  <a:pt x="2207" y="3723"/>
                </a:cubicBezTo>
                <a:cubicBezTo>
                  <a:pt x="1782" y="3373"/>
                  <a:pt x="1782" y="3373"/>
                  <a:pt x="1782" y="3373"/>
                </a:cubicBezTo>
                <a:cubicBezTo>
                  <a:pt x="1775" y="3373"/>
                  <a:pt x="1775" y="3361"/>
                  <a:pt x="1775" y="3361"/>
                </a:cubicBezTo>
                <a:cubicBezTo>
                  <a:pt x="1748" y="3289"/>
                  <a:pt x="1721" y="3228"/>
                  <a:pt x="1715" y="3144"/>
                </a:cubicBezTo>
                <a:cubicBezTo>
                  <a:pt x="1762" y="3059"/>
                  <a:pt x="1802" y="3301"/>
                  <a:pt x="1863" y="3265"/>
                </a:cubicBezTo>
                <a:cubicBezTo>
                  <a:pt x="1903" y="3252"/>
                  <a:pt x="1883" y="3144"/>
                  <a:pt x="1856" y="3072"/>
                </a:cubicBezTo>
                <a:cubicBezTo>
                  <a:pt x="1802" y="2939"/>
                  <a:pt x="1768" y="2770"/>
                  <a:pt x="1748" y="2601"/>
                </a:cubicBezTo>
                <a:cubicBezTo>
                  <a:pt x="1735" y="2517"/>
                  <a:pt x="1728" y="2432"/>
                  <a:pt x="1721" y="2348"/>
                </a:cubicBezTo>
                <a:cubicBezTo>
                  <a:pt x="1721" y="2312"/>
                  <a:pt x="1721" y="2131"/>
                  <a:pt x="1681" y="2179"/>
                </a:cubicBezTo>
                <a:cubicBezTo>
                  <a:pt x="1667" y="2203"/>
                  <a:pt x="1661" y="2227"/>
                  <a:pt x="1654" y="2251"/>
                </a:cubicBezTo>
                <a:cubicBezTo>
                  <a:pt x="1640" y="2396"/>
                  <a:pt x="1620" y="2541"/>
                  <a:pt x="1600" y="2686"/>
                </a:cubicBezTo>
                <a:cubicBezTo>
                  <a:pt x="1586" y="2794"/>
                  <a:pt x="1580" y="2939"/>
                  <a:pt x="1539" y="3035"/>
                </a:cubicBezTo>
                <a:cubicBezTo>
                  <a:pt x="1519" y="3072"/>
                  <a:pt x="1505" y="3108"/>
                  <a:pt x="1498" y="3144"/>
                </a:cubicBezTo>
                <a:cubicBezTo>
                  <a:pt x="1134" y="2842"/>
                  <a:pt x="1134" y="2842"/>
                  <a:pt x="1134" y="2842"/>
                </a:cubicBezTo>
                <a:cubicBezTo>
                  <a:pt x="1114" y="2782"/>
                  <a:pt x="1100" y="2722"/>
                  <a:pt x="1114" y="2649"/>
                </a:cubicBezTo>
                <a:cubicBezTo>
                  <a:pt x="1161" y="2662"/>
                  <a:pt x="1175" y="2818"/>
                  <a:pt x="1229" y="2818"/>
                </a:cubicBezTo>
                <a:cubicBezTo>
                  <a:pt x="1262" y="2818"/>
                  <a:pt x="1276" y="2722"/>
                  <a:pt x="1269" y="2662"/>
                </a:cubicBezTo>
                <a:cubicBezTo>
                  <a:pt x="1255" y="2517"/>
                  <a:pt x="1188" y="2420"/>
                  <a:pt x="1141" y="2312"/>
                </a:cubicBezTo>
                <a:cubicBezTo>
                  <a:pt x="1120" y="2264"/>
                  <a:pt x="1100" y="2215"/>
                  <a:pt x="1087" y="2143"/>
                </a:cubicBezTo>
                <a:cubicBezTo>
                  <a:pt x="1087" y="2131"/>
                  <a:pt x="1073" y="2071"/>
                  <a:pt x="1080" y="2058"/>
                </a:cubicBezTo>
                <a:cubicBezTo>
                  <a:pt x="1094" y="2022"/>
                  <a:pt x="1114" y="2071"/>
                  <a:pt x="1120" y="2083"/>
                </a:cubicBezTo>
                <a:cubicBezTo>
                  <a:pt x="1127" y="2119"/>
                  <a:pt x="1141" y="2143"/>
                  <a:pt x="1154" y="2179"/>
                </a:cubicBezTo>
                <a:cubicBezTo>
                  <a:pt x="1161" y="2203"/>
                  <a:pt x="1168" y="2227"/>
                  <a:pt x="1181" y="2239"/>
                </a:cubicBezTo>
                <a:cubicBezTo>
                  <a:pt x="1195" y="2251"/>
                  <a:pt x="1215" y="2264"/>
                  <a:pt x="1229" y="2251"/>
                </a:cubicBezTo>
                <a:cubicBezTo>
                  <a:pt x="1249" y="2227"/>
                  <a:pt x="1255" y="2191"/>
                  <a:pt x="1255" y="2155"/>
                </a:cubicBezTo>
                <a:cubicBezTo>
                  <a:pt x="1255" y="2095"/>
                  <a:pt x="1249" y="2046"/>
                  <a:pt x="1229" y="1998"/>
                </a:cubicBezTo>
                <a:cubicBezTo>
                  <a:pt x="1208" y="1950"/>
                  <a:pt x="1188" y="1902"/>
                  <a:pt x="1168" y="1866"/>
                </a:cubicBezTo>
                <a:cubicBezTo>
                  <a:pt x="1148" y="1829"/>
                  <a:pt x="1134" y="1805"/>
                  <a:pt x="1120" y="1769"/>
                </a:cubicBezTo>
                <a:cubicBezTo>
                  <a:pt x="1100" y="1733"/>
                  <a:pt x="1040" y="1516"/>
                  <a:pt x="1087" y="1480"/>
                </a:cubicBezTo>
                <a:cubicBezTo>
                  <a:pt x="1100" y="1480"/>
                  <a:pt x="1114" y="1492"/>
                  <a:pt x="1120" y="1504"/>
                </a:cubicBezTo>
                <a:cubicBezTo>
                  <a:pt x="1127" y="1516"/>
                  <a:pt x="1134" y="1540"/>
                  <a:pt x="1148" y="1552"/>
                </a:cubicBezTo>
                <a:cubicBezTo>
                  <a:pt x="1161" y="1588"/>
                  <a:pt x="1195" y="1612"/>
                  <a:pt x="1222" y="1612"/>
                </a:cubicBezTo>
                <a:cubicBezTo>
                  <a:pt x="1229" y="1612"/>
                  <a:pt x="1235" y="1612"/>
                  <a:pt x="1242" y="1600"/>
                </a:cubicBezTo>
                <a:cubicBezTo>
                  <a:pt x="1255" y="1588"/>
                  <a:pt x="1255" y="1564"/>
                  <a:pt x="1255" y="1540"/>
                </a:cubicBezTo>
                <a:cubicBezTo>
                  <a:pt x="1255" y="1480"/>
                  <a:pt x="1235" y="1419"/>
                  <a:pt x="1215" y="1359"/>
                </a:cubicBezTo>
                <a:cubicBezTo>
                  <a:pt x="1188" y="1299"/>
                  <a:pt x="1175" y="1238"/>
                  <a:pt x="1148" y="1178"/>
                </a:cubicBezTo>
                <a:cubicBezTo>
                  <a:pt x="1127" y="1106"/>
                  <a:pt x="1100" y="1045"/>
                  <a:pt x="1094" y="961"/>
                </a:cubicBezTo>
                <a:cubicBezTo>
                  <a:pt x="1134" y="889"/>
                  <a:pt x="1181" y="1130"/>
                  <a:pt x="1235" y="1094"/>
                </a:cubicBezTo>
                <a:cubicBezTo>
                  <a:pt x="1276" y="1070"/>
                  <a:pt x="1255" y="961"/>
                  <a:pt x="1235" y="901"/>
                </a:cubicBezTo>
                <a:cubicBezTo>
                  <a:pt x="1181" y="756"/>
                  <a:pt x="1141" y="599"/>
                  <a:pt x="1120" y="430"/>
                </a:cubicBezTo>
                <a:cubicBezTo>
                  <a:pt x="1114" y="346"/>
                  <a:pt x="1107" y="262"/>
                  <a:pt x="1100" y="177"/>
                </a:cubicBezTo>
                <a:cubicBezTo>
                  <a:pt x="1094" y="141"/>
                  <a:pt x="1100" y="-40"/>
                  <a:pt x="1053" y="8"/>
                </a:cubicBezTo>
                <a:cubicBezTo>
                  <a:pt x="1040" y="20"/>
                  <a:pt x="1040" y="56"/>
                  <a:pt x="1033" y="81"/>
                </a:cubicBezTo>
                <a:cubicBezTo>
                  <a:pt x="1012" y="225"/>
                  <a:pt x="999" y="358"/>
                  <a:pt x="979" y="503"/>
                </a:cubicBezTo>
                <a:cubicBezTo>
                  <a:pt x="959" y="611"/>
                  <a:pt x="952" y="768"/>
                  <a:pt x="911" y="865"/>
                </a:cubicBezTo>
                <a:cubicBezTo>
                  <a:pt x="891" y="913"/>
                  <a:pt x="864" y="949"/>
                  <a:pt x="864" y="1021"/>
                </a:cubicBezTo>
                <a:cubicBezTo>
                  <a:pt x="864" y="1033"/>
                  <a:pt x="864" y="1033"/>
                  <a:pt x="871" y="1045"/>
                </a:cubicBezTo>
                <a:cubicBezTo>
                  <a:pt x="871" y="1045"/>
                  <a:pt x="878" y="1057"/>
                  <a:pt x="878" y="1057"/>
                </a:cubicBezTo>
                <a:cubicBezTo>
                  <a:pt x="925" y="1082"/>
                  <a:pt x="959" y="1021"/>
                  <a:pt x="985" y="973"/>
                </a:cubicBezTo>
                <a:cubicBezTo>
                  <a:pt x="992" y="961"/>
                  <a:pt x="999" y="949"/>
                  <a:pt x="999" y="949"/>
                </a:cubicBezTo>
                <a:cubicBezTo>
                  <a:pt x="1006" y="949"/>
                  <a:pt x="1012" y="949"/>
                  <a:pt x="1019" y="949"/>
                </a:cubicBezTo>
                <a:cubicBezTo>
                  <a:pt x="1026" y="973"/>
                  <a:pt x="1019" y="1033"/>
                  <a:pt x="1019" y="1045"/>
                </a:cubicBezTo>
                <a:cubicBezTo>
                  <a:pt x="1012" y="1118"/>
                  <a:pt x="992" y="1190"/>
                  <a:pt x="965" y="1250"/>
                </a:cubicBezTo>
                <a:cubicBezTo>
                  <a:pt x="932" y="1347"/>
                  <a:pt x="878" y="1419"/>
                  <a:pt x="850" y="1528"/>
                </a:cubicBezTo>
                <a:cubicBezTo>
                  <a:pt x="844" y="1540"/>
                  <a:pt x="837" y="1564"/>
                  <a:pt x="837" y="1588"/>
                </a:cubicBezTo>
                <a:cubicBezTo>
                  <a:pt x="837" y="1636"/>
                  <a:pt x="864" y="1661"/>
                  <a:pt x="891" y="1673"/>
                </a:cubicBezTo>
                <a:cubicBezTo>
                  <a:pt x="918" y="1673"/>
                  <a:pt x="938" y="1624"/>
                  <a:pt x="952" y="1576"/>
                </a:cubicBezTo>
                <a:cubicBezTo>
                  <a:pt x="959" y="1552"/>
                  <a:pt x="965" y="1516"/>
                  <a:pt x="979" y="1492"/>
                </a:cubicBezTo>
                <a:cubicBezTo>
                  <a:pt x="985" y="1492"/>
                  <a:pt x="992" y="1492"/>
                  <a:pt x="992" y="1492"/>
                </a:cubicBezTo>
                <a:cubicBezTo>
                  <a:pt x="992" y="1504"/>
                  <a:pt x="992" y="1504"/>
                  <a:pt x="992" y="1504"/>
                </a:cubicBezTo>
                <a:cubicBezTo>
                  <a:pt x="999" y="1576"/>
                  <a:pt x="992" y="1648"/>
                  <a:pt x="972" y="1709"/>
                </a:cubicBezTo>
                <a:cubicBezTo>
                  <a:pt x="959" y="1769"/>
                  <a:pt x="932" y="1805"/>
                  <a:pt x="905" y="1866"/>
                </a:cubicBezTo>
                <a:cubicBezTo>
                  <a:pt x="884" y="1890"/>
                  <a:pt x="871" y="1914"/>
                  <a:pt x="864" y="1950"/>
                </a:cubicBezTo>
                <a:cubicBezTo>
                  <a:pt x="850" y="1974"/>
                  <a:pt x="850" y="1998"/>
                  <a:pt x="850" y="2022"/>
                </a:cubicBezTo>
                <a:cubicBezTo>
                  <a:pt x="850" y="2046"/>
                  <a:pt x="864" y="2083"/>
                  <a:pt x="878" y="2083"/>
                </a:cubicBezTo>
                <a:cubicBezTo>
                  <a:pt x="898" y="2107"/>
                  <a:pt x="918" y="2083"/>
                  <a:pt x="932" y="2058"/>
                </a:cubicBezTo>
                <a:cubicBezTo>
                  <a:pt x="938" y="2046"/>
                  <a:pt x="979" y="1926"/>
                  <a:pt x="999" y="1974"/>
                </a:cubicBezTo>
                <a:cubicBezTo>
                  <a:pt x="1006" y="1986"/>
                  <a:pt x="992" y="2046"/>
                  <a:pt x="985" y="2071"/>
                </a:cubicBezTo>
                <a:cubicBezTo>
                  <a:pt x="979" y="2131"/>
                  <a:pt x="972" y="2203"/>
                  <a:pt x="959" y="2264"/>
                </a:cubicBezTo>
                <a:cubicBezTo>
                  <a:pt x="932" y="2384"/>
                  <a:pt x="884" y="2493"/>
                  <a:pt x="837" y="2589"/>
                </a:cubicBezTo>
                <a:cubicBezTo>
                  <a:pt x="837" y="2589"/>
                  <a:pt x="837" y="2589"/>
                  <a:pt x="830" y="2589"/>
                </a:cubicBezTo>
                <a:cubicBezTo>
                  <a:pt x="601" y="2408"/>
                  <a:pt x="601" y="2408"/>
                  <a:pt x="601" y="2408"/>
                </a:cubicBezTo>
                <a:cubicBezTo>
                  <a:pt x="587" y="2360"/>
                  <a:pt x="560" y="2312"/>
                  <a:pt x="540" y="2276"/>
                </a:cubicBezTo>
                <a:cubicBezTo>
                  <a:pt x="526" y="2239"/>
                  <a:pt x="506" y="2215"/>
                  <a:pt x="493" y="2179"/>
                </a:cubicBezTo>
                <a:cubicBezTo>
                  <a:pt x="479" y="2143"/>
                  <a:pt x="412" y="1926"/>
                  <a:pt x="466" y="1890"/>
                </a:cubicBezTo>
                <a:cubicBezTo>
                  <a:pt x="472" y="1890"/>
                  <a:pt x="486" y="1902"/>
                  <a:pt x="500" y="1914"/>
                </a:cubicBezTo>
                <a:cubicBezTo>
                  <a:pt x="506" y="1926"/>
                  <a:pt x="513" y="1950"/>
                  <a:pt x="520" y="1962"/>
                </a:cubicBezTo>
                <a:cubicBezTo>
                  <a:pt x="540" y="1998"/>
                  <a:pt x="567" y="2022"/>
                  <a:pt x="601" y="2022"/>
                </a:cubicBezTo>
                <a:cubicBezTo>
                  <a:pt x="608" y="2022"/>
                  <a:pt x="614" y="2022"/>
                  <a:pt x="621" y="2010"/>
                </a:cubicBezTo>
                <a:cubicBezTo>
                  <a:pt x="628" y="1998"/>
                  <a:pt x="635" y="1974"/>
                  <a:pt x="635" y="1950"/>
                </a:cubicBezTo>
                <a:cubicBezTo>
                  <a:pt x="635" y="1890"/>
                  <a:pt x="614" y="1829"/>
                  <a:pt x="587" y="1769"/>
                </a:cubicBezTo>
                <a:cubicBezTo>
                  <a:pt x="567" y="1721"/>
                  <a:pt x="547" y="1648"/>
                  <a:pt x="526" y="1588"/>
                </a:cubicBezTo>
                <a:cubicBezTo>
                  <a:pt x="500" y="1516"/>
                  <a:pt x="472" y="1455"/>
                  <a:pt x="466" y="1371"/>
                </a:cubicBezTo>
                <a:cubicBezTo>
                  <a:pt x="513" y="1299"/>
                  <a:pt x="554" y="1540"/>
                  <a:pt x="614" y="1504"/>
                </a:cubicBezTo>
                <a:cubicBezTo>
                  <a:pt x="655" y="1480"/>
                  <a:pt x="635" y="1371"/>
                  <a:pt x="608" y="1311"/>
                </a:cubicBezTo>
                <a:cubicBezTo>
                  <a:pt x="554" y="1166"/>
                  <a:pt x="520" y="1009"/>
                  <a:pt x="500" y="840"/>
                </a:cubicBezTo>
                <a:cubicBezTo>
                  <a:pt x="486" y="756"/>
                  <a:pt x="479" y="672"/>
                  <a:pt x="472" y="587"/>
                </a:cubicBezTo>
                <a:cubicBezTo>
                  <a:pt x="472" y="551"/>
                  <a:pt x="472" y="370"/>
                  <a:pt x="432" y="418"/>
                </a:cubicBezTo>
                <a:cubicBezTo>
                  <a:pt x="419" y="430"/>
                  <a:pt x="412" y="467"/>
                  <a:pt x="412" y="491"/>
                </a:cubicBezTo>
                <a:cubicBezTo>
                  <a:pt x="391" y="635"/>
                  <a:pt x="371" y="780"/>
                  <a:pt x="351" y="913"/>
                </a:cubicBezTo>
                <a:cubicBezTo>
                  <a:pt x="338" y="1033"/>
                  <a:pt x="331" y="1178"/>
                  <a:pt x="290" y="1275"/>
                </a:cubicBezTo>
                <a:cubicBezTo>
                  <a:pt x="270" y="1323"/>
                  <a:pt x="243" y="1359"/>
                  <a:pt x="243" y="1431"/>
                </a:cubicBezTo>
                <a:cubicBezTo>
                  <a:pt x="243" y="1443"/>
                  <a:pt x="243" y="1443"/>
                  <a:pt x="243" y="1455"/>
                </a:cubicBezTo>
                <a:cubicBezTo>
                  <a:pt x="250" y="1455"/>
                  <a:pt x="250" y="1468"/>
                  <a:pt x="257" y="1468"/>
                </a:cubicBezTo>
                <a:cubicBezTo>
                  <a:pt x="304" y="1492"/>
                  <a:pt x="338" y="1431"/>
                  <a:pt x="365" y="1383"/>
                </a:cubicBezTo>
                <a:cubicBezTo>
                  <a:pt x="371" y="1371"/>
                  <a:pt x="371" y="1359"/>
                  <a:pt x="378" y="1359"/>
                </a:cubicBezTo>
                <a:cubicBezTo>
                  <a:pt x="385" y="1359"/>
                  <a:pt x="391" y="1359"/>
                  <a:pt x="391" y="1359"/>
                </a:cubicBezTo>
                <a:cubicBezTo>
                  <a:pt x="405" y="1383"/>
                  <a:pt x="398" y="1443"/>
                  <a:pt x="391" y="1455"/>
                </a:cubicBezTo>
                <a:cubicBezTo>
                  <a:pt x="385" y="1528"/>
                  <a:pt x="371" y="1600"/>
                  <a:pt x="344" y="1661"/>
                </a:cubicBezTo>
                <a:cubicBezTo>
                  <a:pt x="304" y="1757"/>
                  <a:pt x="257" y="1829"/>
                  <a:pt x="223" y="1938"/>
                </a:cubicBezTo>
                <a:cubicBezTo>
                  <a:pt x="216" y="1962"/>
                  <a:pt x="209" y="1974"/>
                  <a:pt x="216" y="1998"/>
                </a:cubicBezTo>
                <a:cubicBezTo>
                  <a:pt x="216" y="2046"/>
                  <a:pt x="243" y="2071"/>
                  <a:pt x="263" y="2083"/>
                </a:cubicBezTo>
                <a:cubicBezTo>
                  <a:pt x="297" y="2083"/>
                  <a:pt x="311" y="2034"/>
                  <a:pt x="324" y="1986"/>
                </a:cubicBezTo>
                <a:cubicBezTo>
                  <a:pt x="331" y="1962"/>
                  <a:pt x="338" y="1926"/>
                  <a:pt x="358" y="1902"/>
                </a:cubicBezTo>
                <a:cubicBezTo>
                  <a:pt x="358" y="1902"/>
                  <a:pt x="365" y="1902"/>
                  <a:pt x="371" y="1902"/>
                </a:cubicBezTo>
                <a:cubicBezTo>
                  <a:pt x="371" y="1914"/>
                  <a:pt x="371" y="1914"/>
                  <a:pt x="371" y="1914"/>
                </a:cubicBezTo>
                <a:cubicBezTo>
                  <a:pt x="371" y="1986"/>
                  <a:pt x="365" y="2058"/>
                  <a:pt x="351" y="2119"/>
                </a:cubicBezTo>
                <a:cubicBezTo>
                  <a:pt x="344" y="2143"/>
                  <a:pt x="338" y="2155"/>
                  <a:pt x="331" y="2179"/>
                </a:cubicBezTo>
                <a:cubicBezTo>
                  <a:pt x="0" y="1902"/>
                  <a:pt x="0" y="1902"/>
                  <a:pt x="0" y="1902"/>
                </a:cubicBezTo>
                <a:cubicBezTo>
                  <a:pt x="0" y="21560"/>
                  <a:pt x="0" y="21560"/>
                  <a:pt x="0" y="21560"/>
                </a:cubicBezTo>
                <a:cubicBezTo>
                  <a:pt x="21600" y="21560"/>
                  <a:pt x="21600" y="21560"/>
                  <a:pt x="21600" y="21560"/>
                </a:cubicBezTo>
                <a:cubicBezTo>
                  <a:pt x="21600" y="10850"/>
                  <a:pt x="21600" y="10850"/>
                  <a:pt x="21600" y="10850"/>
                </a:cubicBezTo>
                <a:cubicBezTo>
                  <a:pt x="21600" y="10621"/>
                  <a:pt x="21600" y="10621"/>
                  <a:pt x="21600" y="10621"/>
                </a:cubicBezTo>
                <a:cubicBezTo>
                  <a:pt x="21600" y="5592"/>
                  <a:pt x="21600" y="5592"/>
                  <a:pt x="21600" y="5592"/>
                </a:cubicBezTo>
                <a:lnTo>
                  <a:pt x="21310" y="5592"/>
                </a:lnTo>
                <a:close/>
                <a:moveTo>
                  <a:pt x="8066" y="8511"/>
                </a:moveTo>
                <a:cubicBezTo>
                  <a:pt x="8080" y="8475"/>
                  <a:pt x="8100" y="8523"/>
                  <a:pt x="8107" y="8535"/>
                </a:cubicBezTo>
                <a:cubicBezTo>
                  <a:pt x="8114" y="8571"/>
                  <a:pt x="8127" y="8595"/>
                  <a:pt x="8134" y="8619"/>
                </a:cubicBezTo>
                <a:cubicBezTo>
                  <a:pt x="8073" y="8571"/>
                  <a:pt x="8073" y="8571"/>
                  <a:pt x="8073" y="8571"/>
                </a:cubicBezTo>
                <a:cubicBezTo>
                  <a:pt x="8066" y="8547"/>
                  <a:pt x="8066" y="8523"/>
                  <a:pt x="8066" y="8511"/>
                </a:cubicBezTo>
                <a:close/>
                <a:moveTo>
                  <a:pt x="7985" y="8426"/>
                </a:moveTo>
                <a:cubicBezTo>
                  <a:pt x="7985" y="8426"/>
                  <a:pt x="7985" y="8463"/>
                  <a:pt x="7979" y="8487"/>
                </a:cubicBezTo>
                <a:cubicBezTo>
                  <a:pt x="7938" y="8463"/>
                  <a:pt x="7938" y="8463"/>
                  <a:pt x="7938" y="8463"/>
                </a:cubicBezTo>
                <a:cubicBezTo>
                  <a:pt x="7951" y="8426"/>
                  <a:pt x="7972" y="8390"/>
                  <a:pt x="7985" y="8426"/>
                </a:cubicBezTo>
                <a:close/>
                <a:moveTo>
                  <a:pt x="7189" y="7715"/>
                </a:moveTo>
                <a:cubicBezTo>
                  <a:pt x="7196" y="7679"/>
                  <a:pt x="7202" y="7642"/>
                  <a:pt x="7216" y="7630"/>
                </a:cubicBezTo>
                <a:cubicBezTo>
                  <a:pt x="7222" y="7618"/>
                  <a:pt x="7229" y="7618"/>
                  <a:pt x="7229" y="7630"/>
                </a:cubicBezTo>
                <a:cubicBezTo>
                  <a:pt x="7229" y="7630"/>
                  <a:pt x="7229" y="7630"/>
                  <a:pt x="7236" y="7642"/>
                </a:cubicBezTo>
                <a:cubicBezTo>
                  <a:pt x="7236" y="7703"/>
                  <a:pt x="7229" y="7775"/>
                  <a:pt x="7209" y="7835"/>
                </a:cubicBezTo>
                <a:cubicBezTo>
                  <a:pt x="7209" y="7847"/>
                  <a:pt x="7209" y="7847"/>
                  <a:pt x="7209" y="7859"/>
                </a:cubicBezTo>
                <a:cubicBezTo>
                  <a:pt x="7135" y="7799"/>
                  <a:pt x="7135" y="7799"/>
                  <a:pt x="7135" y="7799"/>
                </a:cubicBezTo>
                <a:cubicBezTo>
                  <a:pt x="7162" y="7787"/>
                  <a:pt x="7175" y="7751"/>
                  <a:pt x="7189" y="7715"/>
                </a:cubicBezTo>
                <a:close/>
                <a:moveTo>
                  <a:pt x="1613" y="3144"/>
                </a:moveTo>
                <a:cubicBezTo>
                  <a:pt x="1613" y="3132"/>
                  <a:pt x="1620" y="3132"/>
                  <a:pt x="1627" y="3132"/>
                </a:cubicBezTo>
                <a:cubicBezTo>
                  <a:pt x="1633" y="3120"/>
                  <a:pt x="1640" y="3120"/>
                  <a:pt x="1640" y="3132"/>
                </a:cubicBezTo>
                <a:cubicBezTo>
                  <a:pt x="1654" y="3144"/>
                  <a:pt x="1640" y="3204"/>
                  <a:pt x="1640" y="3228"/>
                </a:cubicBezTo>
                <a:cubicBezTo>
                  <a:pt x="1640" y="3240"/>
                  <a:pt x="1640" y="3252"/>
                  <a:pt x="1640" y="3252"/>
                </a:cubicBezTo>
                <a:cubicBezTo>
                  <a:pt x="1573" y="3204"/>
                  <a:pt x="1573" y="3204"/>
                  <a:pt x="1573" y="3204"/>
                </a:cubicBezTo>
                <a:cubicBezTo>
                  <a:pt x="1586" y="3192"/>
                  <a:pt x="1600" y="3168"/>
                  <a:pt x="1613" y="3144"/>
                </a:cubicBezTo>
                <a:close/>
                <a:moveTo>
                  <a:pt x="965" y="2662"/>
                </a:moveTo>
                <a:cubicBezTo>
                  <a:pt x="972" y="2662"/>
                  <a:pt x="972" y="2649"/>
                  <a:pt x="972" y="2649"/>
                </a:cubicBezTo>
                <a:cubicBezTo>
                  <a:pt x="985" y="2662"/>
                  <a:pt x="985" y="2674"/>
                  <a:pt x="979" y="2686"/>
                </a:cubicBezTo>
                <a:cubicBezTo>
                  <a:pt x="979" y="2698"/>
                  <a:pt x="979" y="2710"/>
                  <a:pt x="979" y="2710"/>
                </a:cubicBezTo>
                <a:cubicBezTo>
                  <a:pt x="952" y="2686"/>
                  <a:pt x="952" y="2686"/>
                  <a:pt x="952" y="2686"/>
                </a:cubicBezTo>
                <a:cubicBezTo>
                  <a:pt x="952" y="2674"/>
                  <a:pt x="959" y="2674"/>
                  <a:pt x="965" y="2662"/>
                </a:cubicBezTo>
                <a:close/>
                <a:moveTo>
                  <a:pt x="21141" y="5532"/>
                </a:moveTo>
                <a:cubicBezTo>
                  <a:pt x="21155" y="5532"/>
                  <a:pt x="21168" y="5544"/>
                  <a:pt x="21175" y="5556"/>
                </a:cubicBezTo>
                <a:cubicBezTo>
                  <a:pt x="21182" y="5568"/>
                  <a:pt x="21188" y="5580"/>
                  <a:pt x="21195" y="5592"/>
                </a:cubicBezTo>
                <a:cubicBezTo>
                  <a:pt x="21121" y="5592"/>
                  <a:pt x="21121" y="5592"/>
                  <a:pt x="21121" y="5592"/>
                </a:cubicBezTo>
                <a:cubicBezTo>
                  <a:pt x="21121" y="5568"/>
                  <a:pt x="21128" y="5544"/>
                  <a:pt x="21141" y="5532"/>
                </a:cubicBezTo>
                <a:close/>
                <a:moveTo>
                  <a:pt x="21033" y="5544"/>
                </a:moveTo>
                <a:cubicBezTo>
                  <a:pt x="21040" y="5544"/>
                  <a:pt x="21047" y="5544"/>
                  <a:pt x="21047" y="5544"/>
                </a:cubicBezTo>
                <a:cubicBezTo>
                  <a:pt x="21047" y="5556"/>
                  <a:pt x="21053" y="5556"/>
                  <a:pt x="21053" y="5556"/>
                </a:cubicBezTo>
                <a:cubicBezTo>
                  <a:pt x="21053" y="5568"/>
                  <a:pt x="21053" y="5580"/>
                  <a:pt x="21053" y="5592"/>
                </a:cubicBezTo>
                <a:cubicBezTo>
                  <a:pt x="21013" y="5592"/>
                  <a:pt x="21013" y="5592"/>
                  <a:pt x="21013" y="5592"/>
                </a:cubicBezTo>
                <a:cubicBezTo>
                  <a:pt x="21020" y="5580"/>
                  <a:pt x="21026" y="5556"/>
                  <a:pt x="21033" y="5544"/>
                </a:cubicBezTo>
                <a:close/>
                <a:moveTo>
                  <a:pt x="15599" y="9415"/>
                </a:moveTo>
                <a:cubicBezTo>
                  <a:pt x="15579" y="9451"/>
                  <a:pt x="15579" y="9451"/>
                  <a:pt x="15579" y="9451"/>
                </a:cubicBezTo>
                <a:cubicBezTo>
                  <a:pt x="15572" y="9451"/>
                  <a:pt x="15572" y="9451"/>
                  <a:pt x="15572" y="9451"/>
                </a:cubicBezTo>
                <a:cubicBezTo>
                  <a:pt x="15565" y="9427"/>
                  <a:pt x="15559" y="9391"/>
                  <a:pt x="15559" y="9355"/>
                </a:cubicBezTo>
                <a:cubicBezTo>
                  <a:pt x="15572" y="9379"/>
                  <a:pt x="15586" y="9403"/>
                  <a:pt x="15599" y="9415"/>
                </a:cubicBezTo>
                <a:close/>
                <a:moveTo>
                  <a:pt x="15329" y="9391"/>
                </a:moveTo>
                <a:cubicBezTo>
                  <a:pt x="15356" y="9319"/>
                  <a:pt x="15397" y="9246"/>
                  <a:pt x="15430" y="9295"/>
                </a:cubicBezTo>
                <a:cubicBezTo>
                  <a:pt x="15430" y="9355"/>
                  <a:pt x="15410" y="9415"/>
                  <a:pt x="15377" y="9451"/>
                </a:cubicBezTo>
                <a:cubicBezTo>
                  <a:pt x="15302" y="9451"/>
                  <a:pt x="15302" y="9451"/>
                  <a:pt x="15302" y="9451"/>
                </a:cubicBezTo>
                <a:cubicBezTo>
                  <a:pt x="15316" y="9439"/>
                  <a:pt x="15322" y="9415"/>
                  <a:pt x="15329" y="9391"/>
                </a:cubicBezTo>
                <a:close/>
                <a:moveTo>
                  <a:pt x="13365" y="9379"/>
                </a:moveTo>
                <a:cubicBezTo>
                  <a:pt x="13379" y="9379"/>
                  <a:pt x="13392" y="9379"/>
                  <a:pt x="13399" y="9403"/>
                </a:cubicBezTo>
                <a:cubicBezTo>
                  <a:pt x="13405" y="9415"/>
                  <a:pt x="13412" y="9439"/>
                  <a:pt x="13426" y="9451"/>
                </a:cubicBezTo>
                <a:cubicBezTo>
                  <a:pt x="13426" y="9451"/>
                  <a:pt x="13432" y="9464"/>
                  <a:pt x="13432" y="9464"/>
                </a:cubicBezTo>
                <a:cubicBezTo>
                  <a:pt x="13358" y="9512"/>
                  <a:pt x="13358" y="9512"/>
                  <a:pt x="13358" y="9512"/>
                </a:cubicBezTo>
                <a:cubicBezTo>
                  <a:pt x="13345" y="9451"/>
                  <a:pt x="13345" y="9391"/>
                  <a:pt x="13365" y="9379"/>
                </a:cubicBezTo>
                <a:close/>
                <a:moveTo>
                  <a:pt x="12818" y="9753"/>
                </a:moveTo>
                <a:cubicBezTo>
                  <a:pt x="12839" y="9753"/>
                  <a:pt x="12859" y="9789"/>
                  <a:pt x="12872" y="9825"/>
                </a:cubicBezTo>
                <a:cubicBezTo>
                  <a:pt x="12818" y="9849"/>
                  <a:pt x="12818" y="9849"/>
                  <a:pt x="12818" y="9849"/>
                </a:cubicBezTo>
                <a:cubicBezTo>
                  <a:pt x="12818" y="9825"/>
                  <a:pt x="12812" y="9789"/>
                  <a:pt x="12818" y="9753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1" name="Freeform 13"/>
          <p:cNvSpPr/>
          <p:nvPr/>
        </p:nvSpPr>
        <p:spPr>
          <a:xfrm>
            <a:off x="1" y="2533686"/>
            <a:ext cx="12192001" cy="4324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39" y="16414"/>
                </a:moveTo>
                <a:cubicBezTo>
                  <a:pt x="20925" y="16338"/>
                  <a:pt x="20918" y="16243"/>
                  <a:pt x="20925" y="16148"/>
                </a:cubicBezTo>
                <a:cubicBezTo>
                  <a:pt x="20972" y="16167"/>
                  <a:pt x="20986" y="16414"/>
                  <a:pt x="21040" y="16414"/>
                </a:cubicBezTo>
                <a:cubicBezTo>
                  <a:pt x="21074" y="16414"/>
                  <a:pt x="21094" y="16262"/>
                  <a:pt x="21080" y="16167"/>
                </a:cubicBezTo>
                <a:cubicBezTo>
                  <a:pt x="21067" y="15957"/>
                  <a:pt x="20999" y="15785"/>
                  <a:pt x="20952" y="15614"/>
                </a:cubicBezTo>
                <a:cubicBezTo>
                  <a:pt x="20932" y="15538"/>
                  <a:pt x="20912" y="15461"/>
                  <a:pt x="20905" y="15347"/>
                </a:cubicBezTo>
                <a:cubicBezTo>
                  <a:pt x="20898" y="15328"/>
                  <a:pt x="20891" y="15232"/>
                  <a:pt x="20891" y="15213"/>
                </a:cubicBezTo>
                <a:cubicBezTo>
                  <a:pt x="20905" y="15156"/>
                  <a:pt x="20925" y="15232"/>
                  <a:pt x="20932" y="15271"/>
                </a:cubicBezTo>
                <a:cubicBezTo>
                  <a:pt x="20939" y="15309"/>
                  <a:pt x="20952" y="15366"/>
                  <a:pt x="20965" y="15404"/>
                </a:cubicBezTo>
                <a:cubicBezTo>
                  <a:pt x="20972" y="15442"/>
                  <a:pt x="20986" y="15480"/>
                  <a:pt x="20999" y="15499"/>
                </a:cubicBezTo>
                <a:cubicBezTo>
                  <a:pt x="21013" y="15518"/>
                  <a:pt x="21026" y="15538"/>
                  <a:pt x="21040" y="15518"/>
                </a:cubicBezTo>
                <a:cubicBezTo>
                  <a:pt x="21060" y="15480"/>
                  <a:pt x="21067" y="15423"/>
                  <a:pt x="21067" y="15366"/>
                </a:cubicBezTo>
                <a:cubicBezTo>
                  <a:pt x="21074" y="15271"/>
                  <a:pt x="21060" y="15194"/>
                  <a:pt x="21040" y="15118"/>
                </a:cubicBezTo>
                <a:cubicBezTo>
                  <a:pt x="21020" y="15042"/>
                  <a:pt x="20999" y="14985"/>
                  <a:pt x="20979" y="14908"/>
                </a:cubicBezTo>
                <a:cubicBezTo>
                  <a:pt x="20959" y="14851"/>
                  <a:pt x="20945" y="14813"/>
                  <a:pt x="20932" y="14756"/>
                </a:cubicBezTo>
                <a:cubicBezTo>
                  <a:pt x="20918" y="14699"/>
                  <a:pt x="20851" y="14356"/>
                  <a:pt x="20898" y="14317"/>
                </a:cubicBezTo>
                <a:cubicBezTo>
                  <a:pt x="20912" y="14298"/>
                  <a:pt x="20925" y="14317"/>
                  <a:pt x="20932" y="14336"/>
                </a:cubicBezTo>
                <a:cubicBezTo>
                  <a:pt x="20945" y="14356"/>
                  <a:pt x="20952" y="14394"/>
                  <a:pt x="20959" y="14413"/>
                </a:cubicBezTo>
                <a:cubicBezTo>
                  <a:pt x="20979" y="14470"/>
                  <a:pt x="21006" y="14508"/>
                  <a:pt x="21033" y="14508"/>
                </a:cubicBezTo>
                <a:cubicBezTo>
                  <a:pt x="21040" y="14508"/>
                  <a:pt x="21053" y="14508"/>
                  <a:pt x="21053" y="14489"/>
                </a:cubicBezTo>
                <a:cubicBezTo>
                  <a:pt x="21067" y="14470"/>
                  <a:pt x="21067" y="14432"/>
                  <a:pt x="21067" y="14413"/>
                </a:cubicBezTo>
                <a:cubicBezTo>
                  <a:pt x="21067" y="14298"/>
                  <a:pt x="21047" y="14203"/>
                  <a:pt x="21026" y="14127"/>
                </a:cubicBezTo>
                <a:cubicBezTo>
                  <a:pt x="20999" y="14031"/>
                  <a:pt x="20986" y="13917"/>
                  <a:pt x="20965" y="13822"/>
                </a:cubicBezTo>
                <a:cubicBezTo>
                  <a:pt x="20939" y="13707"/>
                  <a:pt x="20912" y="13612"/>
                  <a:pt x="20905" y="13479"/>
                </a:cubicBezTo>
                <a:cubicBezTo>
                  <a:pt x="20952" y="13364"/>
                  <a:pt x="20992" y="13745"/>
                  <a:pt x="21047" y="13688"/>
                </a:cubicBezTo>
                <a:cubicBezTo>
                  <a:pt x="21087" y="13650"/>
                  <a:pt x="21074" y="13479"/>
                  <a:pt x="21047" y="13383"/>
                </a:cubicBezTo>
                <a:cubicBezTo>
                  <a:pt x="20992" y="13154"/>
                  <a:pt x="20959" y="12907"/>
                  <a:pt x="20939" y="12640"/>
                </a:cubicBezTo>
                <a:cubicBezTo>
                  <a:pt x="20925" y="12506"/>
                  <a:pt x="20918" y="12373"/>
                  <a:pt x="20912" y="12239"/>
                </a:cubicBezTo>
                <a:cubicBezTo>
                  <a:pt x="20912" y="12182"/>
                  <a:pt x="20912" y="11896"/>
                  <a:pt x="20864" y="11972"/>
                </a:cubicBezTo>
                <a:cubicBezTo>
                  <a:pt x="20851" y="11992"/>
                  <a:pt x="20851" y="12049"/>
                  <a:pt x="20844" y="12087"/>
                </a:cubicBezTo>
                <a:cubicBezTo>
                  <a:pt x="20830" y="12316"/>
                  <a:pt x="20810" y="12544"/>
                  <a:pt x="20790" y="12754"/>
                </a:cubicBezTo>
                <a:cubicBezTo>
                  <a:pt x="20777" y="12945"/>
                  <a:pt x="20763" y="13174"/>
                  <a:pt x="20722" y="13326"/>
                </a:cubicBezTo>
                <a:cubicBezTo>
                  <a:pt x="20702" y="13402"/>
                  <a:pt x="20675" y="13479"/>
                  <a:pt x="20682" y="13574"/>
                </a:cubicBezTo>
                <a:cubicBezTo>
                  <a:pt x="20682" y="13593"/>
                  <a:pt x="20682" y="13593"/>
                  <a:pt x="20682" y="13612"/>
                </a:cubicBezTo>
                <a:cubicBezTo>
                  <a:pt x="20682" y="13612"/>
                  <a:pt x="20689" y="13631"/>
                  <a:pt x="20695" y="13631"/>
                </a:cubicBezTo>
                <a:cubicBezTo>
                  <a:pt x="20743" y="13669"/>
                  <a:pt x="20770" y="13574"/>
                  <a:pt x="20804" y="13498"/>
                </a:cubicBezTo>
                <a:cubicBezTo>
                  <a:pt x="20804" y="13479"/>
                  <a:pt x="20810" y="13479"/>
                  <a:pt x="20817" y="13459"/>
                </a:cubicBezTo>
                <a:cubicBezTo>
                  <a:pt x="20817" y="13459"/>
                  <a:pt x="20824" y="13459"/>
                  <a:pt x="20830" y="13459"/>
                </a:cubicBezTo>
                <a:cubicBezTo>
                  <a:pt x="20844" y="13498"/>
                  <a:pt x="20830" y="13593"/>
                  <a:pt x="20830" y="13612"/>
                </a:cubicBezTo>
                <a:cubicBezTo>
                  <a:pt x="20824" y="13726"/>
                  <a:pt x="20804" y="13841"/>
                  <a:pt x="20783" y="13936"/>
                </a:cubicBezTo>
                <a:cubicBezTo>
                  <a:pt x="20743" y="14089"/>
                  <a:pt x="20689" y="14203"/>
                  <a:pt x="20662" y="14375"/>
                </a:cubicBezTo>
                <a:cubicBezTo>
                  <a:pt x="20655" y="14413"/>
                  <a:pt x="20648" y="14451"/>
                  <a:pt x="20648" y="14489"/>
                </a:cubicBezTo>
                <a:cubicBezTo>
                  <a:pt x="20648" y="14546"/>
                  <a:pt x="20675" y="14584"/>
                  <a:pt x="20702" y="14603"/>
                </a:cubicBezTo>
                <a:cubicBezTo>
                  <a:pt x="20729" y="14603"/>
                  <a:pt x="20750" y="14527"/>
                  <a:pt x="20763" y="14451"/>
                </a:cubicBezTo>
                <a:cubicBezTo>
                  <a:pt x="20770" y="14413"/>
                  <a:pt x="20777" y="14356"/>
                  <a:pt x="20790" y="14317"/>
                </a:cubicBezTo>
                <a:cubicBezTo>
                  <a:pt x="20797" y="14317"/>
                  <a:pt x="20804" y="14317"/>
                  <a:pt x="20804" y="14336"/>
                </a:cubicBezTo>
                <a:cubicBezTo>
                  <a:pt x="20810" y="14336"/>
                  <a:pt x="20810" y="14336"/>
                  <a:pt x="20810" y="14336"/>
                </a:cubicBezTo>
                <a:cubicBezTo>
                  <a:pt x="20810" y="14451"/>
                  <a:pt x="20804" y="14565"/>
                  <a:pt x="20790" y="14661"/>
                </a:cubicBezTo>
                <a:cubicBezTo>
                  <a:pt x="20770" y="14756"/>
                  <a:pt x="20743" y="14832"/>
                  <a:pt x="20716" y="14908"/>
                </a:cubicBezTo>
                <a:cubicBezTo>
                  <a:pt x="20702" y="14947"/>
                  <a:pt x="20682" y="14985"/>
                  <a:pt x="20675" y="15042"/>
                </a:cubicBezTo>
                <a:cubicBezTo>
                  <a:pt x="20669" y="15080"/>
                  <a:pt x="20662" y="15118"/>
                  <a:pt x="20662" y="15156"/>
                </a:cubicBezTo>
                <a:cubicBezTo>
                  <a:pt x="20662" y="15213"/>
                  <a:pt x="20675" y="15252"/>
                  <a:pt x="20689" y="15271"/>
                </a:cubicBezTo>
                <a:cubicBezTo>
                  <a:pt x="20709" y="15290"/>
                  <a:pt x="20729" y="15252"/>
                  <a:pt x="20743" y="15213"/>
                </a:cubicBezTo>
                <a:cubicBezTo>
                  <a:pt x="20756" y="15194"/>
                  <a:pt x="20797" y="15004"/>
                  <a:pt x="20810" y="15080"/>
                </a:cubicBezTo>
                <a:cubicBezTo>
                  <a:pt x="20817" y="15099"/>
                  <a:pt x="20804" y="15213"/>
                  <a:pt x="20804" y="15232"/>
                </a:cubicBezTo>
                <a:cubicBezTo>
                  <a:pt x="20797" y="15328"/>
                  <a:pt x="20783" y="15442"/>
                  <a:pt x="20770" y="15538"/>
                </a:cubicBezTo>
                <a:cubicBezTo>
                  <a:pt x="20743" y="15728"/>
                  <a:pt x="20702" y="15900"/>
                  <a:pt x="20648" y="16052"/>
                </a:cubicBezTo>
                <a:cubicBezTo>
                  <a:pt x="20628" y="16129"/>
                  <a:pt x="20601" y="16186"/>
                  <a:pt x="20601" y="16281"/>
                </a:cubicBezTo>
                <a:cubicBezTo>
                  <a:pt x="20601" y="16300"/>
                  <a:pt x="20601" y="16300"/>
                  <a:pt x="20601" y="16300"/>
                </a:cubicBezTo>
                <a:cubicBezTo>
                  <a:pt x="13095" y="13726"/>
                  <a:pt x="13095" y="13726"/>
                  <a:pt x="13095" y="13726"/>
                </a:cubicBezTo>
                <a:cubicBezTo>
                  <a:pt x="13034" y="13536"/>
                  <a:pt x="12994" y="13326"/>
                  <a:pt x="12967" y="13078"/>
                </a:cubicBezTo>
                <a:cubicBezTo>
                  <a:pt x="13000" y="13193"/>
                  <a:pt x="13034" y="13288"/>
                  <a:pt x="13068" y="13364"/>
                </a:cubicBezTo>
                <a:cubicBezTo>
                  <a:pt x="13095" y="13421"/>
                  <a:pt x="13129" y="13402"/>
                  <a:pt x="13135" y="13307"/>
                </a:cubicBezTo>
                <a:cubicBezTo>
                  <a:pt x="13142" y="13269"/>
                  <a:pt x="13142" y="13212"/>
                  <a:pt x="13135" y="13174"/>
                </a:cubicBezTo>
                <a:cubicBezTo>
                  <a:pt x="13135" y="13078"/>
                  <a:pt x="13129" y="12983"/>
                  <a:pt x="13115" y="12888"/>
                </a:cubicBezTo>
                <a:cubicBezTo>
                  <a:pt x="13095" y="12754"/>
                  <a:pt x="13048" y="12640"/>
                  <a:pt x="13007" y="12506"/>
                </a:cubicBezTo>
                <a:cubicBezTo>
                  <a:pt x="12974" y="12392"/>
                  <a:pt x="12940" y="12220"/>
                  <a:pt x="12953" y="12068"/>
                </a:cubicBezTo>
                <a:cubicBezTo>
                  <a:pt x="12953" y="12030"/>
                  <a:pt x="12960" y="12011"/>
                  <a:pt x="12967" y="11992"/>
                </a:cubicBezTo>
                <a:cubicBezTo>
                  <a:pt x="12980" y="11972"/>
                  <a:pt x="12994" y="12011"/>
                  <a:pt x="13007" y="12049"/>
                </a:cubicBezTo>
                <a:cubicBezTo>
                  <a:pt x="13021" y="12125"/>
                  <a:pt x="13021" y="12182"/>
                  <a:pt x="13055" y="12144"/>
                </a:cubicBezTo>
                <a:cubicBezTo>
                  <a:pt x="13082" y="12125"/>
                  <a:pt x="13095" y="12049"/>
                  <a:pt x="13095" y="11972"/>
                </a:cubicBezTo>
                <a:cubicBezTo>
                  <a:pt x="13095" y="11915"/>
                  <a:pt x="13088" y="11858"/>
                  <a:pt x="13075" y="11801"/>
                </a:cubicBezTo>
                <a:cubicBezTo>
                  <a:pt x="13021" y="11553"/>
                  <a:pt x="12913" y="11305"/>
                  <a:pt x="12933" y="10962"/>
                </a:cubicBezTo>
                <a:cubicBezTo>
                  <a:pt x="12933" y="10943"/>
                  <a:pt x="12933" y="10905"/>
                  <a:pt x="12940" y="10886"/>
                </a:cubicBezTo>
                <a:cubicBezTo>
                  <a:pt x="12953" y="10848"/>
                  <a:pt x="12980" y="10905"/>
                  <a:pt x="12994" y="10962"/>
                </a:cubicBezTo>
                <a:cubicBezTo>
                  <a:pt x="13007" y="11000"/>
                  <a:pt x="13021" y="11076"/>
                  <a:pt x="13041" y="11038"/>
                </a:cubicBezTo>
                <a:cubicBezTo>
                  <a:pt x="13061" y="11019"/>
                  <a:pt x="13061" y="10943"/>
                  <a:pt x="13055" y="10886"/>
                </a:cubicBezTo>
                <a:cubicBezTo>
                  <a:pt x="13034" y="10638"/>
                  <a:pt x="12974" y="10409"/>
                  <a:pt x="12940" y="10180"/>
                </a:cubicBezTo>
                <a:cubicBezTo>
                  <a:pt x="12926" y="10104"/>
                  <a:pt x="12920" y="10047"/>
                  <a:pt x="12920" y="9971"/>
                </a:cubicBezTo>
                <a:cubicBezTo>
                  <a:pt x="12920" y="9971"/>
                  <a:pt x="12926" y="9952"/>
                  <a:pt x="12926" y="9933"/>
                </a:cubicBezTo>
                <a:cubicBezTo>
                  <a:pt x="12933" y="9914"/>
                  <a:pt x="12947" y="9914"/>
                  <a:pt x="12953" y="9933"/>
                </a:cubicBezTo>
                <a:cubicBezTo>
                  <a:pt x="12974" y="9990"/>
                  <a:pt x="12974" y="10085"/>
                  <a:pt x="13007" y="10104"/>
                </a:cubicBezTo>
                <a:cubicBezTo>
                  <a:pt x="13041" y="10104"/>
                  <a:pt x="13061" y="10009"/>
                  <a:pt x="13061" y="9933"/>
                </a:cubicBezTo>
                <a:cubicBezTo>
                  <a:pt x="13055" y="9837"/>
                  <a:pt x="13034" y="9761"/>
                  <a:pt x="13021" y="9685"/>
                </a:cubicBezTo>
                <a:cubicBezTo>
                  <a:pt x="12906" y="9170"/>
                  <a:pt x="12906" y="8465"/>
                  <a:pt x="12832" y="7893"/>
                </a:cubicBezTo>
                <a:cubicBezTo>
                  <a:pt x="12832" y="7874"/>
                  <a:pt x="12825" y="7835"/>
                  <a:pt x="12818" y="7835"/>
                </a:cubicBezTo>
                <a:cubicBezTo>
                  <a:pt x="12805" y="7797"/>
                  <a:pt x="12785" y="7835"/>
                  <a:pt x="12778" y="7874"/>
                </a:cubicBezTo>
                <a:cubicBezTo>
                  <a:pt x="12771" y="7912"/>
                  <a:pt x="12778" y="7969"/>
                  <a:pt x="12778" y="8007"/>
                </a:cubicBezTo>
                <a:cubicBezTo>
                  <a:pt x="12791" y="8407"/>
                  <a:pt x="12764" y="8808"/>
                  <a:pt x="12744" y="9208"/>
                </a:cubicBezTo>
                <a:cubicBezTo>
                  <a:pt x="12730" y="9361"/>
                  <a:pt x="12724" y="9513"/>
                  <a:pt x="12704" y="9647"/>
                </a:cubicBezTo>
                <a:cubicBezTo>
                  <a:pt x="12677" y="9837"/>
                  <a:pt x="12643" y="10009"/>
                  <a:pt x="12616" y="10199"/>
                </a:cubicBezTo>
                <a:cubicBezTo>
                  <a:pt x="12602" y="10276"/>
                  <a:pt x="12602" y="10428"/>
                  <a:pt x="12629" y="10447"/>
                </a:cubicBezTo>
                <a:cubicBezTo>
                  <a:pt x="12677" y="10485"/>
                  <a:pt x="12704" y="10295"/>
                  <a:pt x="12751" y="10314"/>
                </a:cubicBezTo>
                <a:cubicBezTo>
                  <a:pt x="12818" y="10314"/>
                  <a:pt x="12764" y="10581"/>
                  <a:pt x="12751" y="10657"/>
                </a:cubicBezTo>
                <a:cubicBezTo>
                  <a:pt x="12717" y="10848"/>
                  <a:pt x="12663" y="11019"/>
                  <a:pt x="12663" y="11229"/>
                </a:cubicBezTo>
                <a:cubicBezTo>
                  <a:pt x="12663" y="11267"/>
                  <a:pt x="12663" y="11286"/>
                  <a:pt x="12670" y="11324"/>
                </a:cubicBezTo>
                <a:cubicBezTo>
                  <a:pt x="12710" y="11477"/>
                  <a:pt x="12764" y="11210"/>
                  <a:pt x="12778" y="11153"/>
                </a:cubicBezTo>
                <a:cubicBezTo>
                  <a:pt x="12785" y="11115"/>
                  <a:pt x="12805" y="11095"/>
                  <a:pt x="12812" y="11115"/>
                </a:cubicBezTo>
                <a:cubicBezTo>
                  <a:pt x="12825" y="11134"/>
                  <a:pt x="12825" y="11172"/>
                  <a:pt x="12825" y="11210"/>
                </a:cubicBezTo>
                <a:cubicBezTo>
                  <a:pt x="12805" y="11629"/>
                  <a:pt x="12650" y="11896"/>
                  <a:pt x="12609" y="12297"/>
                </a:cubicBezTo>
                <a:cubicBezTo>
                  <a:pt x="12609" y="12354"/>
                  <a:pt x="12602" y="12411"/>
                  <a:pt x="12616" y="12449"/>
                </a:cubicBezTo>
                <a:cubicBezTo>
                  <a:pt x="12629" y="12563"/>
                  <a:pt x="12690" y="12525"/>
                  <a:pt x="12724" y="12449"/>
                </a:cubicBezTo>
                <a:cubicBezTo>
                  <a:pt x="12744" y="12392"/>
                  <a:pt x="12758" y="12316"/>
                  <a:pt x="12778" y="12258"/>
                </a:cubicBezTo>
                <a:cubicBezTo>
                  <a:pt x="12798" y="12182"/>
                  <a:pt x="12839" y="12163"/>
                  <a:pt x="12832" y="12297"/>
                </a:cubicBezTo>
                <a:cubicBezTo>
                  <a:pt x="12825" y="12354"/>
                  <a:pt x="12818" y="12392"/>
                  <a:pt x="12805" y="12430"/>
                </a:cubicBezTo>
                <a:cubicBezTo>
                  <a:pt x="12771" y="12525"/>
                  <a:pt x="12737" y="12621"/>
                  <a:pt x="12704" y="12735"/>
                </a:cubicBezTo>
                <a:cubicBezTo>
                  <a:pt x="12683" y="12773"/>
                  <a:pt x="12663" y="12830"/>
                  <a:pt x="12650" y="12888"/>
                </a:cubicBezTo>
                <a:cubicBezTo>
                  <a:pt x="12629" y="12945"/>
                  <a:pt x="12622" y="13040"/>
                  <a:pt x="12609" y="13116"/>
                </a:cubicBezTo>
                <a:cubicBezTo>
                  <a:pt x="12602" y="13193"/>
                  <a:pt x="12595" y="13288"/>
                  <a:pt x="12616" y="13345"/>
                </a:cubicBezTo>
                <a:cubicBezTo>
                  <a:pt x="12629" y="13383"/>
                  <a:pt x="12650" y="13383"/>
                  <a:pt x="12663" y="13364"/>
                </a:cubicBezTo>
                <a:cubicBezTo>
                  <a:pt x="12677" y="13345"/>
                  <a:pt x="12690" y="13307"/>
                  <a:pt x="12704" y="13269"/>
                </a:cubicBezTo>
                <a:cubicBezTo>
                  <a:pt x="12724" y="13193"/>
                  <a:pt x="12737" y="13135"/>
                  <a:pt x="12751" y="13059"/>
                </a:cubicBezTo>
                <a:cubicBezTo>
                  <a:pt x="12758" y="13040"/>
                  <a:pt x="12771" y="13059"/>
                  <a:pt x="12778" y="13097"/>
                </a:cubicBezTo>
                <a:cubicBezTo>
                  <a:pt x="12785" y="13116"/>
                  <a:pt x="12778" y="13154"/>
                  <a:pt x="12778" y="13174"/>
                </a:cubicBezTo>
                <a:cubicBezTo>
                  <a:pt x="12771" y="13364"/>
                  <a:pt x="12744" y="13479"/>
                  <a:pt x="12697" y="13574"/>
                </a:cubicBezTo>
                <a:cubicBezTo>
                  <a:pt x="11090" y="13021"/>
                  <a:pt x="11090" y="13021"/>
                  <a:pt x="11090" y="13021"/>
                </a:cubicBezTo>
                <a:cubicBezTo>
                  <a:pt x="10233" y="12106"/>
                  <a:pt x="10233" y="12106"/>
                  <a:pt x="10233" y="12106"/>
                </a:cubicBezTo>
                <a:cubicBezTo>
                  <a:pt x="10233" y="12030"/>
                  <a:pt x="10220" y="11972"/>
                  <a:pt x="10206" y="11915"/>
                </a:cubicBezTo>
                <a:cubicBezTo>
                  <a:pt x="10186" y="11839"/>
                  <a:pt x="10166" y="11763"/>
                  <a:pt x="10145" y="11706"/>
                </a:cubicBezTo>
                <a:cubicBezTo>
                  <a:pt x="10125" y="11648"/>
                  <a:pt x="10111" y="11610"/>
                  <a:pt x="10098" y="11553"/>
                </a:cubicBezTo>
                <a:cubicBezTo>
                  <a:pt x="10085" y="11496"/>
                  <a:pt x="10017" y="11153"/>
                  <a:pt x="10064" y="11095"/>
                </a:cubicBezTo>
                <a:cubicBezTo>
                  <a:pt x="10078" y="11095"/>
                  <a:pt x="10091" y="11115"/>
                  <a:pt x="10098" y="11134"/>
                </a:cubicBezTo>
                <a:cubicBezTo>
                  <a:pt x="10111" y="11153"/>
                  <a:pt x="10118" y="11191"/>
                  <a:pt x="10125" y="11210"/>
                </a:cubicBezTo>
                <a:cubicBezTo>
                  <a:pt x="10145" y="11267"/>
                  <a:pt x="10172" y="11305"/>
                  <a:pt x="10199" y="11305"/>
                </a:cubicBezTo>
                <a:cubicBezTo>
                  <a:pt x="10206" y="11305"/>
                  <a:pt x="10220" y="11305"/>
                  <a:pt x="10220" y="11286"/>
                </a:cubicBezTo>
                <a:cubicBezTo>
                  <a:pt x="10233" y="11267"/>
                  <a:pt x="10233" y="11229"/>
                  <a:pt x="10233" y="11191"/>
                </a:cubicBezTo>
                <a:cubicBezTo>
                  <a:pt x="10233" y="11095"/>
                  <a:pt x="10213" y="11000"/>
                  <a:pt x="10192" y="10905"/>
                </a:cubicBezTo>
                <a:cubicBezTo>
                  <a:pt x="10166" y="10810"/>
                  <a:pt x="10152" y="10714"/>
                  <a:pt x="10132" y="10619"/>
                </a:cubicBezTo>
                <a:cubicBezTo>
                  <a:pt x="10105" y="10505"/>
                  <a:pt x="10078" y="10409"/>
                  <a:pt x="10071" y="10276"/>
                </a:cubicBezTo>
                <a:cubicBezTo>
                  <a:pt x="10118" y="10161"/>
                  <a:pt x="10159" y="10543"/>
                  <a:pt x="10213" y="10485"/>
                </a:cubicBezTo>
                <a:cubicBezTo>
                  <a:pt x="10253" y="10447"/>
                  <a:pt x="10240" y="10276"/>
                  <a:pt x="10213" y="10180"/>
                </a:cubicBezTo>
                <a:cubicBezTo>
                  <a:pt x="10159" y="9952"/>
                  <a:pt x="10125" y="9704"/>
                  <a:pt x="10105" y="9437"/>
                </a:cubicBezTo>
                <a:cubicBezTo>
                  <a:pt x="10091" y="9303"/>
                  <a:pt x="10085" y="9170"/>
                  <a:pt x="10078" y="9037"/>
                </a:cubicBezTo>
                <a:cubicBezTo>
                  <a:pt x="10078" y="8979"/>
                  <a:pt x="10078" y="8674"/>
                  <a:pt x="10031" y="8770"/>
                </a:cubicBezTo>
                <a:cubicBezTo>
                  <a:pt x="10017" y="8789"/>
                  <a:pt x="10017" y="8827"/>
                  <a:pt x="10010" y="8884"/>
                </a:cubicBezTo>
                <a:cubicBezTo>
                  <a:pt x="9997" y="9094"/>
                  <a:pt x="9976" y="9323"/>
                  <a:pt x="9956" y="9551"/>
                </a:cubicBezTo>
                <a:cubicBezTo>
                  <a:pt x="9943" y="9723"/>
                  <a:pt x="9929" y="9971"/>
                  <a:pt x="9896" y="10123"/>
                </a:cubicBezTo>
                <a:cubicBezTo>
                  <a:pt x="9869" y="10199"/>
                  <a:pt x="9841" y="10257"/>
                  <a:pt x="9848" y="10371"/>
                </a:cubicBezTo>
                <a:cubicBezTo>
                  <a:pt x="9848" y="10390"/>
                  <a:pt x="9848" y="10390"/>
                  <a:pt x="9848" y="10409"/>
                </a:cubicBezTo>
                <a:cubicBezTo>
                  <a:pt x="9848" y="10409"/>
                  <a:pt x="9855" y="10428"/>
                  <a:pt x="9862" y="10428"/>
                </a:cubicBezTo>
                <a:cubicBezTo>
                  <a:pt x="9909" y="10466"/>
                  <a:pt x="9936" y="10371"/>
                  <a:pt x="9970" y="10276"/>
                </a:cubicBezTo>
                <a:cubicBezTo>
                  <a:pt x="9970" y="10276"/>
                  <a:pt x="9976" y="10257"/>
                  <a:pt x="9983" y="10257"/>
                </a:cubicBezTo>
                <a:cubicBezTo>
                  <a:pt x="9990" y="10257"/>
                  <a:pt x="9990" y="10257"/>
                  <a:pt x="9997" y="10257"/>
                </a:cubicBezTo>
                <a:cubicBezTo>
                  <a:pt x="10010" y="10295"/>
                  <a:pt x="9997" y="10371"/>
                  <a:pt x="9997" y="10409"/>
                </a:cubicBezTo>
                <a:cubicBezTo>
                  <a:pt x="9990" y="10524"/>
                  <a:pt x="9970" y="10638"/>
                  <a:pt x="9950" y="10733"/>
                </a:cubicBezTo>
                <a:cubicBezTo>
                  <a:pt x="9909" y="10867"/>
                  <a:pt x="9855" y="11000"/>
                  <a:pt x="9828" y="11172"/>
                </a:cubicBezTo>
                <a:cubicBezTo>
                  <a:pt x="9821" y="11191"/>
                  <a:pt x="9815" y="11229"/>
                  <a:pt x="9815" y="11267"/>
                </a:cubicBezTo>
                <a:cubicBezTo>
                  <a:pt x="9821" y="11343"/>
                  <a:pt x="9841" y="11381"/>
                  <a:pt x="9869" y="11381"/>
                </a:cubicBezTo>
                <a:cubicBezTo>
                  <a:pt x="9902" y="11401"/>
                  <a:pt x="9916" y="11324"/>
                  <a:pt x="9929" y="11248"/>
                </a:cubicBezTo>
                <a:cubicBezTo>
                  <a:pt x="9936" y="11191"/>
                  <a:pt x="9943" y="11134"/>
                  <a:pt x="9963" y="11115"/>
                </a:cubicBezTo>
                <a:cubicBezTo>
                  <a:pt x="9963" y="11115"/>
                  <a:pt x="9970" y="11115"/>
                  <a:pt x="9970" y="11115"/>
                </a:cubicBezTo>
                <a:cubicBezTo>
                  <a:pt x="9976" y="11115"/>
                  <a:pt x="9976" y="11134"/>
                  <a:pt x="9976" y="11134"/>
                </a:cubicBezTo>
                <a:cubicBezTo>
                  <a:pt x="9976" y="11248"/>
                  <a:pt x="9970" y="11343"/>
                  <a:pt x="9956" y="11458"/>
                </a:cubicBezTo>
                <a:cubicBezTo>
                  <a:pt x="9936" y="11553"/>
                  <a:pt x="9909" y="11610"/>
                  <a:pt x="9882" y="11686"/>
                </a:cubicBezTo>
                <a:cubicBezTo>
                  <a:pt x="9882" y="11706"/>
                  <a:pt x="9875" y="11706"/>
                  <a:pt x="9875" y="11706"/>
                </a:cubicBezTo>
                <a:cubicBezTo>
                  <a:pt x="9491" y="11286"/>
                  <a:pt x="9491" y="11286"/>
                  <a:pt x="9491" y="11286"/>
                </a:cubicBezTo>
                <a:cubicBezTo>
                  <a:pt x="9477" y="11172"/>
                  <a:pt x="9436" y="11038"/>
                  <a:pt x="9403" y="10943"/>
                </a:cubicBezTo>
                <a:cubicBezTo>
                  <a:pt x="9342" y="10771"/>
                  <a:pt x="9295" y="10543"/>
                  <a:pt x="9275" y="10295"/>
                </a:cubicBezTo>
                <a:cubicBezTo>
                  <a:pt x="9301" y="10390"/>
                  <a:pt x="9335" y="10485"/>
                  <a:pt x="9369" y="10562"/>
                </a:cubicBezTo>
                <a:cubicBezTo>
                  <a:pt x="9396" y="10619"/>
                  <a:pt x="9430" y="10619"/>
                  <a:pt x="9436" y="10505"/>
                </a:cubicBezTo>
                <a:cubicBezTo>
                  <a:pt x="9443" y="10466"/>
                  <a:pt x="9443" y="10428"/>
                  <a:pt x="9443" y="10390"/>
                </a:cubicBezTo>
                <a:cubicBezTo>
                  <a:pt x="9436" y="10295"/>
                  <a:pt x="9430" y="10199"/>
                  <a:pt x="9416" y="10104"/>
                </a:cubicBezTo>
                <a:cubicBezTo>
                  <a:pt x="9396" y="9952"/>
                  <a:pt x="9349" y="9837"/>
                  <a:pt x="9308" y="9723"/>
                </a:cubicBezTo>
                <a:cubicBezTo>
                  <a:pt x="9275" y="9589"/>
                  <a:pt x="9241" y="9437"/>
                  <a:pt x="9254" y="9265"/>
                </a:cubicBezTo>
                <a:cubicBezTo>
                  <a:pt x="9254" y="9246"/>
                  <a:pt x="9261" y="9227"/>
                  <a:pt x="9268" y="9208"/>
                </a:cubicBezTo>
                <a:cubicBezTo>
                  <a:pt x="9281" y="9189"/>
                  <a:pt x="9301" y="9227"/>
                  <a:pt x="9308" y="9246"/>
                </a:cubicBezTo>
                <a:cubicBezTo>
                  <a:pt x="9322" y="9342"/>
                  <a:pt x="9322" y="9399"/>
                  <a:pt x="9356" y="9361"/>
                </a:cubicBezTo>
                <a:cubicBezTo>
                  <a:pt x="9382" y="9342"/>
                  <a:pt x="9403" y="9246"/>
                  <a:pt x="9396" y="9189"/>
                </a:cubicBezTo>
                <a:cubicBezTo>
                  <a:pt x="9396" y="9113"/>
                  <a:pt x="9389" y="9075"/>
                  <a:pt x="9376" y="9017"/>
                </a:cubicBezTo>
                <a:cubicBezTo>
                  <a:pt x="9322" y="8751"/>
                  <a:pt x="9214" y="8503"/>
                  <a:pt x="9234" y="8179"/>
                </a:cubicBezTo>
                <a:cubicBezTo>
                  <a:pt x="9234" y="8141"/>
                  <a:pt x="9234" y="8121"/>
                  <a:pt x="9241" y="8102"/>
                </a:cubicBezTo>
                <a:cubicBezTo>
                  <a:pt x="9261" y="8064"/>
                  <a:pt x="9281" y="8121"/>
                  <a:pt x="9295" y="8160"/>
                </a:cubicBezTo>
                <a:cubicBezTo>
                  <a:pt x="9308" y="8217"/>
                  <a:pt x="9322" y="8274"/>
                  <a:pt x="9342" y="8255"/>
                </a:cubicBezTo>
                <a:cubicBezTo>
                  <a:pt x="9362" y="8236"/>
                  <a:pt x="9362" y="8160"/>
                  <a:pt x="9356" y="8102"/>
                </a:cubicBezTo>
                <a:cubicBezTo>
                  <a:pt x="9335" y="7855"/>
                  <a:pt x="9281" y="7626"/>
                  <a:pt x="9241" y="7378"/>
                </a:cubicBezTo>
                <a:cubicBezTo>
                  <a:pt x="9227" y="7321"/>
                  <a:pt x="9221" y="7244"/>
                  <a:pt x="9227" y="7187"/>
                </a:cubicBezTo>
                <a:cubicBezTo>
                  <a:pt x="9227" y="7168"/>
                  <a:pt x="9227" y="7168"/>
                  <a:pt x="9227" y="7149"/>
                </a:cubicBezTo>
                <a:cubicBezTo>
                  <a:pt x="9234" y="7130"/>
                  <a:pt x="9248" y="7130"/>
                  <a:pt x="9261" y="7149"/>
                </a:cubicBezTo>
                <a:cubicBezTo>
                  <a:pt x="9275" y="7206"/>
                  <a:pt x="9281" y="7302"/>
                  <a:pt x="9308" y="7302"/>
                </a:cubicBezTo>
                <a:cubicBezTo>
                  <a:pt x="9342" y="7321"/>
                  <a:pt x="9362" y="7225"/>
                  <a:pt x="9362" y="7130"/>
                </a:cubicBezTo>
                <a:cubicBezTo>
                  <a:pt x="9356" y="7054"/>
                  <a:pt x="9342" y="6978"/>
                  <a:pt x="9322" y="6901"/>
                </a:cubicBezTo>
                <a:cubicBezTo>
                  <a:pt x="9207" y="6368"/>
                  <a:pt x="9207" y="5681"/>
                  <a:pt x="9133" y="5090"/>
                </a:cubicBezTo>
                <a:cubicBezTo>
                  <a:pt x="9133" y="5071"/>
                  <a:pt x="9126" y="5052"/>
                  <a:pt x="9119" y="5033"/>
                </a:cubicBezTo>
                <a:cubicBezTo>
                  <a:pt x="9106" y="5014"/>
                  <a:pt x="9086" y="5033"/>
                  <a:pt x="9079" y="5090"/>
                </a:cubicBezTo>
                <a:cubicBezTo>
                  <a:pt x="9072" y="5128"/>
                  <a:pt x="9079" y="5166"/>
                  <a:pt x="9079" y="5224"/>
                </a:cubicBezTo>
                <a:cubicBezTo>
                  <a:pt x="9092" y="5624"/>
                  <a:pt x="9072" y="6024"/>
                  <a:pt x="9045" y="6425"/>
                </a:cubicBezTo>
                <a:cubicBezTo>
                  <a:pt x="9031" y="6558"/>
                  <a:pt x="9025" y="6711"/>
                  <a:pt x="9005" y="6863"/>
                </a:cubicBezTo>
                <a:cubicBezTo>
                  <a:pt x="8978" y="7054"/>
                  <a:pt x="8944" y="7225"/>
                  <a:pt x="8917" y="7397"/>
                </a:cubicBezTo>
                <a:cubicBezTo>
                  <a:pt x="8903" y="7492"/>
                  <a:pt x="8903" y="7626"/>
                  <a:pt x="8937" y="7664"/>
                </a:cubicBezTo>
                <a:cubicBezTo>
                  <a:pt x="8978" y="7702"/>
                  <a:pt x="9005" y="7511"/>
                  <a:pt x="9052" y="7511"/>
                </a:cubicBezTo>
                <a:cubicBezTo>
                  <a:pt x="9119" y="7530"/>
                  <a:pt x="9065" y="7797"/>
                  <a:pt x="9052" y="7874"/>
                </a:cubicBezTo>
                <a:cubicBezTo>
                  <a:pt x="9018" y="8064"/>
                  <a:pt x="8964" y="8236"/>
                  <a:pt x="8964" y="8446"/>
                </a:cubicBezTo>
                <a:cubicBezTo>
                  <a:pt x="8964" y="8465"/>
                  <a:pt x="8964" y="8503"/>
                  <a:pt x="8971" y="8522"/>
                </a:cubicBezTo>
                <a:cubicBezTo>
                  <a:pt x="9011" y="8693"/>
                  <a:pt x="9065" y="8426"/>
                  <a:pt x="9079" y="8350"/>
                </a:cubicBezTo>
                <a:cubicBezTo>
                  <a:pt x="9086" y="8331"/>
                  <a:pt x="9106" y="8293"/>
                  <a:pt x="9112" y="8331"/>
                </a:cubicBezTo>
                <a:cubicBezTo>
                  <a:pt x="9126" y="8350"/>
                  <a:pt x="9126" y="8388"/>
                  <a:pt x="9126" y="8426"/>
                </a:cubicBezTo>
                <a:cubicBezTo>
                  <a:pt x="9112" y="8846"/>
                  <a:pt x="8957" y="9113"/>
                  <a:pt x="8917" y="9513"/>
                </a:cubicBezTo>
                <a:cubicBezTo>
                  <a:pt x="8910" y="9551"/>
                  <a:pt x="8903" y="9608"/>
                  <a:pt x="8917" y="9666"/>
                </a:cubicBezTo>
                <a:cubicBezTo>
                  <a:pt x="8930" y="9761"/>
                  <a:pt x="8991" y="9742"/>
                  <a:pt x="9025" y="9666"/>
                </a:cubicBezTo>
                <a:cubicBezTo>
                  <a:pt x="9045" y="9589"/>
                  <a:pt x="9059" y="9513"/>
                  <a:pt x="9079" y="9456"/>
                </a:cubicBezTo>
                <a:cubicBezTo>
                  <a:pt x="9099" y="9399"/>
                  <a:pt x="9140" y="9361"/>
                  <a:pt x="9133" y="9513"/>
                </a:cubicBezTo>
                <a:cubicBezTo>
                  <a:pt x="9126" y="9551"/>
                  <a:pt x="9119" y="9589"/>
                  <a:pt x="9106" y="9628"/>
                </a:cubicBezTo>
                <a:cubicBezTo>
                  <a:pt x="9072" y="9742"/>
                  <a:pt x="9038" y="9837"/>
                  <a:pt x="9005" y="9933"/>
                </a:cubicBezTo>
                <a:cubicBezTo>
                  <a:pt x="8984" y="9990"/>
                  <a:pt x="8964" y="10028"/>
                  <a:pt x="8951" y="10085"/>
                </a:cubicBezTo>
                <a:cubicBezTo>
                  <a:pt x="8930" y="10161"/>
                  <a:pt x="8924" y="10238"/>
                  <a:pt x="8910" y="10333"/>
                </a:cubicBezTo>
                <a:cubicBezTo>
                  <a:pt x="8903" y="10409"/>
                  <a:pt x="8896" y="10505"/>
                  <a:pt x="8917" y="10562"/>
                </a:cubicBezTo>
                <a:cubicBezTo>
                  <a:pt x="8930" y="10581"/>
                  <a:pt x="8951" y="10581"/>
                  <a:pt x="8964" y="10562"/>
                </a:cubicBezTo>
                <a:cubicBezTo>
                  <a:pt x="8984" y="10543"/>
                  <a:pt x="8991" y="10505"/>
                  <a:pt x="9005" y="10466"/>
                </a:cubicBezTo>
                <a:cubicBezTo>
                  <a:pt x="9025" y="10409"/>
                  <a:pt x="9038" y="10352"/>
                  <a:pt x="9052" y="10276"/>
                </a:cubicBezTo>
                <a:cubicBezTo>
                  <a:pt x="9065" y="10257"/>
                  <a:pt x="9072" y="10276"/>
                  <a:pt x="9079" y="10295"/>
                </a:cubicBezTo>
                <a:cubicBezTo>
                  <a:pt x="9086" y="10333"/>
                  <a:pt x="9086" y="10352"/>
                  <a:pt x="9079" y="10390"/>
                </a:cubicBezTo>
                <a:cubicBezTo>
                  <a:pt x="9072" y="10562"/>
                  <a:pt x="9045" y="10657"/>
                  <a:pt x="9011" y="10771"/>
                </a:cubicBezTo>
                <a:cubicBezTo>
                  <a:pt x="8761" y="10505"/>
                  <a:pt x="8761" y="10505"/>
                  <a:pt x="8761" y="10505"/>
                </a:cubicBezTo>
                <a:cubicBezTo>
                  <a:pt x="8491" y="10505"/>
                  <a:pt x="8491" y="10505"/>
                  <a:pt x="8491" y="10505"/>
                </a:cubicBezTo>
                <a:cubicBezTo>
                  <a:pt x="8471" y="10352"/>
                  <a:pt x="8444" y="10219"/>
                  <a:pt x="8411" y="10085"/>
                </a:cubicBezTo>
                <a:cubicBezTo>
                  <a:pt x="8377" y="9971"/>
                  <a:pt x="8316" y="9856"/>
                  <a:pt x="8336" y="9685"/>
                </a:cubicBezTo>
                <a:cubicBezTo>
                  <a:pt x="8336" y="9666"/>
                  <a:pt x="8343" y="9647"/>
                  <a:pt x="8350" y="9628"/>
                </a:cubicBezTo>
                <a:cubicBezTo>
                  <a:pt x="8356" y="9608"/>
                  <a:pt x="8377" y="9608"/>
                  <a:pt x="8384" y="9628"/>
                </a:cubicBezTo>
                <a:cubicBezTo>
                  <a:pt x="8397" y="9647"/>
                  <a:pt x="8404" y="9666"/>
                  <a:pt x="8417" y="9704"/>
                </a:cubicBezTo>
                <a:cubicBezTo>
                  <a:pt x="8424" y="9742"/>
                  <a:pt x="8478" y="9990"/>
                  <a:pt x="8505" y="9856"/>
                </a:cubicBezTo>
                <a:cubicBezTo>
                  <a:pt x="8505" y="9837"/>
                  <a:pt x="8505" y="9818"/>
                  <a:pt x="8505" y="9799"/>
                </a:cubicBezTo>
                <a:cubicBezTo>
                  <a:pt x="8505" y="9608"/>
                  <a:pt x="8478" y="9418"/>
                  <a:pt x="8444" y="9246"/>
                </a:cubicBezTo>
                <a:cubicBezTo>
                  <a:pt x="8404" y="9113"/>
                  <a:pt x="8356" y="8979"/>
                  <a:pt x="8336" y="8827"/>
                </a:cubicBezTo>
                <a:cubicBezTo>
                  <a:pt x="8323" y="8732"/>
                  <a:pt x="8316" y="8541"/>
                  <a:pt x="8363" y="8541"/>
                </a:cubicBezTo>
                <a:cubicBezTo>
                  <a:pt x="8404" y="8541"/>
                  <a:pt x="8438" y="8674"/>
                  <a:pt x="8465" y="8732"/>
                </a:cubicBezTo>
                <a:cubicBezTo>
                  <a:pt x="8491" y="8770"/>
                  <a:pt x="8532" y="8770"/>
                  <a:pt x="8539" y="8693"/>
                </a:cubicBezTo>
                <a:cubicBezTo>
                  <a:pt x="8546" y="8655"/>
                  <a:pt x="8539" y="8617"/>
                  <a:pt x="8539" y="8598"/>
                </a:cubicBezTo>
                <a:cubicBezTo>
                  <a:pt x="8519" y="8407"/>
                  <a:pt x="8485" y="8236"/>
                  <a:pt x="8438" y="8102"/>
                </a:cubicBezTo>
                <a:cubicBezTo>
                  <a:pt x="8390" y="7988"/>
                  <a:pt x="8356" y="7912"/>
                  <a:pt x="8330" y="7740"/>
                </a:cubicBezTo>
                <a:cubicBezTo>
                  <a:pt x="8323" y="7664"/>
                  <a:pt x="8316" y="7569"/>
                  <a:pt x="8336" y="7530"/>
                </a:cubicBezTo>
                <a:cubicBezTo>
                  <a:pt x="8356" y="7511"/>
                  <a:pt x="8377" y="7530"/>
                  <a:pt x="8390" y="7569"/>
                </a:cubicBezTo>
                <a:cubicBezTo>
                  <a:pt x="8404" y="7607"/>
                  <a:pt x="8417" y="7645"/>
                  <a:pt x="8431" y="7683"/>
                </a:cubicBezTo>
                <a:cubicBezTo>
                  <a:pt x="8444" y="7721"/>
                  <a:pt x="8465" y="7740"/>
                  <a:pt x="8485" y="7721"/>
                </a:cubicBezTo>
                <a:cubicBezTo>
                  <a:pt x="8498" y="7702"/>
                  <a:pt x="8498" y="7645"/>
                  <a:pt x="8498" y="7607"/>
                </a:cubicBezTo>
                <a:cubicBezTo>
                  <a:pt x="8498" y="7550"/>
                  <a:pt x="8485" y="7511"/>
                  <a:pt x="8478" y="7473"/>
                </a:cubicBezTo>
                <a:cubicBezTo>
                  <a:pt x="8451" y="7359"/>
                  <a:pt x="8424" y="7244"/>
                  <a:pt x="8397" y="7111"/>
                </a:cubicBezTo>
                <a:cubicBezTo>
                  <a:pt x="8377" y="7035"/>
                  <a:pt x="8343" y="6901"/>
                  <a:pt x="8336" y="6787"/>
                </a:cubicBezTo>
                <a:cubicBezTo>
                  <a:pt x="8336" y="6749"/>
                  <a:pt x="8336" y="6711"/>
                  <a:pt x="8350" y="6692"/>
                </a:cubicBezTo>
                <a:cubicBezTo>
                  <a:pt x="8356" y="6673"/>
                  <a:pt x="8370" y="6692"/>
                  <a:pt x="8377" y="6711"/>
                </a:cubicBezTo>
                <a:cubicBezTo>
                  <a:pt x="8384" y="6730"/>
                  <a:pt x="8390" y="6749"/>
                  <a:pt x="8397" y="6768"/>
                </a:cubicBezTo>
                <a:cubicBezTo>
                  <a:pt x="8411" y="6806"/>
                  <a:pt x="8431" y="6825"/>
                  <a:pt x="8451" y="6844"/>
                </a:cubicBezTo>
                <a:cubicBezTo>
                  <a:pt x="8465" y="6844"/>
                  <a:pt x="8478" y="6844"/>
                  <a:pt x="8485" y="6806"/>
                </a:cubicBezTo>
                <a:cubicBezTo>
                  <a:pt x="8498" y="6787"/>
                  <a:pt x="8498" y="6749"/>
                  <a:pt x="8498" y="6730"/>
                </a:cubicBezTo>
                <a:cubicBezTo>
                  <a:pt x="8491" y="6596"/>
                  <a:pt x="8458" y="6501"/>
                  <a:pt x="8424" y="6406"/>
                </a:cubicBezTo>
                <a:cubicBezTo>
                  <a:pt x="8404" y="6348"/>
                  <a:pt x="8296" y="5986"/>
                  <a:pt x="8343" y="5910"/>
                </a:cubicBezTo>
                <a:cubicBezTo>
                  <a:pt x="8384" y="5853"/>
                  <a:pt x="8431" y="6196"/>
                  <a:pt x="8471" y="6062"/>
                </a:cubicBezTo>
                <a:cubicBezTo>
                  <a:pt x="8485" y="6024"/>
                  <a:pt x="8478" y="5967"/>
                  <a:pt x="8478" y="5910"/>
                </a:cubicBezTo>
                <a:cubicBezTo>
                  <a:pt x="8471" y="5872"/>
                  <a:pt x="8458" y="5815"/>
                  <a:pt x="8444" y="5796"/>
                </a:cubicBezTo>
                <a:cubicBezTo>
                  <a:pt x="8424" y="5738"/>
                  <a:pt x="8404" y="5719"/>
                  <a:pt x="8384" y="5681"/>
                </a:cubicBezTo>
                <a:cubicBezTo>
                  <a:pt x="8356" y="5643"/>
                  <a:pt x="8289" y="5395"/>
                  <a:pt x="8343" y="5338"/>
                </a:cubicBezTo>
                <a:cubicBezTo>
                  <a:pt x="8377" y="5281"/>
                  <a:pt x="8404" y="5433"/>
                  <a:pt x="8424" y="5471"/>
                </a:cubicBezTo>
                <a:cubicBezTo>
                  <a:pt x="8438" y="5491"/>
                  <a:pt x="8451" y="5491"/>
                  <a:pt x="8458" y="5471"/>
                </a:cubicBezTo>
                <a:cubicBezTo>
                  <a:pt x="8458" y="5471"/>
                  <a:pt x="8458" y="5471"/>
                  <a:pt x="8458" y="5471"/>
                </a:cubicBezTo>
                <a:cubicBezTo>
                  <a:pt x="8458" y="5452"/>
                  <a:pt x="8458" y="5452"/>
                  <a:pt x="8458" y="5433"/>
                </a:cubicBezTo>
                <a:cubicBezTo>
                  <a:pt x="8465" y="5281"/>
                  <a:pt x="8431" y="5128"/>
                  <a:pt x="8404" y="4995"/>
                </a:cubicBezTo>
                <a:cubicBezTo>
                  <a:pt x="8370" y="4861"/>
                  <a:pt x="8336" y="4728"/>
                  <a:pt x="8330" y="4575"/>
                </a:cubicBezTo>
                <a:cubicBezTo>
                  <a:pt x="8330" y="4537"/>
                  <a:pt x="8330" y="4518"/>
                  <a:pt x="8330" y="4480"/>
                </a:cubicBezTo>
                <a:cubicBezTo>
                  <a:pt x="8336" y="4461"/>
                  <a:pt x="8343" y="4442"/>
                  <a:pt x="8350" y="4442"/>
                </a:cubicBezTo>
                <a:cubicBezTo>
                  <a:pt x="8370" y="4461"/>
                  <a:pt x="8356" y="4537"/>
                  <a:pt x="8370" y="4575"/>
                </a:cubicBezTo>
                <a:cubicBezTo>
                  <a:pt x="8384" y="4595"/>
                  <a:pt x="8411" y="4595"/>
                  <a:pt x="8417" y="4575"/>
                </a:cubicBezTo>
                <a:cubicBezTo>
                  <a:pt x="8444" y="4537"/>
                  <a:pt x="8444" y="4442"/>
                  <a:pt x="8438" y="4385"/>
                </a:cubicBezTo>
                <a:cubicBezTo>
                  <a:pt x="8431" y="4309"/>
                  <a:pt x="8417" y="4251"/>
                  <a:pt x="8404" y="4194"/>
                </a:cubicBezTo>
                <a:cubicBezTo>
                  <a:pt x="8356" y="4004"/>
                  <a:pt x="8323" y="3794"/>
                  <a:pt x="8309" y="3584"/>
                </a:cubicBezTo>
                <a:cubicBezTo>
                  <a:pt x="8296" y="3374"/>
                  <a:pt x="8309" y="3165"/>
                  <a:pt x="8302" y="2955"/>
                </a:cubicBezTo>
                <a:cubicBezTo>
                  <a:pt x="8302" y="2898"/>
                  <a:pt x="8309" y="2612"/>
                  <a:pt x="8276" y="2612"/>
                </a:cubicBezTo>
                <a:cubicBezTo>
                  <a:pt x="8242" y="2612"/>
                  <a:pt x="8242" y="2860"/>
                  <a:pt x="8242" y="2917"/>
                </a:cubicBezTo>
                <a:cubicBezTo>
                  <a:pt x="8228" y="3413"/>
                  <a:pt x="8215" y="3927"/>
                  <a:pt x="8107" y="4289"/>
                </a:cubicBezTo>
                <a:cubicBezTo>
                  <a:pt x="8093" y="4347"/>
                  <a:pt x="8073" y="4385"/>
                  <a:pt x="8073" y="4461"/>
                </a:cubicBezTo>
                <a:cubicBezTo>
                  <a:pt x="8066" y="4518"/>
                  <a:pt x="8080" y="4575"/>
                  <a:pt x="8100" y="4614"/>
                </a:cubicBezTo>
                <a:cubicBezTo>
                  <a:pt x="8120" y="4633"/>
                  <a:pt x="8141" y="4614"/>
                  <a:pt x="8161" y="4575"/>
                </a:cubicBezTo>
                <a:cubicBezTo>
                  <a:pt x="8168" y="4556"/>
                  <a:pt x="8181" y="4480"/>
                  <a:pt x="8201" y="4518"/>
                </a:cubicBezTo>
                <a:cubicBezTo>
                  <a:pt x="8208" y="4537"/>
                  <a:pt x="8208" y="4575"/>
                  <a:pt x="8208" y="4614"/>
                </a:cubicBezTo>
                <a:cubicBezTo>
                  <a:pt x="8215" y="4804"/>
                  <a:pt x="8181" y="4995"/>
                  <a:pt x="8141" y="5166"/>
                </a:cubicBezTo>
                <a:cubicBezTo>
                  <a:pt x="8107" y="5319"/>
                  <a:pt x="8060" y="5491"/>
                  <a:pt x="8039" y="5681"/>
                </a:cubicBezTo>
                <a:cubicBezTo>
                  <a:pt x="8032" y="5738"/>
                  <a:pt x="8032" y="5796"/>
                  <a:pt x="8032" y="5853"/>
                </a:cubicBezTo>
                <a:cubicBezTo>
                  <a:pt x="8039" y="5929"/>
                  <a:pt x="8060" y="5986"/>
                  <a:pt x="8080" y="5986"/>
                </a:cubicBezTo>
                <a:cubicBezTo>
                  <a:pt x="8120" y="5986"/>
                  <a:pt x="8120" y="5891"/>
                  <a:pt x="8154" y="5853"/>
                </a:cubicBezTo>
                <a:cubicBezTo>
                  <a:pt x="8168" y="5834"/>
                  <a:pt x="8181" y="5834"/>
                  <a:pt x="8195" y="5872"/>
                </a:cubicBezTo>
                <a:cubicBezTo>
                  <a:pt x="8201" y="5891"/>
                  <a:pt x="8201" y="5910"/>
                  <a:pt x="8201" y="5948"/>
                </a:cubicBezTo>
                <a:cubicBezTo>
                  <a:pt x="8201" y="6101"/>
                  <a:pt x="8154" y="6196"/>
                  <a:pt x="8114" y="6310"/>
                </a:cubicBezTo>
                <a:cubicBezTo>
                  <a:pt x="8073" y="6425"/>
                  <a:pt x="8039" y="6577"/>
                  <a:pt x="8019" y="6730"/>
                </a:cubicBezTo>
                <a:cubicBezTo>
                  <a:pt x="8012" y="6787"/>
                  <a:pt x="8006" y="6844"/>
                  <a:pt x="8006" y="6882"/>
                </a:cubicBezTo>
                <a:cubicBezTo>
                  <a:pt x="8006" y="6939"/>
                  <a:pt x="8012" y="6997"/>
                  <a:pt x="8026" y="7016"/>
                </a:cubicBezTo>
                <a:cubicBezTo>
                  <a:pt x="8053" y="7054"/>
                  <a:pt x="8086" y="7035"/>
                  <a:pt x="8107" y="6978"/>
                </a:cubicBezTo>
                <a:cubicBezTo>
                  <a:pt x="8127" y="6920"/>
                  <a:pt x="8134" y="6844"/>
                  <a:pt x="8147" y="6787"/>
                </a:cubicBezTo>
                <a:cubicBezTo>
                  <a:pt x="8154" y="6749"/>
                  <a:pt x="8168" y="6711"/>
                  <a:pt x="8181" y="6692"/>
                </a:cubicBezTo>
                <a:cubicBezTo>
                  <a:pt x="8249" y="6653"/>
                  <a:pt x="8201" y="6959"/>
                  <a:pt x="8188" y="6997"/>
                </a:cubicBezTo>
                <a:cubicBezTo>
                  <a:pt x="8114" y="7283"/>
                  <a:pt x="8012" y="7550"/>
                  <a:pt x="8019" y="7874"/>
                </a:cubicBezTo>
                <a:cubicBezTo>
                  <a:pt x="8019" y="7931"/>
                  <a:pt x="8026" y="8007"/>
                  <a:pt x="8046" y="8026"/>
                </a:cubicBezTo>
                <a:cubicBezTo>
                  <a:pt x="8066" y="8064"/>
                  <a:pt x="8093" y="7988"/>
                  <a:pt x="8114" y="7912"/>
                </a:cubicBezTo>
                <a:cubicBezTo>
                  <a:pt x="8120" y="7874"/>
                  <a:pt x="8195" y="7473"/>
                  <a:pt x="8201" y="7683"/>
                </a:cubicBezTo>
                <a:cubicBezTo>
                  <a:pt x="8208" y="7874"/>
                  <a:pt x="8154" y="7969"/>
                  <a:pt x="8120" y="8102"/>
                </a:cubicBezTo>
                <a:cubicBezTo>
                  <a:pt x="8073" y="8255"/>
                  <a:pt x="8039" y="8446"/>
                  <a:pt x="8019" y="8636"/>
                </a:cubicBezTo>
                <a:cubicBezTo>
                  <a:pt x="8012" y="8712"/>
                  <a:pt x="8012" y="8827"/>
                  <a:pt x="8039" y="8846"/>
                </a:cubicBezTo>
                <a:cubicBezTo>
                  <a:pt x="8080" y="8903"/>
                  <a:pt x="8093" y="8732"/>
                  <a:pt x="8120" y="8693"/>
                </a:cubicBezTo>
                <a:cubicBezTo>
                  <a:pt x="8147" y="8617"/>
                  <a:pt x="8188" y="8655"/>
                  <a:pt x="8195" y="8751"/>
                </a:cubicBezTo>
                <a:cubicBezTo>
                  <a:pt x="8195" y="8808"/>
                  <a:pt x="8188" y="8884"/>
                  <a:pt x="8174" y="8941"/>
                </a:cubicBezTo>
                <a:cubicBezTo>
                  <a:pt x="8134" y="9151"/>
                  <a:pt x="8039" y="9284"/>
                  <a:pt x="8006" y="9532"/>
                </a:cubicBezTo>
                <a:cubicBezTo>
                  <a:pt x="7999" y="9608"/>
                  <a:pt x="7999" y="9685"/>
                  <a:pt x="8019" y="9723"/>
                </a:cubicBezTo>
                <a:cubicBezTo>
                  <a:pt x="8053" y="9799"/>
                  <a:pt x="8086" y="9685"/>
                  <a:pt x="8107" y="9628"/>
                </a:cubicBezTo>
                <a:cubicBezTo>
                  <a:pt x="8114" y="9608"/>
                  <a:pt x="8120" y="9589"/>
                  <a:pt x="8134" y="9589"/>
                </a:cubicBezTo>
                <a:cubicBezTo>
                  <a:pt x="8141" y="9589"/>
                  <a:pt x="8154" y="9608"/>
                  <a:pt x="8154" y="9647"/>
                </a:cubicBezTo>
                <a:cubicBezTo>
                  <a:pt x="8154" y="9666"/>
                  <a:pt x="8154" y="9704"/>
                  <a:pt x="8147" y="9723"/>
                </a:cubicBezTo>
                <a:cubicBezTo>
                  <a:pt x="8120" y="9990"/>
                  <a:pt x="8046" y="10085"/>
                  <a:pt x="7992" y="10295"/>
                </a:cubicBezTo>
                <a:cubicBezTo>
                  <a:pt x="7979" y="10352"/>
                  <a:pt x="7965" y="10428"/>
                  <a:pt x="7951" y="10505"/>
                </a:cubicBezTo>
                <a:cubicBezTo>
                  <a:pt x="6777" y="10505"/>
                  <a:pt x="6777" y="10505"/>
                  <a:pt x="6777" y="10505"/>
                </a:cubicBezTo>
                <a:cubicBezTo>
                  <a:pt x="5036" y="8903"/>
                  <a:pt x="5036" y="8903"/>
                  <a:pt x="5036" y="8903"/>
                </a:cubicBezTo>
                <a:cubicBezTo>
                  <a:pt x="4941" y="8903"/>
                  <a:pt x="4941" y="8903"/>
                  <a:pt x="4941" y="8903"/>
                </a:cubicBezTo>
                <a:cubicBezTo>
                  <a:pt x="4907" y="8789"/>
                  <a:pt x="4880" y="8674"/>
                  <a:pt x="4894" y="8522"/>
                </a:cubicBezTo>
                <a:cubicBezTo>
                  <a:pt x="4941" y="8541"/>
                  <a:pt x="4954" y="8789"/>
                  <a:pt x="5009" y="8789"/>
                </a:cubicBezTo>
                <a:cubicBezTo>
                  <a:pt x="5042" y="8770"/>
                  <a:pt x="5062" y="8636"/>
                  <a:pt x="5049" y="8541"/>
                </a:cubicBezTo>
                <a:cubicBezTo>
                  <a:pt x="5036" y="8312"/>
                  <a:pt x="4968" y="8160"/>
                  <a:pt x="4921" y="7988"/>
                </a:cubicBezTo>
                <a:cubicBezTo>
                  <a:pt x="4901" y="7912"/>
                  <a:pt x="4880" y="7816"/>
                  <a:pt x="4874" y="7721"/>
                </a:cubicBezTo>
                <a:cubicBezTo>
                  <a:pt x="4867" y="7702"/>
                  <a:pt x="4860" y="7607"/>
                  <a:pt x="4860" y="7588"/>
                </a:cubicBezTo>
                <a:cubicBezTo>
                  <a:pt x="4874" y="7530"/>
                  <a:pt x="4894" y="7607"/>
                  <a:pt x="4901" y="7626"/>
                </a:cubicBezTo>
                <a:cubicBezTo>
                  <a:pt x="4914" y="7683"/>
                  <a:pt x="4921" y="7721"/>
                  <a:pt x="4934" y="7778"/>
                </a:cubicBezTo>
                <a:cubicBezTo>
                  <a:pt x="4941" y="7816"/>
                  <a:pt x="4954" y="7835"/>
                  <a:pt x="4968" y="7874"/>
                </a:cubicBezTo>
                <a:cubicBezTo>
                  <a:pt x="4982" y="7893"/>
                  <a:pt x="4995" y="7893"/>
                  <a:pt x="5009" y="7874"/>
                </a:cubicBezTo>
                <a:cubicBezTo>
                  <a:pt x="5029" y="7855"/>
                  <a:pt x="5036" y="7797"/>
                  <a:pt x="5042" y="7740"/>
                </a:cubicBezTo>
                <a:cubicBezTo>
                  <a:pt x="5042" y="7645"/>
                  <a:pt x="5029" y="7569"/>
                  <a:pt x="5009" y="7492"/>
                </a:cubicBezTo>
                <a:cubicBezTo>
                  <a:pt x="4995" y="7416"/>
                  <a:pt x="4968" y="7340"/>
                  <a:pt x="4948" y="7283"/>
                </a:cubicBezTo>
                <a:cubicBezTo>
                  <a:pt x="4934" y="7225"/>
                  <a:pt x="4914" y="7187"/>
                  <a:pt x="4901" y="7130"/>
                </a:cubicBezTo>
                <a:cubicBezTo>
                  <a:pt x="4887" y="7073"/>
                  <a:pt x="4819" y="6730"/>
                  <a:pt x="4867" y="6673"/>
                </a:cubicBezTo>
                <a:cubicBezTo>
                  <a:pt x="4880" y="6673"/>
                  <a:pt x="4894" y="6692"/>
                  <a:pt x="4901" y="6711"/>
                </a:cubicBezTo>
                <a:cubicBezTo>
                  <a:pt x="4914" y="6730"/>
                  <a:pt x="4921" y="6768"/>
                  <a:pt x="4928" y="6787"/>
                </a:cubicBezTo>
                <a:cubicBezTo>
                  <a:pt x="4948" y="6844"/>
                  <a:pt x="4975" y="6882"/>
                  <a:pt x="5002" y="6882"/>
                </a:cubicBezTo>
                <a:cubicBezTo>
                  <a:pt x="5009" y="6882"/>
                  <a:pt x="5022" y="6882"/>
                  <a:pt x="5022" y="6863"/>
                </a:cubicBezTo>
                <a:cubicBezTo>
                  <a:pt x="5036" y="6844"/>
                  <a:pt x="5036" y="6806"/>
                  <a:pt x="5036" y="6768"/>
                </a:cubicBezTo>
                <a:cubicBezTo>
                  <a:pt x="5042" y="6673"/>
                  <a:pt x="5015" y="6577"/>
                  <a:pt x="4995" y="6482"/>
                </a:cubicBezTo>
                <a:cubicBezTo>
                  <a:pt x="4968" y="6387"/>
                  <a:pt x="4954" y="6291"/>
                  <a:pt x="4934" y="6196"/>
                </a:cubicBezTo>
                <a:cubicBezTo>
                  <a:pt x="4907" y="6082"/>
                  <a:pt x="4880" y="5986"/>
                  <a:pt x="4874" y="5853"/>
                </a:cubicBezTo>
                <a:cubicBezTo>
                  <a:pt x="4921" y="5738"/>
                  <a:pt x="4961" y="6120"/>
                  <a:pt x="5022" y="6062"/>
                </a:cubicBezTo>
                <a:cubicBezTo>
                  <a:pt x="5056" y="6024"/>
                  <a:pt x="5042" y="5853"/>
                  <a:pt x="5015" y="5757"/>
                </a:cubicBezTo>
                <a:cubicBezTo>
                  <a:pt x="4961" y="5529"/>
                  <a:pt x="4928" y="5281"/>
                  <a:pt x="4907" y="5014"/>
                </a:cubicBezTo>
                <a:cubicBezTo>
                  <a:pt x="4894" y="4880"/>
                  <a:pt x="4887" y="4747"/>
                  <a:pt x="4880" y="4614"/>
                </a:cubicBezTo>
                <a:cubicBezTo>
                  <a:pt x="4880" y="4556"/>
                  <a:pt x="4880" y="4251"/>
                  <a:pt x="4833" y="4347"/>
                </a:cubicBezTo>
                <a:cubicBezTo>
                  <a:pt x="4826" y="4366"/>
                  <a:pt x="4819" y="4404"/>
                  <a:pt x="4813" y="4461"/>
                </a:cubicBezTo>
                <a:cubicBezTo>
                  <a:pt x="4799" y="4671"/>
                  <a:pt x="4779" y="4900"/>
                  <a:pt x="4759" y="5128"/>
                </a:cubicBezTo>
                <a:cubicBezTo>
                  <a:pt x="4745" y="5300"/>
                  <a:pt x="4739" y="5548"/>
                  <a:pt x="4698" y="5700"/>
                </a:cubicBezTo>
                <a:cubicBezTo>
                  <a:pt x="4671" y="5777"/>
                  <a:pt x="4644" y="5834"/>
                  <a:pt x="4651" y="5948"/>
                </a:cubicBezTo>
                <a:cubicBezTo>
                  <a:pt x="4651" y="5967"/>
                  <a:pt x="4651" y="5967"/>
                  <a:pt x="4651" y="5986"/>
                </a:cubicBezTo>
                <a:cubicBezTo>
                  <a:pt x="4651" y="5986"/>
                  <a:pt x="4658" y="6005"/>
                  <a:pt x="4664" y="6005"/>
                </a:cubicBezTo>
                <a:cubicBezTo>
                  <a:pt x="4712" y="6043"/>
                  <a:pt x="4739" y="5948"/>
                  <a:pt x="4772" y="5853"/>
                </a:cubicBezTo>
                <a:cubicBezTo>
                  <a:pt x="4772" y="5853"/>
                  <a:pt x="4779" y="5834"/>
                  <a:pt x="4786" y="5834"/>
                </a:cubicBezTo>
                <a:cubicBezTo>
                  <a:pt x="4792" y="5834"/>
                  <a:pt x="4799" y="5834"/>
                  <a:pt x="4799" y="5834"/>
                </a:cubicBezTo>
                <a:cubicBezTo>
                  <a:pt x="4813" y="5872"/>
                  <a:pt x="4799" y="5948"/>
                  <a:pt x="4799" y="5986"/>
                </a:cubicBezTo>
                <a:cubicBezTo>
                  <a:pt x="4792" y="6101"/>
                  <a:pt x="4772" y="6215"/>
                  <a:pt x="4752" y="6310"/>
                </a:cubicBezTo>
                <a:cubicBezTo>
                  <a:pt x="4712" y="6444"/>
                  <a:pt x="4658" y="6577"/>
                  <a:pt x="4631" y="6749"/>
                </a:cubicBezTo>
                <a:cubicBezTo>
                  <a:pt x="4624" y="6768"/>
                  <a:pt x="4617" y="6806"/>
                  <a:pt x="4617" y="6844"/>
                </a:cubicBezTo>
                <a:cubicBezTo>
                  <a:pt x="4624" y="6920"/>
                  <a:pt x="4644" y="6959"/>
                  <a:pt x="4671" y="6959"/>
                </a:cubicBezTo>
                <a:cubicBezTo>
                  <a:pt x="4705" y="6978"/>
                  <a:pt x="4718" y="6901"/>
                  <a:pt x="4732" y="6825"/>
                </a:cubicBezTo>
                <a:cubicBezTo>
                  <a:pt x="4739" y="6768"/>
                  <a:pt x="4745" y="6711"/>
                  <a:pt x="4766" y="6692"/>
                </a:cubicBezTo>
                <a:cubicBezTo>
                  <a:pt x="4766" y="6692"/>
                  <a:pt x="4772" y="6692"/>
                  <a:pt x="4779" y="6692"/>
                </a:cubicBezTo>
                <a:cubicBezTo>
                  <a:pt x="4779" y="6692"/>
                  <a:pt x="4779" y="6711"/>
                  <a:pt x="4779" y="6711"/>
                </a:cubicBezTo>
                <a:cubicBezTo>
                  <a:pt x="4779" y="6825"/>
                  <a:pt x="4772" y="6920"/>
                  <a:pt x="4759" y="7035"/>
                </a:cubicBezTo>
                <a:cubicBezTo>
                  <a:pt x="4739" y="7130"/>
                  <a:pt x="4712" y="7187"/>
                  <a:pt x="4684" y="7264"/>
                </a:cubicBezTo>
                <a:cubicBezTo>
                  <a:pt x="4671" y="7321"/>
                  <a:pt x="4651" y="7359"/>
                  <a:pt x="4644" y="7416"/>
                </a:cubicBezTo>
                <a:cubicBezTo>
                  <a:pt x="4637" y="7435"/>
                  <a:pt x="4631" y="7492"/>
                  <a:pt x="4631" y="7530"/>
                </a:cubicBezTo>
                <a:cubicBezTo>
                  <a:pt x="4637" y="7569"/>
                  <a:pt x="4644" y="7626"/>
                  <a:pt x="4658" y="7626"/>
                </a:cubicBezTo>
                <a:cubicBezTo>
                  <a:pt x="4678" y="7664"/>
                  <a:pt x="4698" y="7626"/>
                  <a:pt x="4712" y="7588"/>
                </a:cubicBezTo>
                <a:cubicBezTo>
                  <a:pt x="4725" y="7569"/>
                  <a:pt x="4766" y="7378"/>
                  <a:pt x="4779" y="7454"/>
                </a:cubicBezTo>
                <a:cubicBezTo>
                  <a:pt x="4786" y="7473"/>
                  <a:pt x="4772" y="7569"/>
                  <a:pt x="4772" y="7607"/>
                </a:cubicBezTo>
                <a:cubicBezTo>
                  <a:pt x="4766" y="7702"/>
                  <a:pt x="4752" y="7797"/>
                  <a:pt x="4739" y="7893"/>
                </a:cubicBezTo>
                <a:cubicBezTo>
                  <a:pt x="4712" y="8102"/>
                  <a:pt x="4671" y="8274"/>
                  <a:pt x="4617" y="8426"/>
                </a:cubicBezTo>
                <a:cubicBezTo>
                  <a:pt x="4597" y="8484"/>
                  <a:pt x="4570" y="8560"/>
                  <a:pt x="4570" y="8655"/>
                </a:cubicBezTo>
                <a:cubicBezTo>
                  <a:pt x="4570" y="8770"/>
                  <a:pt x="4624" y="8827"/>
                  <a:pt x="4664" y="8808"/>
                </a:cubicBezTo>
                <a:cubicBezTo>
                  <a:pt x="4712" y="8770"/>
                  <a:pt x="4712" y="8617"/>
                  <a:pt x="4745" y="8541"/>
                </a:cubicBezTo>
                <a:cubicBezTo>
                  <a:pt x="4752" y="8522"/>
                  <a:pt x="4752" y="8522"/>
                  <a:pt x="4759" y="8522"/>
                </a:cubicBezTo>
                <a:cubicBezTo>
                  <a:pt x="4766" y="8522"/>
                  <a:pt x="4766" y="8560"/>
                  <a:pt x="4766" y="8579"/>
                </a:cubicBezTo>
                <a:cubicBezTo>
                  <a:pt x="4759" y="8693"/>
                  <a:pt x="4745" y="8808"/>
                  <a:pt x="4732" y="8903"/>
                </a:cubicBezTo>
                <a:cubicBezTo>
                  <a:pt x="4455" y="8903"/>
                  <a:pt x="4455" y="8903"/>
                  <a:pt x="4455" y="8903"/>
                </a:cubicBezTo>
                <a:cubicBezTo>
                  <a:pt x="4455" y="8903"/>
                  <a:pt x="4455" y="8884"/>
                  <a:pt x="4455" y="8865"/>
                </a:cubicBezTo>
                <a:cubicBezTo>
                  <a:pt x="4442" y="8693"/>
                  <a:pt x="4414" y="8541"/>
                  <a:pt x="4374" y="8426"/>
                </a:cubicBezTo>
                <a:cubicBezTo>
                  <a:pt x="4354" y="8350"/>
                  <a:pt x="4327" y="8293"/>
                  <a:pt x="4307" y="8236"/>
                </a:cubicBezTo>
                <a:cubicBezTo>
                  <a:pt x="4293" y="8198"/>
                  <a:pt x="4232" y="7912"/>
                  <a:pt x="4293" y="7912"/>
                </a:cubicBezTo>
                <a:cubicBezTo>
                  <a:pt x="4300" y="7912"/>
                  <a:pt x="4307" y="7931"/>
                  <a:pt x="4313" y="7950"/>
                </a:cubicBezTo>
                <a:cubicBezTo>
                  <a:pt x="4327" y="7988"/>
                  <a:pt x="4340" y="8026"/>
                  <a:pt x="4354" y="8064"/>
                </a:cubicBezTo>
                <a:cubicBezTo>
                  <a:pt x="4367" y="8121"/>
                  <a:pt x="4388" y="8141"/>
                  <a:pt x="4401" y="8121"/>
                </a:cubicBezTo>
                <a:cubicBezTo>
                  <a:pt x="4428" y="8083"/>
                  <a:pt x="4428" y="7988"/>
                  <a:pt x="4421" y="7912"/>
                </a:cubicBezTo>
                <a:cubicBezTo>
                  <a:pt x="4401" y="7759"/>
                  <a:pt x="4374" y="7607"/>
                  <a:pt x="4334" y="7492"/>
                </a:cubicBezTo>
                <a:cubicBezTo>
                  <a:pt x="4300" y="7378"/>
                  <a:pt x="4239" y="7244"/>
                  <a:pt x="4259" y="7073"/>
                </a:cubicBezTo>
                <a:cubicBezTo>
                  <a:pt x="4266" y="7054"/>
                  <a:pt x="4266" y="7035"/>
                  <a:pt x="4273" y="7016"/>
                </a:cubicBezTo>
                <a:cubicBezTo>
                  <a:pt x="4286" y="6997"/>
                  <a:pt x="4300" y="6997"/>
                  <a:pt x="4313" y="7016"/>
                </a:cubicBezTo>
                <a:cubicBezTo>
                  <a:pt x="4320" y="7035"/>
                  <a:pt x="4334" y="7073"/>
                  <a:pt x="4340" y="7092"/>
                </a:cubicBezTo>
                <a:cubicBezTo>
                  <a:pt x="4354" y="7149"/>
                  <a:pt x="4408" y="7378"/>
                  <a:pt x="4428" y="7244"/>
                </a:cubicBezTo>
                <a:cubicBezTo>
                  <a:pt x="4435" y="7225"/>
                  <a:pt x="4435" y="7206"/>
                  <a:pt x="4435" y="7187"/>
                </a:cubicBezTo>
                <a:cubicBezTo>
                  <a:pt x="4428" y="6997"/>
                  <a:pt x="4408" y="6806"/>
                  <a:pt x="4367" y="6653"/>
                </a:cubicBezTo>
                <a:cubicBezTo>
                  <a:pt x="4334" y="6501"/>
                  <a:pt x="4286" y="6387"/>
                  <a:pt x="4259" y="6215"/>
                </a:cubicBezTo>
                <a:cubicBezTo>
                  <a:pt x="4246" y="6120"/>
                  <a:pt x="4246" y="5948"/>
                  <a:pt x="4293" y="5948"/>
                </a:cubicBezTo>
                <a:cubicBezTo>
                  <a:pt x="4334" y="5948"/>
                  <a:pt x="4361" y="6082"/>
                  <a:pt x="4394" y="6120"/>
                </a:cubicBezTo>
                <a:cubicBezTo>
                  <a:pt x="4414" y="6177"/>
                  <a:pt x="4455" y="6158"/>
                  <a:pt x="4469" y="6082"/>
                </a:cubicBezTo>
                <a:cubicBezTo>
                  <a:pt x="4469" y="6043"/>
                  <a:pt x="4469" y="6024"/>
                  <a:pt x="4462" y="5986"/>
                </a:cubicBezTo>
                <a:cubicBezTo>
                  <a:pt x="4442" y="5815"/>
                  <a:pt x="4408" y="5643"/>
                  <a:pt x="4361" y="5510"/>
                </a:cubicBezTo>
                <a:cubicBezTo>
                  <a:pt x="4320" y="5376"/>
                  <a:pt x="4279" y="5300"/>
                  <a:pt x="4259" y="5128"/>
                </a:cubicBezTo>
                <a:cubicBezTo>
                  <a:pt x="4246" y="5071"/>
                  <a:pt x="4239" y="4976"/>
                  <a:pt x="4266" y="4938"/>
                </a:cubicBezTo>
                <a:cubicBezTo>
                  <a:pt x="4279" y="4900"/>
                  <a:pt x="4300" y="4919"/>
                  <a:pt x="4313" y="4957"/>
                </a:cubicBezTo>
                <a:cubicBezTo>
                  <a:pt x="4334" y="4995"/>
                  <a:pt x="4340" y="5052"/>
                  <a:pt x="4354" y="5090"/>
                </a:cubicBezTo>
                <a:cubicBezTo>
                  <a:pt x="4367" y="5128"/>
                  <a:pt x="4394" y="5147"/>
                  <a:pt x="4408" y="5109"/>
                </a:cubicBezTo>
                <a:cubicBezTo>
                  <a:pt x="4421" y="5090"/>
                  <a:pt x="4428" y="5033"/>
                  <a:pt x="4421" y="4995"/>
                </a:cubicBezTo>
                <a:cubicBezTo>
                  <a:pt x="4421" y="4957"/>
                  <a:pt x="4414" y="4919"/>
                  <a:pt x="4408" y="4880"/>
                </a:cubicBezTo>
                <a:cubicBezTo>
                  <a:pt x="4381" y="4747"/>
                  <a:pt x="4347" y="4633"/>
                  <a:pt x="4320" y="4518"/>
                </a:cubicBezTo>
                <a:cubicBezTo>
                  <a:pt x="4300" y="4423"/>
                  <a:pt x="4266" y="4289"/>
                  <a:pt x="4259" y="4194"/>
                </a:cubicBezTo>
                <a:cubicBezTo>
                  <a:pt x="4259" y="4156"/>
                  <a:pt x="4259" y="4099"/>
                  <a:pt x="4273" y="4080"/>
                </a:cubicBezTo>
                <a:cubicBezTo>
                  <a:pt x="4286" y="4080"/>
                  <a:pt x="4293" y="4080"/>
                  <a:pt x="4300" y="4099"/>
                </a:cubicBezTo>
                <a:cubicBezTo>
                  <a:pt x="4313" y="4118"/>
                  <a:pt x="4313" y="4137"/>
                  <a:pt x="4320" y="4156"/>
                </a:cubicBezTo>
                <a:cubicBezTo>
                  <a:pt x="4340" y="4194"/>
                  <a:pt x="4354" y="4232"/>
                  <a:pt x="4374" y="4232"/>
                </a:cubicBezTo>
                <a:cubicBezTo>
                  <a:pt x="4388" y="4232"/>
                  <a:pt x="4408" y="4232"/>
                  <a:pt x="4414" y="4213"/>
                </a:cubicBezTo>
                <a:cubicBezTo>
                  <a:pt x="4421" y="4194"/>
                  <a:pt x="4421" y="4156"/>
                  <a:pt x="4421" y="4118"/>
                </a:cubicBezTo>
                <a:cubicBezTo>
                  <a:pt x="4414" y="3984"/>
                  <a:pt x="4381" y="3889"/>
                  <a:pt x="4347" y="3813"/>
                </a:cubicBezTo>
                <a:cubicBezTo>
                  <a:pt x="4327" y="3756"/>
                  <a:pt x="4219" y="3393"/>
                  <a:pt x="4273" y="3317"/>
                </a:cubicBezTo>
                <a:cubicBezTo>
                  <a:pt x="4307" y="3260"/>
                  <a:pt x="4361" y="3584"/>
                  <a:pt x="4394" y="3451"/>
                </a:cubicBezTo>
                <a:cubicBezTo>
                  <a:pt x="4408" y="3413"/>
                  <a:pt x="4408" y="3355"/>
                  <a:pt x="4401" y="3317"/>
                </a:cubicBezTo>
                <a:cubicBezTo>
                  <a:pt x="4394" y="3260"/>
                  <a:pt x="4381" y="3222"/>
                  <a:pt x="4367" y="3184"/>
                </a:cubicBezTo>
                <a:cubicBezTo>
                  <a:pt x="4354" y="3146"/>
                  <a:pt x="4327" y="3108"/>
                  <a:pt x="4307" y="3088"/>
                </a:cubicBezTo>
                <a:cubicBezTo>
                  <a:pt x="4279" y="3031"/>
                  <a:pt x="4219" y="2783"/>
                  <a:pt x="4266" y="2726"/>
                </a:cubicBezTo>
                <a:cubicBezTo>
                  <a:pt x="4300" y="2688"/>
                  <a:pt x="4327" y="2841"/>
                  <a:pt x="4354" y="2879"/>
                </a:cubicBezTo>
                <a:cubicBezTo>
                  <a:pt x="4361" y="2879"/>
                  <a:pt x="4374" y="2898"/>
                  <a:pt x="4381" y="2860"/>
                </a:cubicBezTo>
                <a:cubicBezTo>
                  <a:pt x="4381" y="2860"/>
                  <a:pt x="4381" y="2860"/>
                  <a:pt x="4381" y="2860"/>
                </a:cubicBezTo>
                <a:cubicBezTo>
                  <a:pt x="4388" y="2860"/>
                  <a:pt x="4388" y="2841"/>
                  <a:pt x="4388" y="2841"/>
                </a:cubicBezTo>
                <a:cubicBezTo>
                  <a:pt x="4388" y="2669"/>
                  <a:pt x="4361" y="2517"/>
                  <a:pt x="4327" y="2383"/>
                </a:cubicBezTo>
                <a:cubicBezTo>
                  <a:pt x="4300" y="2250"/>
                  <a:pt x="4266" y="2116"/>
                  <a:pt x="4252" y="1964"/>
                </a:cubicBezTo>
                <a:cubicBezTo>
                  <a:pt x="4252" y="1945"/>
                  <a:pt x="4252" y="1906"/>
                  <a:pt x="4259" y="1887"/>
                </a:cubicBezTo>
                <a:cubicBezTo>
                  <a:pt x="4259" y="1849"/>
                  <a:pt x="4273" y="1830"/>
                  <a:pt x="4279" y="1849"/>
                </a:cubicBezTo>
                <a:cubicBezTo>
                  <a:pt x="4293" y="1849"/>
                  <a:pt x="4286" y="1945"/>
                  <a:pt x="4300" y="1964"/>
                </a:cubicBezTo>
                <a:cubicBezTo>
                  <a:pt x="4313" y="2002"/>
                  <a:pt x="4334" y="1983"/>
                  <a:pt x="4347" y="1964"/>
                </a:cubicBezTo>
                <a:cubicBezTo>
                  <a:pt x="4367" y="1926"/>
                  <a:pt x="4374" y="1849"/>
                  <a:pt x="4367" y="1773"/>
                </a:cubicBezTo>
                <a:cubicBezTo>
                  <a:pt x="4361" y="1697"/>
                  <a:pt x="4340" y="1640"/>
                  <a:pt x="4327" y="1582"/>
                </a:cubicBezTo>
                <a:cubicBezTo>
                  <a:pt x="4279" y="1411"/>
                  <a:pt x="4252" y="1201"/>
                  <a:pt x="4232" y="972"/>
                </a:cubicBezTo>
                <a:cubicBezTo>
                  <a:pt x="4219" y="763"/>
                  <a:pt x="4232" y="553"/>
                  <a:pt x="4232" y="343"/>
                </a:cubicBezTo>
                <a:cubicBezTo>
                  <a:pt x="4232" y="286"/>
                  <a:pt x="4232" y="0"/>
                  <a:pt x="4199" y="0"/>
                </a:cubicBezTo>
                <a:cubicBezTo>
                  <a:pt x="4172" y="19"/>
                  <a:pt x="4165" y="267"/>
                  <a:pt x="4165" y="324"/>
                </a:cubicBezTo>
                <a:cubicBezTo>
                  <a:pt x="4151" y="801"/>
                  <a:pt x="4138" y="1315"/>
                  <a:pt x="4030" y="1697"/>
                </a:cubicBezTo>
                <a:cubicBezTo>
                  <a:pt x="4016" y="1735"/>
                  <a:pt x="4003" y="1792"/>
                  <a:pt x="3996" y="1849"/>
                </a:cubicBezTo>
                <a:cubicBezTo>
                  <a:pt x="3996" y="1906"/>
                  <a:pt x="4003" y="1983"/>
                  <a:pt x="4023" y="2002"/>
                </a:cubicBezTo>
                <a:cubicBezTo>
                  <a:pt x="4043" y="2021"/>
                  <a:pt x="4070" y="2021"/>
                  <a:pt x="4084" y="1983"/>
                </a:cubicBezTo>
                <a:cubicBezTo>
                  <a:pt x="4097" y="1945"/>
                  <a:pt x="4111" y="1868"/>
                  <a:pt x="4124" y="1926"/>
                </a:cubicBezTo>
                <a:cubicBezTo>
                  <a:pt x="4131" y="1945"/>
                  <a:pt x="4138" y="1964"/>
                  <a:pt x="4138" y="2002"/>
                </a:cubicBezTo>
                <a:cubicBezTo>
                  <a:pt x="4138" y="2192"/>
                  <a:pt x="4104" y="2383"/>
                  <a:pt x="4070" y="2555"/>
                </a:cubicBezTo>
                <a:cubicBezTo>
                  <a:pt x="4030" y="2726"/>
                  <a:pt x="3989" y="2879"/>
                  <a:pt x="3969" y="3069"/>
                </a:cubicBezTo>
                <a:cubicBezTo>
                  <a:pt x="3962" y="3127"/>
                  <a:pt x="3956" y="3203"/>
                  <a:pt x="3962" y="3260"/>
                </a:cubicBezTo>
                <a:cubicBezTo>
                  <a:pt x="3969" y="3317"/>
                  <a:pt x="3982" y="3374"/>
                  <a:pt x="4009" y="3374"/>
                </a:cubicBezTo>
                <a:cubicBezTo>
                  <a:pt x="4043" y="3393"/>
                  <a:pt x="4050" y="3279"/>
                  <a:pt x="4077" y="3241"/>
                </a:cubicBezTo>
                <a:cubicBezTo>
                  <a:pt x="4091" y="3222"/>
                  <a:pt x="4111" y="3222"/>
                  <a:pt x="4118" y="3260"/>
                </a:cubicBezTo>
                <a:cubicBezTo>
                  <a:pt x="4124" y="3279"/>
                  <a:pt x="4131" y="3317"/>
                  <a:pt x="4124" y="3336"/>
                </a:cubicBezTo>
                <a:cubicBezTo>
                  <a:pt x="4124" y="3489"/>
                  <a:pt x="4077" y="3603"/>
                  <a:pt x="4043" y="3698"/>
                </a:cubicBezTo>
                <a:cubicBezTo>
                  <a:pt x="3996" y="3813"/>
                  <a:pt x="3962" y="3965"/>
                  <a:pt x="3942" y="4137"/>
                </a:cubicBezTo>
                <a:cubicBezTo>
                  <a:pt x="3935" y="4175"/>
                  <a:pt x="3929" y="4232"/>
                  <a:pt x="3929" y="4289"/>
                </a:cubicBezTo>
                <a:cubicBezTo>
                  <a:pt x="3929" y="4328"/>
                  <a:pt x="3942" y="4385"/>
                  <a:pt x="3956" y="4404"/>
                </a:cubicBezTo>
                <a:cubicBezTo>
                  <a:pt x="3976" y="4461"/>
                  <a:pt x="4009" y="4423"/>
                  <a:pt x="4030" y="4366"/>
                </a:cubicBezTo>
                <a:cubicBezTo>
                  <a:pt x="4050" y="4328"/>
                  <a:pt x="4064" y="4251"/>
                  <a:pt x="4077" y="4175"/>
                </a:cubicBezTo>
                <a:cubicBezTo>
                  <a:pt x="4084" y="4137"/>
                  <a:pt x="4091" y="4099"/>
                  <a:pt x="4111" y="4099"/>
                </a:cubicBezTo>
                <a:cubicBezTo>
                  <a:pt x="4172" y="4061"/>
                  <a:pt x="4124" y="4347"/>
                  <a:pt x="4111" y="4404"/>
                </a:cubicBezTo>
                <a:cubicBezTo>
                  <a:pt x="4043" y="4671"/>
                  <a:pt x="3935" y="4938"/>
                  <a:pt x="3942" y="5281"/>
                </a:cubicBezTo>
                <a:cubicBezTo>
                  <a:pt x="3949" y="5338"/>
                  <a:pt x="3949" y="5395"/>
                  <a:pt x="3969" y="5414"/>
                </a:cubicBezTo>
                <a:cubicBezTo>
                  <a:pt x="3996" y="5452"/>
                  <a:pt x="4023" y="5376"/>
                  <a:pt x="4037" y="5319"/>
                </a:cubicBezTo>
                <a:cubicBezTo>
                  <a:pt x="4050" y="5262"/>
                  <a:pt x="4118" y="4861"/>
                  <a:pt x="4131" y="5071"/>
                </a:cubicBezTo>
                <a:cubicBezTo>
                  <a:pt x="4138" y="5281"/>
                  <a:pt x="4084" y="5376"/>
                  <a:pt x="4043" y="5510"/>
                </a:cubicBezTo>
                <a:cubicBezTo>
                  <a:pt x="3996" y="5662"/>
                  <a:pt x="3962" y="5834"/>
                  <a:pt x="3949" y="6024"/>
                </a:cubicBezTo>
                <a:cubicBezTo>
                  <a:pt x="3935" y="6101"/>
                  <a:pt x="3935" y="6215"/>
                  <a:pt x="3962" y="6253"/>
                </a:cubicBezTo>
                <a:cubicBezTo>
                  <a:pt x="4009" y="6291"/>
                  <a:pt x="4023" y="6139"/>
                  <a:pt x="4050" y="6082"/>
                </a:cubicBezTo>
                <a:cubicBezTo>
                  <a:pt x="4077" y="6024"/>
                  <a:pt x="4111" y="6043"/>
                  <a:pt x="4118" y="6158"/>
                </a:cubicBezTo>
                <a:cubicBezTo>
                  <a:pt x="4124" y="6215"/>
                  <a:pt x="4118" y="6272"/>
                  <a:pt x="4104" y="6329"/>
                </a:cubicBezTo>
                <a:cubicBezTo>
                  <a:pt x="4057" y="6558"/>
                  <a:pt x="3962" y="6692"/>
                  <a:pt x="3935" y="6920"/>
                </a:cubicBezTo>
                <a:cubicBezTo>
                  <a:pt x="3929" y="6997"/>
                  <a:pt x="3922" y="7073"/>
                  <a:pt x="3942" y="7130"/>
                </a:cubicBezTo>
                <a:cubicBezTo>
                  <a:pt x="3976" y="7187"/>
                  <a:pt x="4009" y="7073"/>
                  <a:pt x="4030" y="7016"/>
                </a:cubicBezTo>
                <a:cubicBezTo>
                  <a:pt x="4037" y="6997"/>
                  <a:pt x="4050" y="6978"/>
                  <a:pt x="4057" y="6978"/>
                </a:cubicBezTo>
                <a:cubicBezTo>
                  <a:pt x="4070" y="6978"/>
                  <a:pt x="4077" y="7016"/>
                  <a:pt x="4077" y="7035"/>
                </a:cubicBezTo>
                <a:cubicBezTo>
                  <a:pt x="4084" y="7073"/>
                  <a:pt x="4077" y="7092"/>
                  <a:pt x="4077" y="7130"/>
                </a:cubicBezTo>
                <a:cubicBezTo>
                  <a:pt x="4050" y="7378"/>
                  <a:pt x="3969" y="7492"/>
                  <a:pt x="3922" y="7683"/>
                </a:cubicBezTo>
                <a:cubicBezTo>
                  <a:pt x="3895" y="7759"/>
                  <a:pt x="3881" y="7874"/>
                  <a:pt x="3874" y="7969"/>
                </a:cubicBezTo>
                <a:cubicBezTo>
                  <a:pt x="3868" y="8026"/>
                  <a:pt x="3868" y="8083"/>
                  <a:pt x="3874" y="8141"/>
                </a:cubicBezTo>
                <a:cubicBezTo>
                  <a:pt x="3881" y="8179"/>
                  <a:pt x="3902" y="8217"/>
                  <a:pt x="3922" y="8217"/>
                </a:cubicBezTo>
                <a:cubicBezTo>
                  <a:pt x="3942" y="8217"/>
                  <a:pt x="3962" y="8160"/>
                  <a:pt x="3969" y="8102"/>
                </a:cubicBezTo>
                <a:cubicBezTo>
                  <a:pt x="3976" y="8026"/>
                  <a:pt x="3982" y="7969"/>
                  <a:pt x="4003" y="7912"/>
                </a:cubicBezTo>
                <a:cubicBezTo>
                  <a:pt x="4023" y="7855"/>
                  <a:pt x="4064" y="7855"/>
                  <a:pt x="4070" y="7950"/>
                </a:cubicBezTo>
                <a:cubicBezTo>
                  <a:pt x="4070" y="8026"/>
                  <a:pt x="4030" y="8141"/>
                  <a:pt x="4016" y="8198"/>
                </a:cubicBezTo>
                <a:cubicBezTo>
                  <a:pt x="3962" y="8426"/>
                  <a:pt x="3908" y="8674"/>
                  <a:pt x="3861" y="8903"/>
                </a:cubicBezTo>
                <a:cubicBezTo>
                  <a:pt x="2295" y="8903"/>
                  <a:pt x="2295" y="8903"/>
                  <a:pt x="2295" y="8903"/>
                </a:cubicBezTo>
                <a:cubicBezTo>
                  <a:pt x="2295" y="8770"/>
                  <a:pt x="2241" y="8617"/>
                  <a:pt x="2201" y="8503"/>
                </a:cubicBezTo>
                <a:cubicBezTo>
                  <a:pt x="2140" y="8331"/>
                  <a:pt x="2092" y="8102"/>
                  <a:pt x="2072" y="7855"/>
                </a:cubicBezTo>
                <a:cubicBezTo>
                  <a:pt x="2099" y="7950"/>
                  <a:pt x="2133" y="8045"/>
                  <a:pt x="2173" y="8121"/>
                </a:cubicBezTo>
                <a:cubicBezTo>
                  <a:pt x="2201" y="8179"/>
                  <a:pt x="2228" y="8179"/>
                  <a:pt x="2241" y="8083"/>
                </a:cubicBezTo>
                <a:cubicBezTo>
                  <a:pt x="2241" y="8026"/>
                  <a:pt x="2241" y="7988"/>
                  <a:pt x="2241" y="7950"/>
                </a:cubicBezTo>
                <a:cubicBezTo>
                  <a:pt x="2234" y="7855"/>
                  <a:pt x="2234" y="7759"/>
                  <a:pt x="2221" y="7664"/>
                </a:cubicBezTo>
                <a:cubicBezTo>
                  <a:pt x="2194" y="7511"/>
                  <a:pt x="2147" y="7416"/>
                  <a:pt x="2113" y="7283"/>
                </a:cubicBezTo>
                <a:cubicBezTo>
                  <a:pt x="2072" y="7149"/>
                  <a:pt x="2045" y="6997"/>
                  <a:pt x="2059" y="6844"/>
                </a:cubicBezTo>
                <a:cubicBezTo>
                  <a:pt x="2059" y="6806"/>
                  <a:pt x="2059" y="6787"/>
                  <a:pt x="2072" y="6768"/>
                </a:cubicBezTo>
                <a:cubicBezTo>
                  <a:pt x="2086" y="6749"/>
                  <a:pt x="2099" y="6787"/>
                  <a:pt x="2106" y="6825"/>
                </a:cubicBezTo>
                <a:cubicBezTo>
                  <a:pt x="2120" y="6901"/>
                  <a:pt x="2120" y="6959"/>
                  <a:pt x="2160" y="6920"/>
                </a:cubicBezTo>
                <a:cubicBezTo>
                  <a:pt x="2180" y="6901"/>
                  <a:pt x="2201" y="6806"/>
                  <a:pt x="2201" y="6749"/>
                </a:cubicBezTo>
                <a:cubicBezTo>
                  <a:pt x="2201" y="6692"/>
                  <a:pt x="2187" y="6634"/>
                  <a:pt x="2173" y="6577"/>
                </a:cubicBezTo>
                <a:cubicBezTo>
                  <a:pt x="2120" y="6310"/>
                  <a:pt x="2012" y="6082"/>
                  <a:pt x="2032" y="5738"/>
                </a:cubicBezTo>
                <a:cubicBezTo>
                  <a:pt x="2032" y="5700"/>
                  <a:pt x="2038" y="5681"/>
                  <a:pt x="2045" y="5662"/>
                </a:cubicBezTo>
                <a:cubicBezTo>
                  <a:pt x="2059" y="5624"/>
                  <a:pt x="2079" y="5681"/>
                  <a:pt x="2092" y="5738"/>
                </a:cubicBezTo>
                <a:cubicBezTo>
                  <a:pt x="2106" y="5777"/>
                  <a:pt x="2126" y="5834"/>
                  <a:pt x="2147" y="5815"/>
                </a:cubicBezTo>
                <a:cubicBezTo>
                  <a:pt x="2167" y="5796"/>
                  <a:pt x="2167" y="5719"/>
                  <a:pt x="2160" y="5662"/>
                </a:cubicBezTo>
                <a:cubicBezTo>
                  <a:pt x="2133" y="5414"/>
                  <a:pt x="2079" y="5186"/>
                  <a:pt x="2038" y="4938"/>
                </a:cubicBezTo>
                <a:cubicBezTo>
                  <a:pt x="2032" y="4880"/>
                  <a:pt x="2018" y="4823"/>
                  <a:pt x="2025" y="4747"/>
                </a:cubicBezTo>
                <a:cubicBezTo>
                  <a:pt x="2025" y="4728"/>
                  <a:pt x="2025" y="4728"/>
                  <a:pt x="2032" y="4709"/>
                </a:cubicBezTo>
                <a:cubicBezTo>
                  <a:pt x="2038" y="4690"/>
                  <a:pt x="2052" y="4690"/>
                  <a:pt x="2059" y="4709"/>
                </a:cubicBezTo>
                <a:cubicBezTo>
                  <a:pt x="2079" y="4766"/>
                  <a:pt x="2079" y="4861"/>
                  <a:pt x="2113" y="4861"/>
                </a:cubicBezTo>
                <a:cubicBezTo>
                  <a:pt x="2140" y="4880"/>
                  <a:pt x="2167" y="4785"/>
                  <a:pt x="2160" y="4690"/>
                </a:cubicBezTo>
                <a:cubicBezTo>
                  <a:pt x="2160" y="4614"/>
                  <a:pt x="2140" y="4537"/>
                  <a:pt x="2126" y="4461"/>
                </a:cubicBezTo>
                <a:cubicBezTo>
                  <a:pt x="2005" y="3946"/>
                  <a:pt x="2005" y="3241"/>
                  <a:pt x="1937" y="2669"/>
                </a:cubicBezTo>
                <a:cubicBezTo>
                  <a:pt x="1931" y="2631"/>
                  <a:pt x="1931" y="2612"/>
                  <a:pt x="1924" y="2593"/>
                </a:cubicBezTo>
                <a:cubicBezTo>
                  <a:pt x="1910" y="2574"/>
                  <a:pt x="1890" y="2612"/>
                  <a:pt x="1883" y="2650"/>
                </a:cubicBezTo>
                <a:cubicBezTo>
                  <a:pt x="1877" y="2688"/>
                  <a:pt x="1877" y="2745"/>
                  <a:pt x="1877" y="2783"/>
                </a:cubicBezTo>
                <a:cubicBezTo>
                  <a:pt x="1897" y="3184"/>
                  <a:pt x="1870" y="3584"/>
                  <a:pt x="1843" y="3984"/>
                </a:cubicBezTo>
                <a:cubicBezTo>
                  <a:pt x="1836" y="4137"/>
                  <a:pt x="1822" y="4289"/>
                  <a:pt x="1802" y="4423"/>
                </a:cubicBezTo>
                <a:cubicBezTo>
                  <a:pt x="1782" y="4614"/>
                  <a:pt x="1742" y="4785"/>
                  <a:pt x="1715" y="4957"/>
                </a:cubicBezTo>
                <a:cubicBezTo>
                  <a:pt x="1708" y="5052"/>
                  <a:pt x="1701" y="5186"/>
                  <a:pt x="1735" y="5224"/>
                </a:cubicBezTo>
                <a:cubicBezTo>
                  <a:pt x="1775" y="5262"/>
                  <a:pt x="1809" y="5071"/>
                  <a:pt x="1850" y="5071"/>
                </a:cubicBezTo>
                <a:cubicBezTo>
                  <a:pt x="1924" y="5090"/>
                  <a:pt x="1863" y="5357"/>
                  <a:pt x="1850" y="5433"/>
                </a:cubicBezTo>
                <a:cubicBezTo>
                  <a:pt x="1822" y="5624"/>
                  <a:pt x="1768" y="5796"/>
                  <a:pt x="1768" y="6005"/>
                </a:cubicBezTo>
                <a:cubicBezTo>
                  <a:pt x="1768" y="6024"/>
                  <a:pt x="1768" y="6062"/>
                  <a:pt x="1775" y="6082"/>
                </a:cubicBezTo>
                <a:cubicBezTo>
                  <a:pt x="1809" y="6253"/>
                  <a:pt x="1863" y="5986"/>
                  <a:pt x="1883" y="5929"/>
                </a:cubicBezTo>
                <a:cubicBezTo>
                  <a:pt x="1890" y="5891"/>
                  <a:pt x="1903" y="5872"/>
                  <a:pt x="1917" y="5891"/>
                </a:cubicBezTo>
                <a:cubicBezTo>
                  <a:pt x="1924" y="5910"/>
                  <a:pt x="1924" y="5948"/>
                  <a:pt x="1924" y="5986"/>
                </a:cubicBezTo>
                <a:cubicBezTo>
                  <a:pt x="1910" y="6406"/>
                  <a:pt x="1755" y="6673"/>
                  <a:pt x="1715" y="7073"/>
                </a:cubicBezTo>
                <a:cubicBezTo>
                  <a:pt x="1708" y="7130"/>
                  <a:pt x="1708" y="7168"/>
                  <a:pt x="1715" y="7225"/>
                </a:cubicBezTo>
                <a:cubicBezTo>
                  <a:pt x="1735" y="7340"/>
                  <a:pt x="1796" y="7302"/>
                  <a:pt x="1822" y="7225"/>
                </a:cubicBezTo>
                <a:cubicBezTo>
                  <a:pt x="1843" y="7168"/>
                  <a:pt x="1856" y="7073"/>
                  <a:pt x="1883" y="7016"/>
                </a:cubicBezTo>
                <a:cubicBezTo>
                  <a:pt x="1903" y="6959"/>
                  <a:pt x="1944" y="6939"/>
                  <a:pt x="1931" y="7073"/>
                </a:cubicBezTo>
                <a:cubicBezTo>
                  <a:pt x="1931" y="7111"/>
                  <a:pt x="1917" y="7149"/>
                  <a:pt x="1903" y="7187"/>
                </a:cubicBezTo>
                <a:cubicBezTo>
                  <a:pt x="1870" y="7302"/>
                  <a:pt x="1836" y="7397"/>
                  <a:pt x="1802" y="7492"/>
                </a:cubicBezTo>
                <a:cubicBezTo>
                  <a:pt x="1782" y="7550"/>
                  <a:pt x="1762" y="7588"/>
                  <a:pt x="1748" y="7645"/>
                </a:cubicBezTo>
                <a:cubicBezTo>
                  <a:pt x="1735" y="7721"/>
                  <a:pt x="1721" y="7816"/>
                  <a:pt x="1715" y="7893"/>
                </a:cubicBezTo>
                <a:cubicBezTo>
                  <a:pt x="1701" y="7969"/>
                  <a:pt x="1694" y="8064"/>
                  <a:pt x="1715" y="8121"/>
                </a:cubicBezTo>
                <a:cubicBezTo>
                  <a:pt x="1728" y="8141"/>
                  <a:pt x="1748" y="8141"/>
                  <a:pt x="1768" y="8121"/>
                </a:cubicBezTo>
                <a:cubicBezTo>
                  <a:pt x="1782" y="8102"/>
                  <a:pt x="1796" y="8064"/>
                  <a:pt x="1802" y="8045"/>
                </a:cubicBezTo>
                <a:cubicBezTo>
                  <a:pt x="1822" y="7969"/>
                  <a:pt x="1843" y="7912"/>
                  <a:pt x="1856" y="7835"/>
                </a:cubicBezTo>
                <a:cubicBezTo>
                  <a:pt x="1863" y="7816"/>
                  <a:pt x="1877" y="7835"/>
                  <a:pt x="1877" y="7855"/>
                </a:cubicBezTo>
                <a:cubicBezTo>
                  <a:pt x="1883" y="7893"/>
                  <a:pt x="1883" y="7912"/>
                  <a:pt x="1883" y="7950"/>
                </a:cubicBezTo>
                <a:cubicBezTo>
                  <a:pt x="1870" y="8179"/>
                  <a:pt x="1829" y="8293"/>
                  <a:pt x="1768" y="8446"/>
                </a:cubicBezTo>
                <a:cubicBezTo>
                  <a:pt x="1715" y="8579"/>
                  <a:pt x="1654" y="8712"/>
                  <a:pt x="1633" y="8903"/>
                </a:cubicBezTo>
                <a:cubicBezTo>
                  <a:pt x="1451" y="8903"/>
                  <a:pt x="1451" y="8903"/>
                  <a:pt x="1451" y="8903"/>
                </a:cubicBezTo>
                <a:cubicBezTo>
                  <a:pt x="1445" y="8884"/>
                  <a:pt x="1438" y="8865"/>
                  <a:pt x="1431" y="8846"/>
                </a:cubicBezTo>
                <a:cubicBezTo>
                  <a:pt x="1384" y="8693"/>
                  <a:pt x="1323" y="8503"/>
                  <a:pt x="1337" y="8293"/>
                </a:cubicBezTo>
                <a:cubicBezTo>
                  <a:pt x="1390" y="8312"/>
                  <a:pt x="1404" y="8560"/>
                  <a:pt x="1451" y="8560"/>
                </a:cubicBezTo>
                <a:cubicBezTo>
                  <a:pt x="1492" y="8560"/>
                  <a:pt x="1505" y="8407"/>
                  <a:pt x="1498" y="8312"/>
                </a:cubicBezTo>
                <a:cubicBezTo>
                  <a:pt x="1478" y="8083"/>
                  <a:pt x="1418" y="7931"/>
                  <a:pt x="1370" y="7759"/>
                </a:cubicBezTo>
                <a:cubicBezTo>
                  <a:pt x="1343" y="7683"/>
                  <a:pt x="1323" y="7607"/>
                  <a:pt x="1316" y="7492"/>
                </a:cubicBezTo>
                <a:cubicBezTo>
                  <a:pt x="1316" y="7473"/>
                  <a:pt x="1303" y="7378"/>
                  <a:pt x="1310" y="7359"/>
                </a:cubicBezTo>
                <a:cubicBezTo>
                  <a:pt x="1323" y="7302"/>
                  <a:pt x="1337" y="7378"/>
                  <a:pt x="1343" y="7397"/>
                </a:cubicBezTo>
                <a:cubicBezTo>
                  <a:pt x="1357" y="7454"/>
                  <a:pt x="1370" y="7492"/>
                  <a:pt x="1377" y="7550"/>
                </a:cubicBezTo>
                <a:cubicBezTo>
                  <a:pt x="1390" y="7588"/>
                  <a:pt x="1397" y="7607"/>
                  <a:pt x="1411" y="7645"/>
                </a:cubicBezTo>
                <a:cubicBezTo>
                  <a:pt x="1424" y="7664"/>
                  <a:pt x="1445" y="7664"/>
                  <a:pt x="1458" y="7664"/>
                </a:cubicBezTo>
                <a:cubicBezTo>
                  <a:pt x="1472" y="7626"/>
                  <a:pt x="1485" y="7569"/>
                  <a:pt x="1485" y="7511"/>
                </a:cubicBezTo>
                <a:cubicBezTo>
                  <a:pt x="1485" y="7416"/>
                  <a:pt x="1472" y="7340"/>
                  <a:pt x="1458" y="7264"/>
                </a:cubicBezTo>
                <a:cubicBezTo>
                  <a:pt x="1438" y="7187"/>
                  <a:pt x="1411" y="7111"/>
                  <a:pt x="1390" y="7054"/>
                </a:cubicBezTo>
                <a:cubicBezTo>
                  <a:pt x="1377" y="6997"/>
                  <a:pt x="1364" y="6959"/>
                  <a:pt x="1343" y="6901"/>
                </a:cubicBezTo>
                <a:cubicBezTo>
                  <a:pt x="1330" y="6844"/>
                  <a:pt x="1262" y="6501"/>
                  <a:pt x="1316" y="6444"/>
                </a:cubicBezTo>
                <a:cubicBezTo>
                  <a:pt x="1323" y="6444"/>
                  <a:pt x="1337" y="6463"/>
                  <a:pt x="1350" y="6482"/>
                </a:cubicBezTo>
                <a:cubicBezTo>
                  <a:pt x="1357" y="6501"/>
                  <a:pt x="1364" y="6539"/>
                  <a:pt x="1370" y="6558"/>
                </a:cubicBezTo>
                <a:cubicBezTo>
                  <a:pt x="1390" y="6615"/>
                  <a:pt x="1418" y="6653"/>
                  <a:pt x="1451" y="6653"/>
                </a:cubicBezTo>
                <a:cubicBezTo>
                  <a:pt x="1458" y="6653"/>
                  <a:pt x="1465" y="6653"/>
                  <a:pt x="1472" y="6634"/>
                </a:cubicBezTo>
                <a:cubicBezTo>
                  <a:pt x="1478" y="6615"/>
                  <a:pt x="1485" y="6577"/>
                  <a:pt x="1485" y="6539"/>
                </a:cubicBezTo>
                <a:cubicBezTo>
                  <a:pt x="1485" y="6444"/>
                  <a:pt x="1465" y="6348"/>
                  <a:pt x="1438" y="6253"/>
                </a:cubicBezTo>
                <a:cubicBezTo>
                  <a:pt x="1418" y="6158"/>
                  <a:pt x="1397" y="6062"/>
                  <a:pt x="1377" y="5967"/>
                </a:cubicBezTo>
                <a:cubicBezTo>
                  <a:pt x="1350" y="5853"/>
                  <a:pt x="1323" y="5757"/>
                  <a:pt x="1323" y="5624"/>
                </a:cubicBezTo>
                <a:cubicBezTo>
                  <a:pt x="1364" y="5510"/>
                  <a:pt x="1404" y="5891"/>
                  <a:pt x="1465" y="5834"/>
                </a:cubicBezTo>
                <a:cubicBezTo>
                  <a:pt x="1505" y="5796"/>
                  <a:pt x="1485" y="5624"/>
                  <a:pt x="1458" y="5529"/>
                </a:cubicBezTo>
                <a:cubicBezTo>
                  <a:pt x="1404" y="5300"/>
                  <a:pt x="1370" y="5052"/>
                  <a:pt x="1350" y="4785"/>
                </a:cubicBezTo>
                <a:cubicBezTo>
                  <a:pt x="1337" y="4652"/>
                  <a:pt x="1330" y="4518"/>
                  <a:pt x="1323" y="4385"/>
                </a:cubicBezTo>
                <a:cubicBezTo>
                  <a:pt x="1323" y="4328"/>
                  <a:pt x="1323" y="4042"/>
                  <a:pt x="1282" y="4118"/>
                </a:cubicBezTo>
                <a:cubicBezTo>
                  <a:pt x="1269" y="4137"/>
                  <a:pt x="1262" y="4194"/>
                  <a:pt x="1262" y="4232"/>
                </a:cubicBezTo>
                <a:cubicBezTo>
                  <a:pt x="1242" y="4461"/>
                  <a:pt x="1229" y="4671"/>
                  <a:pt x="1202" y="4900"/>
                </a:cubicBezTo>
                <a:cubicBezTo>
                  <a:pt x="1188" y="5071"/>
                  <a:pt x="1181" y="5319"/>
                  <a:pt x="1141" y="5471"/>
                </a:cubicBezTo>
                <a:cubicBezTo>
                  <a:pt x="1120" y="5548"/>
                  <a:pt x="1094" y="5605"/>
                  <a:pt x="1094" y="5719"/>
                </a:cubicBezTo>
                <a:cubicBezTo>
                  <a:pt x="1094" y="5738"/>
                  <a:pt x="1094" y="5738"/>
                  <a:pt x="1094" y="5757"/>
                </a:cubicBezTo>
                <a:cubicBezTo>
                  <a:pt x="1100" y="5757"/>
                  <a:pt x="1100" y="5777"/>
                  <a:pt x="1107" y="5777"/>
                </a:cubicBezTo>
                <a:cubicBezTo>
                  <a:pt x="1154" y="5815"/>
                  <a:pt x="1188" y="5719"/>
                  <a:pt x="1215" y="5643"/>
                </a:cubicBezTo>
                <a:cubicBezTo>
                  <a:pt x="1222" y="5624"/>
                  <a:pt x="1222" y="5605"/>
                  <a:pt x="1229" y="5605"/>
                </a:cubicBezTo>
                <a:cubicBezTo>
                  <a:pt x="1235" y="5605"/>
                  <a:pt x="1242" y="5605"/>
                  <a:pt x="1242" y="5605"/>
                </a:cubicBezTo>
                <a:cubicBezTo>
                  <a:pt x="1255" y="5643"/>
                  <a:pt x="1249" y="5719"/>
                  <a:pt x="1242" y="5757"/>
                </a:cubicBezTo>
                <a:cubicBezTo>
                  <a:pt x="1242" y="5872"/>
                  <a:pt x="1222" y="5986"/>
                  <a:pt x="1195" y="6082"/>
                </a:cubicBezTo>
                <a:cubicBezTo>
                  <a:pt x="1154" y="6215"/>
                  <a:pt x="1107" y="6348"/>
                  <a:pt x="1073" y="6520"/>
                </a:cubicBezTo>
                <a:cubicBezTo>
                  <a:pt x="1067" y="6539"/>
                  <a:pt x="1067" y="6577"/>
                  <a:pt x="1067" y="6615"/>
                </a:cubicBezTo>
                <a:cubicBezTo>
                  <a:pt x="1067" y="6692"/>
                  <a:pt x="1094" y="6730"/>
                  <a:pt x="1114" y="6730"/>
                </a:cubicBezTo>
                <a:cubicBezTo>
                  <a:pt x="1148" y="6749"/>
                  <a:pt x="1168" y="6673"/>
                  <a:pt x="1175" y="6596"/>
                </a:cubicBezTo>
                <a:cubicBezTo>
                  <a:pt x="1181" y="6539"/>
                  <a:pt x="1188" y="6501"/>
                  <a:pt x="1208" y="6463"/>
                </a:cubicBezTo>
                <a:cubicBezTo>
                  <a:pt x="1215" y="6463"/>
                  <a:pt x="1215" y="6463"/>
                  <a:pt x="1222" y="6463"/>
                </a:cubicBezTo>
                <a:cubicBezTo>
                  <a:pt x="1222" y="6482"/>
                  <a:pt x="1222" y="6482"/>
                  <a:pt x="1222" y="6482"/>
                </a:cubicBezTo>
                <a:cubicBezTo>
                  <a:pt x="1229" y="6596"/>
                  <a:pt x="1215" y="6711"/>
                  <a:pt x="1202" y="6806"/>
                </a:cubicBezTo>
                <a:cubicBezTo>
                  <a:pt x="1181" y="6901"/>
                  <a:pt x="1161" y="6959"/>
                  <a:pt x="1127" y="7054"/>
                </a:cubicBezTo>
                <a:cubicBezTo>
                  <a:pt x="1114" y="7092"/>
                  <a:pt x="1100" y="7130"/>
                  <a:pt x="1087" y="7187"/>
                </a:cubicBezTo>
                <a:cubicBezTo>
                  <a:pt x="1080" y="7225"/>
                  <a:pt x="1073" y="7264"/>
                  <a:pt x="1080" y="7302"/>
                </a:cubicBezTo>
                <a:cubicBezTo>
                  <a:pt x="1080" y="7340"/>
                  <a:pt x="1087" y="7397"/>
                  <a:pt x="1100" y="7397"/>
                </a:cubicBezTo>
                <a:cubicBezTo>
                  <a:pt x="1120" y="7435"/>
                  <a:pt x="1148" y="7397"/>
                  <a:pt x="1161" y="7359"/>
                </a:cubicBezTo>
                <a:cubicBezTo>
                  <a:pt x="1168" y="7340"/>
                  <a:pt x="1208" y="7149"/>
                  <a:pt x="1222" y="7225"/>
                </a:cubicBezTo>
                <a:cubicBezTo>
                  <a:pt x="1229" y="7244"/>
                  <a:pt x="1215" y="7340"/>
                  <a:pt x="1215" y="7378"/>
                </a:cubicBezTo>
                <a:cubicBezTo>
                  <a:pt x="1208" y="7473"/>
                  <a:pt x="1195" y="7569"/>
                  <a:pt x="1181" y="7683"/>
                </a:cubicBezTo>
                <a:cubicBezTo>
                  <a:pt x="1154" y="7874"/>
                  <a:pt x="1114" y="8045"/>
                  <a:pt x="1060" y="8198"/>
                </a:cubicBezTo>
                <a:cubicBezTo>
                  <a:pt x="1040" y="8274"/>
                  <a:pt x="1012" y="8331"/>
                  <a:pt x="1012" y="8426"/>
                </a:cubicBezTo>
                <a:cubicBezTo>
                  <a:pt x="1019" y="8541"/>
                  <a:pt x="1073" y="8598"/>
                  <a:pt x="1107" y="8579"/>
                </a:cubicBezTo>
                <a:cubicBezTo>
                  <a:pt x="1161" y="8541"/>
                  <a:pt x="1154" y="8388"/>
                  <a:pt x="1195" y="8312"/>
                </a:cubicBezTo>
                <a:cubicBezTo>
                  <a:pt x="1195" y="8312"/>
                  <a:pt x="1202" y="8293"/>
                  <a:pt x="1202" y="8293"/>
                </a:cubicBezTo>
                <a:cubicBezTo>
                  <a:pt x="1208" y="8293"/>
                  <a:pt x="1208" y="8331"/>
                  <a:pt x="1208" y="8350"/>
                </a:cubicBezTo>
                <a:cubicBezTo>
                  <a:pt x="1195" y="8560"/>
                  <a:pt x="1168" y="8751"/>
                  <a:pt x="1127" y="8903"/>
                </a:cubicBezTo>
                <a:cubicBezTo>
                  <a:pt x="864" y="8903"/>
                  <a:pt x="864" y="8903"/>
                  <a:pt x="864" y="8903"/>
                </a:cubicBezTo>
                <a:cubicBezTo>
                  <a:pt x="871" y="8884"/>
                  <a:pt x="878" y="8846"/>
                  <a:pt x="878" y="8808"/>
                </a:cubicBezTo>
                <a:cubicBezTo>
                  <a:pt x="878" y="8712"/>
                  <a:pt x="864" y="8617"/>
                  <a:pt x="844" y="8541"/>
                </a:cubicBezTo>
                <a:cubicBezTo>
                  <a:pt x="830" y="8465"/>
                  <a:pt x="803" y="8407"/>
                  <a:pt x="783" y="8350"/>
                </a:cubicBezTo>
                <a:cubicBezTo>
                  <a:pt x="770" y="8293"/>
                  <a:pt x="749" y="8236"/>
                  <a:pt x="736" y="8198"/>
                </a:cubicBezTo>
                <a:cubicBezTo>
                  <a:pt x="722" y="8141"/>
                  <a:pt x="655" y="7778"/>
                  <a:pt x="702" y="7740"/>
                </a:cubicBezTo>
                <a:cubicBezTo>
                  <a:pt x="716" y="7721"/>
                  <a:pt x="729" y="7740"/>
                  <a:pt x="736" y="7778"/>
                </a:cubicBezTo>
                <a:cubicBezTo>
                  <a:pt x="749" y="7797"/>
                  <a:pt x="756" y="7816"/>
                  <a:pt x="763" y="7855"/>
                </a:cubicBezTo>
                <a:cubicBezTo>
                  <a:pt x="783" y="7912"/>
                  <a:pt x="810" y="7950"/>
                  <a:pt x="844" y="7950"/>
                </a:cubicBezTo>
                <a:cubicBezTo>
                  <a:pt x="850" y="7950"/>
                  <a:pt x="857" y="7931"/>
                  <a:pt x="864" y="7931"/>
                </a:cubicBezTo>
                <a:cubicBezTo>
                  <a:pt x="871" y="7912"/>
                  <a:pt x="878" y="7874"/>
                  <a:pt x="878" y="7835"/>
                </a:cubicBezTo>
                <a:cubicBezTo>
                  <a:pt x="878" y="7721"/>
                  <a:pt x="850" y="7626"/>
                  <a:pt x="830" y="7550"/>
                </a:cubicBezTo>
                <a:cubicBezTo>
                  <a:pt x="803" y="7454"/>
                  <a:pt x="790" y="7359"/>
                  <a:pt x="770" y="7264"/>
                </a:cubicBezTo>
                <a:cubicBezTo>
                  <a:pt x="742" y="7149"/>
                  <a:pt x="716" y="7054"/>
                  <a:pt x="709" y="6920"/>
                </a:cubicBezTo>
                <a:cubicBezTo>
                  <a:pt x="756" y="6806"/>
                  <a:pt x="797" y="7168"/>
                  <a:pt x="857" y="7130"/>
                </a:cubicBezTo>
                <a:cubicBezTo>
                  <a:pt x="898" y="7092"/>
                  <a:pt x="878" y="6920"/>
                  <a:pt x="850" y="6825"/>
                </a:cubicBezTo>
                <a:cubicBezTo>
                  <a:pt x="797" y="6596"/>
                  <a:pt x="763" y="6329"/>
                  <a:pt x="742" y="6062"/>
                </a:cubicBezTo>
                <a:cubicBezTo>
                  <a:pt x="729" y="5929"/>
                  <a:pt x="722" y="5796"/>
                  <a:pt x="716" y="5662"/>
                </a:cubicBezTo>
                <a:cubicBezTo>
                  <a:pt x="716" y="5605"/>
                  <a:pt x="716" y="5319"/>
                  <a:pt x="675" y="5395"/>
                </a:cubicBezTo>
                <a:cubicBezTo>
                  <a:pt x="661" y="5433"/>
                  <a:pt x="655" y="5471"/>
                  <a:pt x="648" y="5510"/>
                </a:cubicBezTo>
                <a:cubicBezTo>
                  <a:pt x="635" y="5738"/>
                  <a:pt x="614" y="5967"/>
                  <a:pt x="594" y="6196"/>
                </a:cubicBezTo>
                <a:cubicBezTo>
                  <a:pt x="581" y="6368"/>
                  <a:pt x="574" y="6615"/>
                  <a:pt x="533" y="6749"/>
                </a:cubicBezTo>
                <a:cubicBezTo>
                  <a:pt x="506" y="6844"/>
                  <a:pt x="479" y="6901"/>
                  <a:pt x="486" y="7016"/>
                </a:cubicBezTo>
                <a:cubicBezTo>
                  <a:pt x="486" y="7016"/>
                  <a:pt x="486" y="7035"/>
                  <a:pt x="486" y="7035"/>
                </a:cubicBezTo>
                <a:cubicBezTo>
                  <a:pt x="486" y="7054"/>
                  <a:pt x="493" y="7054"/>
                  <a:pt x="500" y="7073"/>
                </a:cubicBezTo>
                <a:cubicBezTo>
                  <a:pt x="547" y="7111"/>
                  <a:pt x="581" y="7016"/>
                  <a:pt x="608" y="6920"/>
                </a:cubicBezTo>
                <a:cubicBezTo>
                  <a:pt x="614" y="6920"/>
                  <a:pt x="614" y="6901"/>
                  <a:pt x="621" y="6901"/>
                </a:cubicBezTo>
                <a:cubicBezTo>
                  <a:pt x="628" y="6882"/>
                  <a:pt x="635" y="6882"/>
                  <a:pt x="635" y="6901"/>
                </a:cubicBezTo>
                <a:cubicBezTo>
                  <a:pt x="648" y="6920"/>
                  <a:pt x="635" y="7016"/>
                  <a:pt x="635" y="7054"/>
                </a:cubicBezTo>
                <a:cubicBezTo>
                  <a:pt x="628" y="7168"/>
                  <a:pt x="608" y="7264"/>
                  <a:pt x="587" y="7359"/>
                </a:cubicBezTo>
                <a:cubicBezTo>
                  <a:pt x="547" y="7511"/>
                  <a:pt x="500" y="7645"/>
                  <a:pt x="466" y="7797"/>
                </a:cubicBezTo>
                <a:cubicBezTo>
                  <a:pt x="459" y="7835"/>
                  <a:pt x="452" y="7874"/>
                  <a:pt x="452" y="7912"/>
                </a:cubicBezTo>
                <a:cubicBezTo>
                  <a:pt x="459" y="7988"/>
                  <a:pt x="479" y="8026"/>
                  <a:pt x="506" y="8026"/>
                </a:cubicBezTo>
                <a:cubicBezTo>
                  <a:pt x="540" y="8026"/>
                  <a:pt x="554" y="7969"/>
                  <a:pt x="567" y="7893"/>
                </a:cubicBezTo>
                <a:cubicBezTo>
                  <a:pt x="574" y="7835"/>
                  <a:pt x="581" y="7778"/>
                  <a:pt x="601" y="7759"/>
                </a:cubicBezTo>
                <a:cubicBezTo>
                  <a:pt x="601" y="7759"/>
                  <a:pt x="608" y="7740"/>
                  <a:pt x="614" y="7759"/>
                </a:cubicBezTo>
                <a:cubicBezTo>
                  <a:pt x="614" y="7759"/>
                  <a:pt x="614" y="7778"/>
                  <a:pt x="614" y="7778"/>
                </a:cubicBezTo>
                <a:cubicBezTo>
                  <a:pt x="614" y="7893"/>
                  <a:pt x="608" y="7988"/>
                  <a:pt x="594" y="8083"/>
                </a:cubicBezTo>
                <a:cubicBezTo>
                  <a:pt x="574" y="8198"/>
                  <a:pt x="547" y="8255"/>
                  <a:pt x="520" y="8331"/>
                </a:cubicBezTo>
                <a:cubicBezTo>
                  <a:pt x="506" y="8369"/>
                  <a:pt x="493" y="8426"/>
                  <a:pt x="479" y="8465"/>
                </a:cubicBezTo>
                <a:cubicBezTo>
                  <a:pt x="472" y="8503"/>
                  <a:pt x="466" y="8560"/>
                  <a:pt x="466" y="8598"/>
                </a:cubicBezTo>
                <a:cubicBezTo>
                  <a:pt x="472" y="8636"/>
                  <a:pt x="479" y="8674"/>
                  <a:pt x="493" y="8693"/>
                </a:cubicBezTo>
                <a:cubicBezTo>
                  <a:pt x="513" y="8712"/>
                  <a:pt x="533" y="8693"/>
                  <a:pt x="554" y="8636"/>
                </a:cubicBezTo>
                <a:cubicBezTo>
                  <a:pt x="560" y="8617"/>
                  <a:pt x="601" y="8426"/>
                  <a:pt x="614" y="8503"/>
                </a:cubicBezTo>
                <a:cubicBezTo>
                  <a:pt x="621" y="8541"/>
                  <a:pt x="608" y="8636"/>
                  <a:pt x="608" y="8674"/>
                </a:cubicBezTo>
                <a:cubicBezTo>
                  <a:pt x="601" y="8751"/>
                  <a:pt x="594" y="8827"/>
                  <a:pt x="581" y="8903"/>
                </a:cubicBezTo>
                <a:cubicBezTo>
                  <a:pt x="0" y="8903"/>
                  <a:pt x="0" y="8903"/>
                  <a:pt x="0" y="8903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16643"/>
                  <a:pt x="21600" y="16643"/>
                  <a:pt x="21600" y="16643"/>
                </a:cubicBezTo>
                <a:lnTo>
                  <a:pt x="20939" y="16414"/>
                </a:lnTo>
                <a:close/>
                <a:moveTo>
                  <a:pt x="4320" y="8827"/>
                </a:moveTo>
                <a:cubicBezTo>
                  <a:pt x="4334" y="8846"/>
                  <a:pt x="4340" y="8884"/>
                  <a:pt x="4354" y="8903"/>
                </a:cubicBezTo>
                <a:cubicBezTo>
                  <a:pt x="4300" y="8903"/>
                  <a:pt x="4300" y="8903"/>
                  <a:pt x="4300" y="8903"/>
                </a:cubicBezTo>
                <a:cubicBezTo>
                  <a:pt x="4293" y="8865"/>
                  <a:pt x="4286" y="8770"/>
                  <a:pt x="4320" y="8827"/>
                </a:cubicBezTo>
                <a:close/>
                <a:moveTo>
                  <a:pt x="4064" y="8617"/>
                </a:moveTo>
                <a:cubicBezTo>
                  <a:pt x="4064" y="8712"/>
                  <a:pt x="4057" y="8808"/>
                  <a:pt x="4043" y="8903"/>
                </a:cubicBezTo>
                <a:cubicBezTo>
                  <a:pt x="4003" y="8903"/>
                  <a:pt x="4003" y="8903"/>
                  <a:pt x="4003" y="8903"/>
                </a:cubicBezTo>
                <a:cubicBezTo>
                  <a:pt x="4023" y="8808"/>
                  <a:pt x="4037" y="8693"/>
                  <a:pt x="4064" y="8617"/>
                </a:cubicBezTo>
                <a:close/>
                <a:moveTo>
                  <a:pt x="1903" y="8789"/>
                </a:moveTo>
                <a:cubicBezTo>
                  <a:pt x="1903" y="8827"/>
                  <a:pt x="1903" y="8865"/>
                  <a:pt x="1897" y="8903"/>
                </a:cubicBezTo>
                <a:cubicBezTo>
                  <a:pt x="1796" y="8903"/>
                  <a:pt x="1796" y="8903"/>
                  <a:pt x="1796" y="8903"/>
                </a:cubicBezTo>
                <a:cubicBezTo>
                  <a:pt x="1829" y="8808"/>
                  <a:pt x="1870" y="8732"/>
                  <a:pt x="1903" y="8789"/>
                </a:cubicBezTo>
                <a:close/>
                <a:moveTo>
                  <a:pt x="709" y="8789"/>
                </a:moveTo>
                <a:cubicBezTo>
                  <a:pt x="709" y="8770"/>
                  <a:pt x="695" y="8674"/>
                  <a:pt x="702" y="8655"/>
                </a:cubicBezTo>
                <a:cubicBezTo>
                  <a:pt x="709" y="8598"/>
                  <a:pt x="729" y="8655"/>
                  <a:pt x="736" y="8693"/>
                </a:cubicBezTo>
                <a:cubicBezTo>
                  <a:pt x="749" y="8751"/>
                  <a:pt x="756" y="8789"/>
                  <a:pt x="770" y="8827"/>
                </a:cubicBezTo>
                <a:cubicBezTo>
                  <a:pt x="776" y="8865"/>
                  <a:pt x="783" y="8884"/>
                  <a:pt x="797" y="8903"/>
                </a:cubicBezTo>
                <a:cubicBezTo>
                  <a:pt x="722" y="8903"/>
                  <a:pt x="722" y="8903"/>
                  <a:pt x="722" y="8903"/>
                </a:cubicBezTo>
                <a:cubicBezTo>
                  <a:pt x="716" y="8865"/>
                  <a:pt x="709" y="8827"/>
                  <a:pt x="709" y="8789"/>
                </a:cubicBezTo>
                <a:close/>
                <a:moveTo>
                  <a:pt x="8134" y="10505"/>
                </a:moveTo>
                <a:cubicBezTo>
                  <a:pt x="8080" y="10505"/>
                  <a:pt x="8080" y="10505"/>
                  <a:pt x="8080" y="10505"/>
                </a:cubicBezTo>
                <a:cubicBezTo>
                  <a:pt x="8093" y="10466"/>
                  <a:pt x="8120" y="10466"/>
                  <a:pt x="8134" y="10505"/>
                </a:cubicBezTo>
                <a:close/>
                <a:moveTo>
                  <a:pt x="20777" y="16167"/>
                </a:moveTo>
                <a:cubicBezTo>
                  <a:pt x="20783" y="16167"/>
                  <a:pt x="20783" y="16148"/>
                  <a:pt x="20790" y="16148"/>
                </a:cubicBezTo>
                <a:cubicBezTo>
                  <a:pt x="20797" y="16167"/>
                  <a:pt x="20797" y="16186"/>
                  <a:pt x="20797" y="16205"/>
                </a:cubicBezTo>
                <a:cubicBezTo>
                  <a:pt x="20790" y="16262"/>
                  <a:pt x="20790" y="16319"/>
                  <a:pt x="20783" y="16357"/>
                </a:cubicBezTo>
                <a:cubicBezTo>
                  <a:pt x="20736" y="16357"/>
                  <a:pt x="20736" y="16357"/>
                  <a:pt x="20736" y="16357"/>
                </a:cubicBezTo>
                <a:cubicBezTo>
                  <a:pt x="20750" y="16281"/>
                  <a:pt x="20756" y="16205"/>
                  <a:pt x="20777" y="16167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2" name="Rectangle 14"/>
          <p:cNvSpPr/>
          <p:nvPr/>
        </p:nvSpPr>
        <p:spPr>
          <a:xfrm rot="5400000">
            <a:off x="309168" y="6195519"/>
            <a:ext cx="336402" cy="69924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6051" y="6406643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4" name="Rectangle 16"/>
          <p:cNvSpPr txBox="1"/>
          <p:nvPr/>
        </p:nvSpPr>
        <p:spPr>
          <a:xfrm>
            <a:off x="9541489" y="6484858"/>
            <a:ext cx="233607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Adventure – </a:t>
            </a:r>
            <a:r>
              <a:t>Presentation template</a:t>
            </a:r>
          </a:p>
        </p:txBody>
      </p:sp>
      <p:sp>
        <p:nvSpPr>
          <p:cNvPr id="125" name="Picture Placeholder 6"/>
          <p:cNvSpPr>
            <a:spLocks noGrp="1"/>
          </p:cNvSpPr>
          <p:nvPr>
            <p:ph type="pic" sz="half" idx="21"/>
          </p:nvPr>
        </p:nvSpPr>
        <p:spPr>
          <a:xfrm>
            <a:off x="6096000" y="0"/>
            <a:ext cx="6096000" cy="3429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6" name="Picture Placeholder 6"/>
          <p:cNvSpPr>
            <a:spLocks noGrp="1"/>
          </p:cNvSpPr>
          <p:nvPr>
            <p:ph type="pic" sz="half" idx="22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1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Freeform 7"/>
          <p:cNvSpPr/>
          <p:nvPr/>
        </p:nvSpPr>
        <p:spPr>
          <a:xfrm>
            <a:off x="1" y="5817287"/>
            <a:ext cx="12192001" cy="1040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54" y="7506"/>
                </a:moveTo>
                <a:cubicBezTo>
                  <a:pt x="19535" y="6922"/>
                  <a:pt x="19615" y="6338"/>
                  <a:pt x="19656" y="5588"/>
                </a:cubicBezTo>
                <a:cubicBezTo>
                  <a:pt x="19690" y="5004"/>
                  <a:pt x="19703" y="4337"/>
                  <a:pt x="19676" y="3711"/>
                </a:cubicBezTo>
                <a:cubicBezTo>
                  <a:pt x="19670" y="3419"/>
                  <a:pt x="19656" y="3127"/>
                  <a:pt x="19615" y="2919"/>
                </a:cubicBezTo>
                <a:cubicBezTo>
                  <a:pt x="19528" y="3795"/>
                  <a:pt x="19454" y="4754"/>
                  <a:pt x="19420" y="5754"/>
                </a:cubicBezTo>
                <a:cubicBezTo>
                  <a:pt x="19400" y="3836"/>
                  <a:pt x="19400" y="1918"/>
                  <a:pt x="19413" y="0"/>
                </a:cubicBezTo>
                <a:cubicBezTo>
                  <a:pt x="19345" y="1918"/>
                  <a:pt x="19339" y="3961"/>
                  <a:pt x="19386" y="5921"/>
                </a:cubicBezTo>
                <a:cubicBezTo>
                  <a:pt x="19379" y="5796"/>
                  <a:pt x="19366" y="5671"/>
                  <a:pt x="19352" y="5546"/>
                </a:cubicBezTo>
                <a:cubicBezTo>
                  <a:pt x="19285" y="5046"/>
                  <a:pt x="19190" y="4754"/>
                  <a:pt x="19089" y="4754"/>
                </a:cubicBezTo>
                <a:cubicBezTo>
                  <a:pt x="19109" y="5337"/>
                  <a:pt x="19130" y="5921"/>
                  <a:pt x="19170" y="6422"/>
                </a:cubicBezTo>
                <a:cubicBezTo>
                  <a:pt x="19210" y="6922"/>
                  <a:pt x="19278" y="7297"/>
                  <a:pt x="19352" y="7506"/>
                </a:cubicBezTo>
                <a:cubicBezTo>
                  <a:pt x="18448" y="7506"/>
                  <a:pt x="18448" y="7506"/>
                  <a:pt x="18448" y="7506"/>
                </a:cubicBezTo>
                <a:cubicBezTo>
                  <a:pt x="18380" y="6005"/>
                  <a:pt x="18380" y="6005"/>
                  <a:pt x="18380" y="6005"/>
                </a:cubicBezTo>
                <a:cubicBezTo>
                  <a:pt x="18191" y="6005"/>
                  <a:pt x="18191" y="6005"/>
                  <a:pt x="18191" y="6005"/>
                </a:cubicBezTo>
                <a:cubicBezTo>
                  <a:pt x="18009" y="4879"/>
                  <a:pt x="18009" y="4879"/>
                  <a:pt x="18009" y="4879"/>
                </a:cubicBezTo>
                <a:cubicBezTo>
                  <a:pt x="17442" y="4879"/>
                  <a:pt x="17442" y="4879"/>
                  <a:pt x="17442" y="4879"/>
                </a:cubicBezTo>
                <a:cubicBezTo>
                  <a:pt x="17300" y="5754"/>
                  <a:pt x="17300" y="5754"/>
                  <a:pt x="17300" y="5754"/>
                </a:cubicBezTo>
                <a:cubicBezTo>
                  <a:pt x="17084" y="5754"/>
                  <a:pt x="17084" y="5754"/>
                  <a:pt x="17084" y="5754"/>
                </a:cubicBezTo>
                <a:cubicBezTo>
                  <a:pt x="16970" y="7506"/>
                  <a:pt x="16970" y="7506"/>
                  <a:pt x="16970" y="7506"/>
                </a:cubicBezTo>
                <a:cubicBezTo>
                  <a:pt x="16207" y="7506"/>
                  <a:pt x="16207" y="7506"/>
                  <a:pt x="16207" y="7506"/>
                </a:cubicBezTo>
                <a:cubicBezTo>
                  <a:pt x="16200" y="7381"/>
                  <a:pt x="16193" y="7256"/>
                  <a:pt x="16187" y="7131"/>
                </a:cubicBezTo>
                <a:cubicBezTo>
                  <a:pt x="16187" y="7089"/>
                  <a:pt x="16180" y="7047"/>
                  <a:pt x="16180" y="7005"/>
                </a:cubicBezTo>
                <a:cubicBezTo>
                  <a:pt x="16160" y="6964"/>
                  <a:pt x="16139" y="7172"/>
                  <a:pt x="16119" y="7131"/>
                </a:cubicBezTo>
                <a:cubicBezTo>
                  <a:pt x="16126" y="6463"/>
                  <a:pt x="16031" y="5838"/>
                  <a:pt x="15923" y="5838"/>
                </a:cubicBezTo>
                <a:cubicBezTo>
                  <a:pt x="15917" y="6422"/>
                  <a:pt x="15937" y="7005"/>
                  <a:pt x="15984" y="7506"/>
                </a:cubicBezTo>
                <a:cubicBezTo>
                  <a:pt x="14648" y="7506"/>
                  <a:pt x="14648" y="7506"/>
                  <a:pt x="14648" y="7506"/>
                </a:cubicBezTo>
                <a:cubicBezTo>
                  <a:pt x="14324" y="8215"/>
                  <a:pt x="14324" y="8215"/>
                  <a:pt x="14324" y="8215"/>
                </a:cubicBezTo>
                <a:cubicBezTo>
                  <a:pt x="13972" y="7506"/>
                  <a:pt x="13972" y="7506"/>
                  <a:pt x="13972" y="7506"/>
                </a:cubicBezTo>
                <a:cubicBezTo>
                  <a:pt x="9382" y="7506"/>
                  <a:pt x="9382" y="7506"/>
                  <a:pt x="9382" y="7506"/>
                </a:cubicBezTo>
                <a:cubicBezTo>
                  <a:pt x="8626" y="6755"/>
                  <a:pt x="8626" y="6755"/>
                  <a:pt x="8626" y="6755"/>
                </a:cubicBezTo>
                <a:cubicBezTo>
                  <a:pt x="7081" y="6755"/>
                  <a:pt x="7081" y="6755"/>
                  <a:pt x="7081" y="6755"/>
                </a:cubicBezTo>
                <a:cubicBezTo>
                  <a:pt x="6885" y="7506"/>
                  <a:pt x="6885" y="7506"/>
                  <a:pt x="6885" y="7506"/>
                </a:cubicBezTo>
                <a:cubicBezTo>
                  <a:pt x="4941" y="7506"/>
                  <a:pt x="4941" y="7506"/>
                  <a:pt x="4941" y="7506"/>
                </a:cubicBezTo>
                <a:cubicBezTo>
                  <a:pt x="5022" y="6922"/>
                  <a:pt x="5110" y="6338"/>
                  <a:pt x="5191" y="5713"/>
                </a:cubicBezTo>
                <a:cubicBezTo>
                  <a:pt x="5083" y="6088"/>
                  <a:pt x="5009" y="6672"/>
                  <a:pt x="4934" y="7339"/>
                </a:cubicBezTo>
                <a:cubicBezTo>
                  <a:pt x="5022" y="6046"/>
                  <a:pt x="5029" y="4587"/>
                  <a:pt x="4948" y="3294"/>
                </a:cubicBezTo>
                <a:cubicBezTo>
                  <a:pt x="4860" y="3878"/>
                  <a:pt x="4819" y="4712"/>
                  <a:pt x="4813" y="5546"/>
                </a:cubicBezTo>
                <a:cubicBezTo>
                  <a:pt x="4813" y="5796"/>
                  <a:pt x="4813" y="6005"/>
                  <a:pt x="4819" y="6255"/>
                </a:cubicBezTo>
                <a:cubicBezTo>
                  <a:pt x="4759" y="5504"/>
                  <a:pt x="4658" y="4920"/>
                  <a:pt x="4529" y="4712"/>
                </a:cubicBezTo>
                <a:cubicBezTo>
                  <a:pt x="4522" y="5379"/>
                  <a:pt x="4543" y="6046"/>
                  <a:pt x="4604" y="6588"/>
                </a:cubicBezTo>
                <a:cubicBezTo>
                  <a:pt x="4644" y="7005"/>
                  <a:pt x="4705" y="7339"/>
                  <a:pt x="4779" y="7506"/>
                </a:cubicBezTo>
                <a:cubicBezTo>
                  <a:pt x="4050" y="7506"/>
                  <a:pt x="4050" y="7506"/>
                  <a:pt x="4050" y="7506"/>
                </a:cubicBezTo>
                <a:cubicBezTo>
                  <a:pt x="3942" y="4295"/>
                  <a:pt x="3942" y="4295"/>
                  <a:pt x="3942" y="4295"/>
                </a:cubicBezTo>
                <a:cubicBezTo>
                  <a:pt x="3409" y="4295"/>
                  <a:pt x="3409" y="4295"/>
                  <a:pt x="3409" y="4295"/>
                </a:cubicBezTo>
                <a:cubicBezTo>
                  <a:pt x="3409" y="5379"/>
                  <a:pt x="3409" y="5379"/>
                  <a:pt x="3409" y="5379"/>
                </a:cubicBezTo>
                <a:cubicBezTo>
                  <a:pt x="2923" y="5379"/>
                  <a:pt x="2923" y="5379"/>
                  <a:pt x="2923" y="5379"/>
                </a:cubicBezTo>
                <a:cubicBezTo>
                  <a:pt x="2741" y="7506"/>
                  <a:pt x="2741" y="7506"/>
                  <a:pt x="2741" y="7506"/>
                </a:cubicBezTo>
                <a:cubicBezTo>
                  <a:pt x="0" y="7506"/>
                  <a:pt x="0" y="7506"/>
                  <a:pt x="0" y="7506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7506"/>
                  <a:pt x="21600" y="7506"/>
                  <a:pt x="21600" y="7506"/>
                </a:cubicBezTo>
                <a:lnTo>
                  <a:pt x="19454" y="7506"/>
                </a:lnTo>
                <a:close/>
                <a:moveTo>
                  <a:pt x="19420" y="7381"/>
                </a:moveTo>
                <a:cubicBezTo>
                  <a:pt x="19420" y="7422"/>
                  <a:pt x="19420" y="7464"/>
                  <a:pt x="19427" y="7506"/>
                </a:cubicBezTo>
                <a:cubicBezTo>
                  <a:pt x="19400" y="7506"/>
                  <a:pt x="19400" y="7506"/>
                  <a:pt x="19400" y="7506"/>
                </a:cubicBezTo>
                <a:cubicBezTo>
                  <a:pt x="19413" y="7464"/>
                  <a:pt x="19413" y="7422"/>
                  <a:pt x="19420" y="7381"/>
                </a:cubicBezTo>
                <a:close/>
              </a:path>
            </a:pathLst>
          </a:custGeom>
          <a:solidFill>
            <a:srgbClr val="000000">
              <a:alpha val="3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4" name="Freeform 17"/>
          <p:cNvSpPr/>
          <p:nvPr/>
        </p:nvSpPr>
        <p:spPr>
          <a:xfrm flipH="1">
            <a:off x="1" y="15800"/>
            <a:ext cx="12192001" cy="6815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0" extrusionOk="0">
                <a:moveTo>
                  <a:pt x="21310" y="5592"/>
                </a:moveTo>
                <a:cubicBezTo>
                  <a:pt x="21310" y="5592"/>
                  <a:pt x="21310" y="5592"/>
                  <a:pt x="21310" y="5592"/>
                </a:cubicBezTo>
                <a:cubicBezTo>
                  <a:pt x="21310" y="5532"/>
                  <a:pt x="21290" y="5472"/>
                  <a:pt x="21269" y="5411"/>
                </a:cubicBezTo>
                <a:cubicBezTo>
                  <a:pt x="21242" y="5351"/>
                  <a:pt x="21229" y="5291"/>
                  <a:pt x="21202" y="5230"/>
                </a:cubicBezTo>
                <a:cubicBezTo>
                  <a:pt x="21182" y="5158"/>
                  <a:pt x="21155" y="5098"/>
                  <a:pt x="21148" y="5013"/>
                </a:cubicBezTo>
                <a:cubicBezTo>
                  <a:pt x="21188" y="4941"/>
                  <a:pt x="21235" y="5182"/>
                  <a:pt x="21290" y="5146"/>
                </a:cubicBezTo>
                <a:cubicBezTo>
                  <a:pt x="21330" y="5122"/>
                  <a:pt x="21310" y="5013"/>
                  <a:pt x="21290" y="4953"/>
                </a:cubicBezTo>
                <a:cubicBezTo>
                  <a:pt x="21235" y="4808"/>
                  <a:pt x="21202" y="4651"/>
                  <a:pt x="21175" y="4483"/>
                </a:cubicBezTo>
                <a:cubicBezTo>
                  <a:pt x="21168" y="4398"/>
                  <a:pt x="21161" y="4314"/>
                  <a:pt x="21155" y="4229"/>
                </a:cubicBezTo>
                <a:cubicBezTo>
                  <a:pt x="21148" y="4193"/>
                  <a:pt x="21155" y="4000"/>
                  <a:pt x="21107" y="4061"/>
                </a:cubicBezTo>
                <a:cubicBezTo>
                  <a:pt x="21094" y="4073"/>
                  <a:pt x="21094" y="4097"/>
                  <a:pt x="21087" y="4133"/>
                </a:cubicBezTo>
                <a:cubicBezTo>
                  <a:pt x="21067" y="4266"/>
                  <a:pt x="21053" y="4410"/>
                  <a:pt x="21033" y="4555"/>
                </a:cubicBezTo>
                <a:cubicBezTo>
                  <a:pt x="21013" y="4664"/>
                  <a:pt x="21006" y="4820"/>
                  <a:pt x="20965" y="4917"/>
                </a:cubicBezTo>
                <a:cubicBezTo>
                  <a:pt x="20945" y="4965"/>
                  <a:pt x="20918" y="5001"/>
                  <a:pt x="20918" y="5074"/>
                </a:cubicBezTo>
                <a:cubicBezTo>
                  <a:pt x="20918" y="5086"/>
                  <a:pt x="20925" y="5086"/>
                  <a:pt x="20925" y="5098"/>
                </a:cubicBezTo>
                <a:cubicBezTo>
                  <a:pt x="20925" y="5098"/>
                  <a:pt x="20932" y="5110"/>
                  <a:pt x="20939" y="5110"/>
                </a:cubicBezTo>
                <a:cubicBezTo>
                  <a:pt x="20979" y="5134"/>
                  <a:pt x="21013" y="5074"/>
                  <a:pt x="21047" y="5025"/>
                </a:cubicBezTo>
                <a:cubicBezTo>
                  <a:pt x="21047" y="5013"/>
                  <a:pt x="21053" y="5001"/>
                  <a:pt x="21060" y="5001"/>
                </a:cubicBezTo>
                <a:cubicBezTo>
                  <a:pt x="21060" y="5001"/>
                  <a:pt x="21067" y="5001"/>
                  <a:pt x="21074" y="5001"/>
                </a:cubicBezTo>
                <a:cubicBezTo>
                  <a:pt x="21080" y="5025"/>
                  <a:pt x="21074" y="5074"/>
                  <a:pt x="21074" y="5098"/>
                </a:cubicBezTo>
                <a:cubicBezTo>
                  <a:pt x="21067" y="5170"/>
                  <a:pt x="21047" y="5242"/>
                  <a:pt x="21026" y="5303"/>
                </a:cubicBezTo>
                <a:cubicBezTo>
                  <a:pt x="20986" y="5387"/>
                  <a:pt x="20932" y="5472"/>
                  <a:pt x="20905" y="5580"/>
                </a:cubicBezTo>
                <a:cubicBezTo>
                  <a:pt x="20898" y="5580"/>
                  <a:pt x="20898" y="5592"/>
                  <a:pt x="20898" y="5592"/>
                </a:cubicBezTo>
                <a:cubicBezTo>
                  <a:pt x="20662" y="5592"/>
                  <a:pt x="20662" y="5592"/>
                  <a:pt x="20662" y="5592"/>
                </a:cubicBezTo>
                <a:cubicBezTo>
                  <a:pt x="19096" y="8402"/>
                  <a:pt x="19096" y="8402"/>
                  <a:pt x="19096" y="8402"/>
                </a:cubicBezTo>
                <a:cubicBezTo>
                  <a:pt x="19069" y="8294"/>
                  <a:pt x="19022" y="8221"/>
                  <a:pt x="18981" y="8137"/>
                </a:cubicBezTo>
                <a:cubicBezTo>
                  <a:pt x="18961" y="8077"/>
                  <a:pt x="18940" y="8028"/>
                  <a:pt x="18934" y="7968"/>
                </a:cubicBezTo>
                <a:cubicBezTo>
                  <a:pt x="18934" y="7944"/>
                  <a:pt x="18920" y="7884"/>
                  <a:pt x="18927" y="7872"/>
                </a:cubicBezTo>
                <a:cubicBezTo>
                  <a:pt x="18934" y="7835"/>
                  <a:pt x="18954" y="7884"/>
                  <a:pt x="18961" y="7908"/>
                </a:cubicBezTo>
                <a:cubicBezTo>
                  <a:pt x="18974" y="7932"/>
                  <a:pt x="18981" y="7968"/>
                  <a:pt x="18995" y="7992"/>
                </a:cubicBezTo>
                <a:cubicBezTo>
                  <a:pt x="19001" y="8016"/>
                  <a:pt x="19015" y="8040"/>
                  <a:pt x="19028" y="8052"/>
                </a:cubicBezTo>
                <a:cubicBezTo>
                  <a:pt x="19042" y="8065"/>
                  <a:pt x="19055" y="8077"/>
                  <a:pt x="19069" y="8065"/>
                </a:cubicBezTo>
                <a:cubicBezTo>
                  <a:pt x="19089" y="8052"/>
                  <a:pt x="19102" y="8004"/>
                  <a:pt x="19102" y="7968"/>
                </a:cubicBezTo>
                <a:cubicBezTo>
                  <a:pt x="19102" y="7920"/>
                  <a:pt x="19089" y="7859"/>
                  <a:pt x="19069" y="7811"/>
                </a:cubicBezTo>
                <a:cubicBezTo>
                  <a:pt x="19055" y="7763"/>
                  <a:pt x="19028" y="7727"/>
                  <a:pt x="19008" y="7679"/>
                </a:cubicBezTo>
                <a:cubicBezTo>
                  <a:pt x="18995" y="7654"/>
                  <a:pt x="18974" y="7618"/>
                  <a:pt x="18961" y="7582"/>
                </a:cubicBezTo>
                <a:cubicBezTo>
                  <a:pt x="18947" y="7546"/>
                  <a:pt x="18880" y="7329"/>
                  <a:pt x="18927" y="7305"/>
                </a:cubicBezTo>
                <a:cubicBezTo>
                  <a:pt x="18940" y="7293"/>
                  <a:pt x="18954" y="7305"/>
                  <a:pt x="18961" y="7317"/>
                </a:cubicBezTo>
                <a:cubicBezTo>
                  <a:pt x="18974" y="7329"/>
                  <a:pt x="18981" y="7353"/>
                  <a:pt x="18988" y="7365"/>
                </a:cubicBezTo>
                <a:cubicBezTo>
                  <a:pt x="19008" y="7413"/>
                  <a:pt x="19035" y="7425"/>
                  <a:pt x="19069" y="7425"/>
                </a:cubicBezTo>
                <a:cubicBezTo>
                  <a:pt x="19075" y="7425"/>
                  <a:pt x="19082" y="7425"/>
                  <a:pt x="19089" y="7413"/>
                </a:cubicBezTo>
                <a:cubicBezTo>
                  <a:pt x="19096" y="7401"/>
                  <a:pt x="19102" y="7377"/>
                  <a:pt x="19102" y="7365"/>
                </a:cubicBezTo>
                <a:cubicBezTo>
                  <a:pt x="19102" y="7293"/>
                  <a:pt x="19075" y="7232"/>
                  <a:pt x="19055" y="7184"/>
                </a:cubicBezTo>
                <a:cubicBezTo>
                  <a:pt x="19028" y="7124"/>
                  <a:pt x="19015" y="7051"/>
                  <a:pt x="18995" y="6991"/>
                </a:cubicBezTo>
                <a:cubicBezTo>
                  <a:pt x="18968" y="6931"/>
                  <a:pt x="18940" y="6858"/>
                  <a:pt x="18934" y="6774"/>
                </a:cubicBezTo>
                <a:cubicBezTo>
                  <a:pt x="18981" y="6702"/>
                  <a:pt x="19022" y="6943"/>
                  <a:pt x="19082" y="6907"/>
                </a:cubicBezTo>
                <a:cubicBezTo>
                  <a:pt x="19123" y="6883"/>
                  <a:pt x="19102" y="6774"/>
                  <a:pt x="19075" y="6714"/>
                </a:cubicBezTo>
                <a:cubicBezTo>
                  <a:pt x="19022" y="6569"/>
                  <a:pt x="18988" y="6412"/>
                  <a:pt x="18968" y="6243"/>
                </a:cubicBezTo>
                <a:cubicBezTo>
                  <a:pt x="18954" y="6159"/>
                  <a:pt x="18947" y="6075"/>
                  <a:pt x="18940" y="5990"/>
                </a:cubicBezTo>
                <a:cubicBezTo>
                  <a:pt x="18940" y="5954"/>
                  <a:pt x="18940" y="5773"/>
                  <a:pt x="18900" y="5821"/>
                </a:cubicBezTo>
                <a:cubicBezTo>
                  <a:pt x="18887" y="5833"/>
                  <a:pt x="18880" y="5870"/>
                  <a:pt x="18873" y="5894"/>
                </a:cubicBezTo>
                <a:cubicBezTo>
                  <a:pt x="18860" y="6038"/>
                  <a:pt x="18839" y="6183"/>
                  <a:pt x="18819" y="6316"/>
                </a:cubicBezTo>
                <a:cubicBezTo>
                  <a:pt x="18805" y="6436"/>
                  <a:pt x="18799" y="6581"/>
                  <a:pt x="18758" y="6678"/>
                </a:cubicBezTo>
                <a:cubicBezTo>
                  <a:pt x="18731" y="6726"/>
                  <a:pt x="18704" y="6774"/>
                  <a:pt x="18711" y="6846"/>
                </a:cubicBezTo>
                <a:cubicBezTo>
                  <a:pt x="18711" y="6846"/>
                  <a:pt x="18711" y="6858"/>
                  <a:pt x="18711" y="6858"/>
                </a:cubicBezTo>
                <a:cubicBezTo>
                  <a:pt x="18711" y="6871"/>
                  <a:pt x="18718" y="6871"/>
                  <a:pt x="18725" y="6871"/>
                </a:cubicBezTo>
                <a:cubicBezTo>
                  <a:pt x="18772" y="6895"/>
                  <a:pt x="18805" y="6834"/>
                  <a:pt x="18832" y="6786"/>
                </a:cubicBezTo>
                <a:cubicBezTo>
                  <a:pt x="18839" y="6774"/>
                  <a:pt x="18839" y="6774"/>
                  <a:pt x="18846" y="6762"/>
                </a:cubicBezTo>
                <a:cubicBezTo>
                  <a:pt x="18853" y="6762"/>
                  <a:pt x="18860" y="6762"/>
                  <a:pt x="18860" y="6774"/>
                </a:cubicBezTo>
                <a:cubicBezTo>
                  <a:pt x="18873" y="6786"/>
                  <a:pt x="18860" y="6846"/>
                  <a:pt x="18860" y="6871"/>
                </a:cubicBezTo>
                <a:cubicBezTo>
                  <a:pt x="18853" y="6943"/>
                  <a:pt x="18832" y="7003"/>
                  <a:pt x="18812" y="7064"/>
                </a:cubicBezTo>
                <a:cubicBezTo>
                  <a:pt x="18772" y="7160"/>
                  <a:pt x="18725" y="7232"/>
                  <a:pt x="18691" y="7341"/>
                </a:cubicBezTo>
                <a:cubicBezTo>
                  <a:pt x="18684" y="7365"/>
                  <a:pt x="18677" y="7389"/>
                  <a:pt x="18677" y="7413"/>
                </a:cubicBezTo>
                <a:cubicBezTo>
                  <a:pt x="18684" y="7449"/>
                  <a:pt x="18704" y="7486"/>
                  <a:pt x="18731" y="7486"/>
                </a:cubicBezTo>
                <a:cubicBezTo>
                  <a:pt x="18765" y="7486"/>
                  <a:pt x="18779" y="7437"/>
                  <a:pt x="18792" y="7389"/>
                </a:cubicBezTo>
                <a:cubicBezTo>
                  <a:pt x="18799" y="7365"/>
                  <a:pt x="18805" y="7329"/>
                  <a:pt x="18826" y="7317"/>
                </a:cubicBezTo>
                <a:cubicBezTo>
                  <a:pt x="18826" y="7305"/>
                  <a:pt x="18832" y="7305"/>
                  <a:pt x="18839" y="7317"/>
                </a:cubicBezTo>
                <a:cubicBezTo>
                  <a:pt x="18839" y="7317"/>
                  <a:pt x="18839" y="7317"/>
                  <a:pt x="18839" y="7329"/>
                </a:cubicBezTo>
                <a:cubicBezTo>
                  <a:pt x="18839" y="7389"/>
                  <a:pt x="18832" y="7462"/>
                  <a:pt x="18819" y="7522"/>
                </a:cubicBezTo>
                <a:cubicBezTo>
                  <a:pt x="18799" y="7582"/>
                  <a:pt x="18772" y="7630"/>
                  <a:pt x="18745" y="7679"/>
                </a:cubicBezTo>
                <a:cubicBezTo>
                  <a:pt x="18731" y="7703"/>
                  <a:pt x="18718" y="7727"/>
                  <a:pt x="18704" y="7763"/>
                </a:cubicBezTo>
                <a:cubicBezTo>
                  <a:pt x="18698" y="7787"/>
                  <a:pt x="18691" y="7811"/>
                  <a:pt x="18691" y="7835"/>
                </a:cubicBezTo>
                <a:cubicBezTo>
                  <a:pt x="18698" y="7872"/>
                  <a:pt x="18704" y="7896"/>
                  <a:pt x="18718" y="7908"/>
                </a:cubicBezTo>
                <a:cubicBezTo>
                  <a:pt x="18738" y="7920"/>
                  <a:pt x="18758" y="7896"/>
                  <a:pt x="18779" y="7872"/>
                </a:cubicBezTo>
                <a:cubicBezTo>
                  <a:pt x="18785" y="7859"/>
                  <a:pt x="18826" y="7739"/>
                  <a:pt x="18839" y="7787"/>
                </a:cubicBezTo>
                <a:cubicBezTo>
                  <a:pt x="18846" y="7799"/>
                  <a:pt x="18832" y="7872"/>
                  <a:pt x="18832" y="7884"/>
                </a:cubicBezTo>
                <a:cubicBezTo>
                  <a:pt x="18826" y="7956"/>
                  <a:pt x="18812" y="8016"/>
                  <a:pt x="18799" y="8077"/>
                </a:cubicBezTo>
                <a:cubicBezTo>
                  <a:pt x="18799" y="8077"/>
                  <a:pt x="18799" y="8089"/>
                  <a:pt x="18792" y="8089"/>
                </a:cubicBezTo>
                <a:cubicBezTo>
                  <a:pt x="18711" y="7944"/>
                  <a:pt x="18711" y="7944"/>
                  <a:pt x="18711" y="7944"/>
                </a:cubicBezTo>
                <a:cubicBezTo>
                  <a:pt x="17793" y="7944"/>
                  <a:pt x="17793" y="7944"/>
                  <a:pt x="17793" y="7944"/>
                </a:cubicBezTo>
                <a:cubicBezTo>
                  <a:pt x="17793" y="7847"/>
                  <a:pt x="17766" y="7763"/>
                  <a:pt x="17732" y="7691"/>
                </a:cubicBezTo>
                <a:cubicBezTo>
                  <a:pt x="17685" y="7582"/>
                  <a:pt x="17624" y="7474"/>
                  <a:pt x="17638" y="7341"/>
                </a:cubicBezTo>
                <a:cubicBezTo>
                  <a:pt x="17692" y="7353"/>
                  <a:pt x="17705" y="7498"/>
                  <a:pt x="17752" y="7498"/>
                </a:cubicBezTo>
                <a:cubicBezTo>
                  <a:pt x="17793" y="7498"/>
                  <a:pt x="17807" y="7413"/>
                  <a:pt x="17800" y="7341"/>
                </a:cubicBezTo>
                <a:cubicBezTo>
                  <a:pt x="17780" y="7208"/>
                  <a:pt x="17719" y="7112"/>
                  <a:pt x="17672" y="7003"/>
                </a:cubicBezTo>
                <a:cubicBezTo>
                  <a:pt x="17645" y="6955"/>
                  <a:pt x="17624" y="6895"/>
                  <a:pt x="17618" y="6834"/>
                </a:cubicBezTo>
                <a:cubicBezTo>
                  <a:pt x="17618" y="6810"/>
                  <a:pt x="17604" y="6762"/>
                  <a:pt x="17611" y="6738"/>
                </a:cubicBezTo>
                <a:cubicBezTo>
                  <a:pt x="17624" y="6714"/>
                  <a:pt x="17638" y="6750"/>
                  <a:pt x="17645" y="6774"/>
                </a:cubicBezTo>
                <a:cubicBezTo>
                  <a:pt x="17658" y="6798"/>
                  <a:pt x="17665" y="6834"/>
                  <a:pt x="17678" y="6858"/>
                </a:cubicBezTo>
                <a:cubicBezTo>
                  <a:pt x="17692" y="6883"/>
                  <a:pt x="17699" y="6907"/>
                  <a:pt x="17712" y="6919"/>
                </a:cubicBezTo>
                <a:cubicBezTo>
                  <a:pt x="17725" y="6931"/>
                  <a:pt x="17739" y="6943"/>
                  <a:pt x="17759" y="6931"/>
                </a:cubicBezTo>
                <a:cubicBezTo>
                  <a:pt x="17773" y="6919"/>
                  <a:pt x="17786" y="6883"/>
                  <a:pt x="17786" y="6846"/>
                </a:cubicBezTo>
                <a:cubicBezTo>
                  <a:pt x="17786" y="6786"/>
                  <a:pt x="17773" y="6726"/>
                  <a:pt x="17752" y="6678"/>
                </a:cubicBezTo>
                <a:cubicBezTo>
                  <a:pt x="17739" y="6629"/>
                  <a:pt x="17712" y="6593"/>
                  <a:pt x="17692" y="6545"/>
                </a:cubicBezTo>
                <a:cubicBezTo>
                  <a:pt x="17678" y="6521"/>
                  <a:pt x="17658" y="6485"/>
                  <a:pt x="17645" y="6448"/>
                </a:cubicBezTo>
                <a:cubicBezTo>
                  <a:pt x="17631" y="6412"/>
                  <a:pt x="17564" y="6195"/>
                  <a:pt x="17611" y="6171"/>
                </a:cubicBezTo>
                <a:cubicBezTo>
                  <a:pt x="17624" y="6159"/>
                  <a:pt x="17638" y="6171"/>
                  <a:pt x="17651" y="6183"/>
                </a:cubicBezTo>
                <a:cubicBezTo>
                  <a:pt x="17658" y="6207"/>
                  <a:pt x="17665" y="6219"/>
                  <a:pt x="17672" y="6243"/>
                </a:cubicBezTo>
                <a:cubicBezTo>
                  <a:pt x="17692" y="6280"/>
                  <a:pt x="17719" y="6304"/>
                  <a:pt x="17752" y="6304"/>
                </a:cubicBezTo>
                <a:cubicBezTo>
                  <a:pt x="17759" y="6292"/>
                  <a:pt x="17766" y="6292"/>
                  <a:pt x="17773" y="6292"/>
                </a:cubicBezTo>
                <a:cubicBezTo>
                  <a:pt x="17780" y="6280"/>
                  <a:pt x="17786" y="6255"/>
                  <a:pt x="17786" y="6231"/>
                </a:cubicBezTo>
                <a:cubicBezTo>
                  <a:pt x="17786" y="6159"/>
                  <a:pt x="17766" y="6099"/>
                  <a:pt x="17739" y="6050"/>
                </a:cubicBezTo>
                <a:cubicBezTo>
                  <a:pt x="17719" y="5990"/>
                  <a:pt x="17699" y="5930"/>
                  <a:pt x="17678" y="5870"/>
                </a:cubicBezTo>
                <a:cubicBezTo>
                  <a:pt x="17651" y="5797"/>
                  <a:pt x="17624" y="5737"/>
                  <a:pt x="17618" y="5652"/>
                </a:cubicBezTo>
                <a:cubicBezTo>
                  <a:pt x="17665" y="5568"/>
                  <a:pt x="17705" y="5809"/>
                  <a:pt x="17766" y="5785"/>
                </a:cubicBezTo>
                <a:cubicBezTo>
                  <a:pt x="17807" y="5761"/>
                  <a:pt x="17786" y="5652"/>
                  <a:pt x="17759" y="5592"/>
                </a:cubicBezTo>
                <a:cubicBezTo>
                  <a:pt x="17705" y="5447"/>
                  <a:pt x="17672" y="5279"/>
                  <a:pt x="17651" y="5110"/>
                </a:cubicBezTo>
                <a:cubicBezTo>
                  <a:pt x="17638" y="5025"/>
                  <a:pt x="17631" y="4941"/>
                  <a:pt x="17624" y="4856"/>
                </a:cubicBezTo>
                <a:cubicBezTo>
                  <a:pt x="17624" y="4820"/>
                  <a:pt x="17624" y="4639"/>
                  <a:pt x="17584" y="4688"/>
                </a:cubicBezTo>
                <a:cubicBezTo>
                  <a:pt x="17570" y="4712"/>
                  <a:pt x="17564" y="4736"/>
                  <a:pt x="17564" y="4760"/>
                </a:cubicBezTo>
                <a:cubicBezTo>
                  <a:pt x="17543" y="4905"/>
                  <a:pt x="17523" y="5049"/>
                  <a:pt x="17503" y="5194"/>
                </a:cubicBezTo>
                <a:cubicBezTo>
                  <a:pt x="17489" y="5303"/>
                  <a:pt x="17482" y="5459"/>
                  <a:pt x="17442" y="5544"/>
                </a:cubicBezTo>
                <a:cubicBezTo>
                  <a:pt x="17422" y="5604"/>
                  <a:pt x="17395" y="5640"/>
                  <a:pt x="17395" y="5713"/>
                </a:cubicBezTo>
                <a:cubicBezTo>
                  <a:pt x="17395" y="5713"/>
                  <a:pt x="17395" y="5725"/>
                  <a:pt x="17395" y="5725"/>
                </a:cubicBezTo>
                <a:cubicBezTo>
                  <a:pt x="17402" y="5737"/>
                  <a:pt x="17402" y="5737"/>
                  <a:pt x="17408" y="5737"/>
                </a:cubicBezTo>
                <a:cubicBezTo>
                  <a:pt x="17455" y="5773"/>
                  <a:pt x="17489" y="5713"/>
                  <a:pt x="17516" y="5652"/>
                </a:cubicBezTo>
                <a:cubicBezTo>
                  <a:pt x="17523" y="5652"/>
                  <a:pt x="17523" y="5640"/>
                  <a:pt x="17530" y="5640"/>
                </a:cubicBezTo>
                <a:cubicBezTo>
                  <a:pt x="17537" y="5628"/>
                  <a:pt x="17543" y="5628"/>
                  <a:pt x="17543" y="5640"/>
                </a:cubicBezTo>
                <a:cubicBezTo>
                  <a:pt x="17557" y="5652"/>
                  <a:pt x="17550" y="5713"/>
                  <a:pt x="17543" y="5737"/>
                </a:cubicBezTo>
                <a:cubicBezTo>
                  <a:pt x="17537" y="5809"/>
                  <a:pt x="17523" y="5870"/>
                  <a:pt x="17496" y="5930"/>
                </a:cubicBezTo>
                <a:cubicBezTo>
                  <a:pt x="17455" y="6026"/>
                  <a:pt x="17408" y="6111"/>
                  <a:pt x="17375" y="6207"/>
                </a:cubicBezTo>
                <a:cubicBezTo>
                  <a:pt x="17368" y="6231"/>
                  <a:pt x="17361" y="6255"/>
                  <a:pt x="17368" y="6280"/>
                </a:cubicBezTo>
                <a:cubicBezTo>
                  <a:pt x="17368" y="6328"/>
                  <a:pt x="17395" y="6352"/>
                  <a:pt x="17415" y="6352"/>
                </a:cubicBezTo>
                <a:cubicBezTo>
                  <a:pt x="17449" y="6352"/>
                  <a:pt x="17462" y="6316"/>
                  <a:pt x="17476" y="6268"/>
                </a:cubicBezTo>
                <a:cubicBezTo>
                  <a:pt x="17482" y="6231"/>
                  <a:pt x="17489" y="6195"/>
                  <a:pt x="17510" y="6183"/>
                </a:cubicBezTo>
                <a:cubicBezTo>
                  <a:pt x="17510" y="6171"/>
                  <a:pt x="17516" y="6171"/>
                  <a:pt x="17523" y="6183"/>
                </a:cubicBezTo>
                <a:cubicBezTo>
                  <a:pt x="17523" y="6183"/>
                  <a:pt x="17523" y="6183"/>
                  <a:pt x="17523" y="6195"/>
                </a:cubicBezTo>
                <a:cubicBezTo>
                  <a:pt x="17523" y="6268"/>
                  <a:pt x="17516" y="6328"/>
                  <a:pt x="17503" y="6388"/>
                </a:cubicBezTo>
                <a:cubicBezTo>
                  <a:pt x="17482" y="6461"/>
                  <a:pt x="17455" y="6497"/>
                  <a:pt x="17429" y="6545"/>
                </a:cubicBezTo>
                <a:cubicBezTo>
                  <a:pt x="17415" y="6569"/>
                  <a:pt x="17402" y="6593"/>
                  <a:pt x="17388" y="6629"/>
                </a:cubicBezTo>
                <a:cubicBezTo>
                  <a:pt x="17381" y="6653"/>
                  <a:pt x="17375" y="6678"/>
                  <a:pt x="17381" y="6714"/>
                </a:cubicBezTo>
                <a:cubicBezTo>
                  <a:pt x="17381" y="6738"/>
                  <a:pt x="17388" y="6762"/>
                  <a:pt x="17402" y="6774"/>
                </a:cubicBezTo>
                <a:cubicBezTo>
                  <a:pt x="17422" y="6786"/>
                  <a:pt x="17449" y="6774"/>
                  <a:pt x="17462" y="6738"/>
                </a:cubicBezTo>
                <a:cubicBezTo>
                  <a:pt x="17469" y="6726"/>
                  <a:pt x="17510" y="6605"/>
                  <a:pt x="17523" y="6653"/>
                </a:cubicBezTo>
                <a:cubicBezTo>
                  <a:pt x="17530" y="6678"/>
                  <a:pt x="17516" y="6738"/>
                  <a:pt x="17516" y="6762"/>
                </a:cubicBezTo>
                <a:cubicBezTo>
                  <a:pt x="17510" y="6822"/>
                  <a:pt x="17496" y="6883"/>
                  <a:pt x="17482" y="6943"/>
                </a:cubicBezTo>
                <a:cubicBezTo>
                  <a:pt x="17455" y="7064"/>
                  <a:pt x="17415" y="7184"/>
                  <a:pt x="17361" y="7281"/>
                </a:cubicBezTo>
                <a:cubicBezTo>
                  <a:pt x="17341" y="7317"/>
                  <a:pt x="17314" y="7365"/>
                  <a:pt x="17314" y="7425"/>
                </a:cubicBezTo>
                <a:cubicBezTo>
                  <a:pt x="17320" y="7498"/>
                  <a:pt x="17375" y="7534"/>
                  <a:pt x="17408" y="7510"/>
                </a:cubicBezTo>
                <a:cubicBezTo>
                  <a:pt x="17455" y="7486"/>
                  <a:pt x="17455" y="7389"/>
                  <a:pt x="17496" y="7341"/>
                </a:cubicBezTo>
                <a:cubicBezTo>
                  <a:pt x="17496" y="7341"/>
                  <a:pt x="17503" y="7341"/>
                  <a:pt x="17503" y="7341"/>
                </a:cubicBezTo>
                <a:cubicBezTo>
                  <a:pt x="17510" y="7341"/>
                  <a:pt x="17510" y="7365"/>
                  <a:pt x="17510" y="7377"/>
                </a:cubicBezTo>
                <a:cubicBezTo>
                  <a:pt x="17496" y="7498"/>
                  <a:pt x="17469" y="7618"/>
                  <a:pt x="17429" y="7727"/>
                </a:cubicBezTo>
                <a:cubicBezTo>
                  <a:pt x="17408" y="7787"/>
                  <a:pt x="17381" y="7835"/>
                  <a:pt x="17361" y="7896"/>
                </a:cubicBezTo>
                <a:cubicBezTo>
                  <a:pt x="17361" y="7908"/>
                  <a:pt x="17354" y="7932"/>
                  <a:pt x="17354" y="7944"/>
                </a:cubicBezTo>
                <a:cubicBezTo>
                  <a:pt x="17091" y="7944"/>
                  <a:pt x="17091" y="7944"/>
                  <a:pt x="17091" y="7944"/>
                </a:cubicBezTo>
                <a:cubicBezTo>
                  <a:pt x="17084" y="7908"/>
                  <a:pt x="17071" y="7884"/>
                  <a:pt x="17057" y="7847"/>
                </a:cubicBezTo>
                <a:cubicBezTo>
                  <a:pt x="17037" y="7823"/>
                  <a:pt x="17017" y="7799"/>
                  <a:pt x="17003" y="7763"/>
                </a:cubicBezTo>
                <a:cubicBezTo>
                  <a:pt x="16990" y="7739"/>
                  <a:pt x="16942" y="7594"/>
                  <a:pt x="16997" y="7606"/>
                </a:cubicBezTo>
                <a:cubicBezTo>
                  <a:pt x="16997" y="7606"/>
                  <a:pt x="17003" y="7606"/>
                  <a:pt x="17010" y="7618"/>
                </a:cubicBezTo>
                <a:cubicBezTo>
                  <a:pt x="17024" y="7630"/>
                  <a:pt x="17030" y="7667"/>
                  <a:pt x="17037" y="7679"/>
                </a:cubicBezTo>
                <a:cubicBezTo>
                  <a:pt x="17050" y="7703"/>
                  <a:pt x="17064" y="7715"/>
                  <a:pt x="17078" y="7703"/>
                </a:cubicBezTo>
                <a:cubicBezTo>
                  <a:pt x="17098" y="7691"/>
                  <a:pt x="17098" y="7642"/>
                  <a:pt x="17091" y="7606"/>
                </a:cubicBezTo>
                <a:cubicBezTo>
                  <a:pt x="17078" y="7522"/>
                  <a:pt x="17057" y="7449"/>
                  <a:pt x="17024" y="7389"/>
                </a:cubicBezTo>
                <a:cubicBezTo>
                  <a:pt x="16997" y="7329"/>
                  <a:pt x="16956" y="7281"/>
                  <a:pt x="16970" y="7196"/>
                </a:cubicBezTo>
                <a:cubicBezTo>
                  <a:pt x="16970" y="7184"/>
                  <a:pt x="16970" y="7172"/>
                  <a:pt x="16976" y="7160"/>
                </a:cubicBezTo>
                <a:cubicBezTo>
                  <a:pt x="16983" y="7148"/>
                  <a:pt x="16997" y="7148"/>
                  <a:pt x="17010" y="7160"/>
                </a:cubicBezTo>
                <a:cubicBezTo>
                  <a:pt x="17017" y="7172"/>
                  <a:pt x="17024" y="7184"/>
                  <a:pt x="17030" y="7196"/>
                </a:cubicBezTo>
                <a:cubicBezTo>
                  <a:pt x="17037" y="7220"/>
                  <a:pt x="17084" y="7341"/>
                  <a:pt x="17098" y="7281"/>
                </a:cubicBezTo>
                <a:cubicBezTo>
                  <a:pt x="17105" y="7269"/>
                  <a:pt x="17105" y="7256"/>
                  <a:pt x="17105" y="7244"/>
                </a:cubicBezTo>
                <a:cubicBezTo>
                  <a:pt x="17098" y="7148"/>
                  <a:pt x="17084" y="7051"/>
                  <a:pt x="17050" y="6979"/>
                </a:cubicBezTo>
                <a:cubicBezTo>
                  <a:pt x="17024" y="6907"/>
                  <a:pt x="16983" y="6846"/>
                  <a:pt x="16970" y="6762"/>
                </a:cubicBezTo>
                <a:cubicBezTo>
                  <a:pt x="16956" y="6714"/>
                  <a:pt x="16956" y="6629"/>
                  <a:pt x="16990" y="6629"/>
                </a:cubicBezTo>
                <a:cubicBezTo>
                  <a:pt x="17024" y="6629"/>
                  <a:pt x="17044" y="6690"/>
                  <a:pt x="17071" y="6726"/>
                </a:cubicBezTo>
                <a:cubicBezTo>
                  <a:pt x="17091" y="6738"/>
                  <a:pt x="17125" y="6738"/>
                  <a:pt x="17125" y="6702"/>
                </a:cubicBezTo>
                <a:cubicBezTo>
                  <a:pt x="17132" y="6678"/>
                  <a:pt x="17132" y="6666"/>
                  <a:pt x="17125" y="6653"/>
                </a:cubicBezTo>
                <a:cubicBezTo>
                  <a:pt x="17111" y="6569"/>
                  <a:pt x="17084" y="6473"/>
                  <a:pt x="17050" y="6412"/>
                </a:cubicBezTo>
                <a:cubicBezTo>
                  <a:pt x="17010" y="6352"/>
                  <a:pt x="16983" y="6316"/>
                  <a:pt x="16963" y="6231"/>
                </a:cubicBezTo>
                <a:cubicBezTo>
                  <a:pt x="16956" y="6195"/>
                  <a:pt x="16956" y="6147"/>
                  <a:pt x="16970" y="6135"/>
                </a:cubicBezTo>
                <a:cubicBezTo>
                  <a:pt x="16983" y="6111"/>
                  <a:pt x="17003" y="6123"/>
                  <a:pt x="17010" y="6147"/>
                </a:cubicBezTo>
                <a:cubicBezTo>
                  <a:pt x="17024" y="6159"/>
                  <a:pt x="17030" y="6183"/>
                  <a:pt x="17044" y="6207"/>
                </a:cubicBezTo>
                <a:cubicBezTo>
                  <a:pt x="17050" y="6219"/>
                  <a:pt x="17071" y="6231"/>
                  <a:pt x="17084" y="6219"/>
                </a:cubicBezTo>
                <a:cubicBezTo>
                  <a:pt x="17091" y="6207"/>
                  <a:pt x="17098" y="6183"/>
                  <a:pt x="17098" y="6159"/>
                </a:cubicBezTo>
                <a:cubicBezTo>
                  <a:pt x="17091" y="6147"/>
                  <a:pt x="17084" y="6123"/>
                  <a:pt x="17078" y="6099"/>
                </a:cubicBezTo>
                <a:cubicBezTo>
                  <a:pt x="17057" y="6038"/>
                  <a:pt x="17037" y="5990"/>
                  <a:pt x="17017" y="5930"/>
                </a:cubicBezTo>
                <a:cubicBezTo>
                  <a:pt x="17003" y="5882"/>
                  <a:pt x="16970" y="5821"/>
                  <a:pt x="16970" y="5761"/>
                </a:cubicBezTo>
                <a:cubicBezTo>
                  <a:pt x="16970" y="5749"/>
                  <a:pt x="16970" y="5725"/>
                  <a:pt x="16976" y="5713"/>
                </a:cubicBezTo>
                <a:cubicBezTo>
                  <a:pt x="16983" y="5713"/>
                  <a:pt x="16997" y="5713"/>
                  <a:pt x="17003" y="5725"/>
                </a:cubicBezTo>
                <a:cubicBezTo>
                  <a:pt x="17003" y="5725"/>
                  <a:pt x="17010" y="5737"/>
                  <a:pt x="17017" y="5749"/>
                </a:cubicBezTo>
                <a:cubicBezTo>
                  <a:pt x="17030" y="5773"/>
                  <a:pt x="17044" y="5785"/>
                  <a:pt x="17057" y="5785"/>
                </a:cubicBezTo>
                <a:cubicBezTo>
                  <a:pt x="17071" y="5785"/>
                  <a:pt x="17078" y="5785"/>
                  <a:pt x="17084" y="5773"/>
                </a:cubicBezTo>
                <a:cubicBezTo>
                  <a:pt x="17091" y="5761"/>
                  <a:pt x="17091" y="5749"/>
                  <a:pt x="17091" y="5725"/>
                </a:cubicBezTo>
                <a:cubicBezTo>
                  <a:pt x="17091" y="5665"/>
                  <a:pt x="17064" y="5616"/>
                  <a:pt x="17037" y="5580"/>
                </a:cubicBezTo>
                <a:cubicBezTo>
                  <a:pt x="17017" y="5544"/>
                  <a:pt x="16936" y="5363"/>
                  <a:pt x="16976" y="5327"/>
                </a:cubicBezTo>
                <a:cubicBezTo>
                  <a:pt x="17003" y="5303"/>
                  <a:pt x="17044" y="5472"/>
                  <a:pt x="17078" y="5399"/>
                </a:cubicBezTo>
                <a:cubicBezTo>
                  <a:pt x="17084" y="5387"/>
                  <a:pt x="17084" y="5351"/>
                  <a:pt x="17078" y="5327"/>
                </a:cubicBezTo>
                <a:cubicBezTo>
                  <a:pt x="17071" y="5303"/>
                  <a:pt x="17064" y="5279"/>
                  <a:pt x="17050" y="5267"/>
                </a:cubicBezTo>
                <a:cubicBezTo>
                  <a:pt x="17037" y="5242"/>
                  <a:pt x="17024" y="5230"/>
                  <a:pt x="17003" y="5218"/>
                </a:cubicBezTo>
                <a:cubicBezTo>
                  <a:pt x="16983" y="5194"/>
                  <a:pt x="16936" y="5074"/>
                  <a:pt x="16970" y="5037"/>
                </a:cubicBezTo>
                <a:cubicBezTo>
                  <a:pt x="17003" y="5025"/>
                  <a:pt x="17017" y="5098"/>
                  <a:pt x="17037" y="5110"/>
                </a:cubicBezTo>
                <a:cubicBezTo>
                  <a:pt x="17044" y="5122"/>
                  <a:pt x="17057" y="5122"/>
                  <a:pt x="17064" y="5110"/>
                </a:cubicBezTo>
                <a:cubicBezTo>
                  <a:pt x="17064" y="5110"/>
                  <a:pt x="17064" y="5110"/>
                  <a:pt x="17064" y="5110"/>
                </a:cubicBezTo>
                <a:cubicBezTo>
                  <a:pt x="17064" y="5110"/>
                  <a:pt x="17064" y="5098"/>
                  <a:pt x="17064" y="5098"/>
                </a:cubicBezTo>
                <a:cubicBezTo>
                  <a:pt x="17071" y="5013"/>
                  <a:pt x="17044" y="4941"/>
                  <a:pt x="17024" y="4881"/>
                </a:cubicBezTo>
                <a:cubicBezTo>
                  <a:pt x="16997" y="4808"/>
                  <a:pt x="16970" y="4748"/>
                  <a:pt x="16963" y="4664"/>
                </a:cubicBezTo>
                <a:cubicBezTo>
                  <a:pt x="16963" y="4651"/>
                  <a:pt x="16963" y="4639"/>
                  <a:pt x="16963" y="4627"/>
                </a:cubicBezTo>
                <a:cubicBezTo>
                  <a:pt x="16970" y="4615"/>
                  <a:pt x="16976" y="4603"/>
                  <a:pt x="16983" y="4603"/>
                </a:cubicBezTo>
                <a:cubicBezTo>
                  <a:pt x="16997" y="4615"/>
                  <a:pt x="16990" y="4651"/>
                  <a:pt x="16997" y="4664"/>
                </a:cubicBezTo>
                <a:cubicBezTo>
                  <a:pt x="17010" y="4676"/>
                  <a:pt x="17024" y="4676"/>
                  <a:pt x="17037" y="4664"/>
                </a:cubicBezTo>
                <a:cubicBezTo>
                  <a:pt x="17050" y="4651"/>
                  <a:pt x="17057" y="4603"/>
                  <a:pt x="17050" y="4567"/>
                </a:cubicBezTo>
                <a:cubicBezTo>
                  <a:pt x="17044" y="4543"/>
                  <a:pt x="17030" y="4507"/>
                  <a:pt x="17017" y="4483"/>
                </a:cubicBezTo>
                <a:cubicBezTo>
                  <a:pt x="16983" y="4386"/>
                  <a:pt x="16963" y="4290"/>
                  <a:pt x="16949" y="4181"/>
                </a:cubicBezTo>
                <a:cubicBezTo>
                  <a:pt x="16936" y="4073"/>
                  <a:pt x="16942" y="3976"/>
                  <a:pt x="16942" y="3868"/>
                </a:cubicBezTo>
                <a:cubicBezTo>
                  <a:pt x="16942" y="3843"/>
                  <a:pt x="16949" y="3699"/>
                  <a:pt x="16922" y="3699"/>
                </a:cubicBezTo>
                <a:cubicBezTo>
                  <a:pt x="16895" y="3699"/>
                  <a:pt x="16895" y="3831"/>
                  <a:pt x="16895" y="3855"/>
                </a:cubicBezTo>
                <a:cubicBezTo>
                  <a:pt x="16882" y="4097"/>
                  <a:pt x="16875" y="4350"/>
                  <a:pt x="16787" y="4531"/>
                </a:cubicBezTo>
                <a:cubicBezTo>
                  <a:pt x="16774" y="4555"/>
                  <a:pt x="16767" y="4579"/>
                  <a:pt x="16760" y="4615"/>
                </a:cubicBezTo>
                <a:cubicBezTo>
                  <a:pt x="16760" y="4639"/>
                  <a:pt x="16767" y="4676"/>
                  <a:pt x="16787" y="4688"/>
                </a:cubicBezTo>
                <a:cubicBezTo>
                  <a:pt x="16801" y="4700"/>
                  <a:pt x="16821" y="4688"/>
                  <a:pt x="16828" y="4676"/>
                </a:cubicBezTo>
                <a:cubicBezTo>
                  <a:pt x="16841" y="4651"/>
                  <a:pt x="16848" y="4615"/>
                  <a:pt x="16862" y="4639"/>
                </a:cubicBezTo>
                <a:cubicBezTo>
                  <a:pt x="16868" y="4651"/>
                  <a:pt x="16868" y="4676"/>
                  <a:pt x="16868" y="4688"/>
                </a:cubicBezTo>
                <a:cubicBezTo>
                  <a:pt x="16875" y="4784"/>
                  <a:pt x="16848" y="4881"/>
                  <a:pt x="16821" y="4953"/>
                </a:cubicBezTo>
                <a:cubicBezTo>
                  <a:pt x="16787" y="5037"/>
                  <a:pt x="16754" y="5122"/>
                  <a:pt x="16740" y="5218"/>
                </a:cubicBezTo>
                <a:cubicBezTo>
                  <a:pt x="16733" y="5242"/>
                  <a:pt x="16727" y="5279"/>
                  <a:pt x="16733" y="5303"/>
                </a:cubicBezTo>
                <a:cubicBezTo>
                  <a:pt x="16740" y="5339"/>
                  <a:pt x="16754" y="5363"/>
                  <a:pt x="16767" y="5363"/>
                </a:cubicBezTo>
                <a:cubicBezTo>
                  <a:pt x="16801" y="5363"/>
                  <a:pt x="16801" y="5315"/>
                  <a:pt x="16821" y="5303"/>
                </a:cubicBezTo>
                <a:cubicBezTo>
                  <a:pt x="16835" y="5291"/>
                  <a:pt x="16848" y="5291"/>
                  <a:pt x="16855" y="5303"/>
                </a:cubicBezTo>
                <a:cubicBezTo>
                  <a:pt x="16862" y="5315"/>
                  <a:pt x="16862" y="5327"/>
                  <a:pt x="16862" y="5351"/>
                </a:cubicBezTo>
                <a:cubicBezTo>
                  <a:pt x="16862" y="5423"/>
                  <a:pt x="16828" y="5472"/>
                  <a:pt x="16794" y="5520"/>
                </a:cubicBezTo>
                <a:cubicBezTo>
                  <a:pt x="16760" y="5580"/>
                  <a:pt x="16733" y="5652"/>
                  <a:pt x="16720" y="5737"/>
                </a:cubicBezTo>
                <a:cubicBezTo>
                  <a:pt x="16713" y="5761"/>
                  <a:pt x="16713" y="5785"/>
                  <a:pt x="16713" y="5809"/>
                </a:cubicBezTo>
                <a:cubicBezTo>
                  <a:pt x="16713" y="5833"/>
                  <a:pt x="16720" y="5857"/>
                  <a:pt x="16727" y="5870"/>
                </a:cubicBezTo>
                <a:cubicBezTo>
                  <a:pt x="16747" y="5894"/>
                  <a:pt x="16774" y="5882"/>
                  <a:pt x="16787" y="5857"/>
                </a:cubicBezTo>
                <a:cubicBezTo>
                  <a:pt x="16801" y="5833"/>
                  <a:pt x="16814" y="5797"/>
                  <a:pt x="16821" y="5761"/>
                </a:cubicBezTo>
                <a:cubicBezTo>
                  <a:pt x="16828" y="5737"/>
                  <a:pt x="16835" y="5725"/>
                  <a:pt x="16848" y="5713"/>
                </a:cubicBezTo>
                <a:cubicBezTo>
                  <a:pt x="16895" y="5701"/>
                  <a:pt x="16862" y="5845"/>
                  <a:pt x="16855" y="5870"/>
                </a:cubicBezTo>
                <a:cubicBezTo>
                  <a:pt x="16794" y="6002"/>
                  <a:pt x="16713" y="6135"/>
                  <a:pt x="16720" y="6304"/>
                </a:cubicBezTo>
                <a:cubicBezTo>
                  <a:pt x="16720" y="6328"/>
                  <a:pt x="16727" y="6364"/>
                  <a:pt x="16740" y="6376"/>
                </a:cubicBezTo>
                <a:cubicBezTo>
                  <a:pt x="16760" y="6388"/>
                  <a:pt x="16780" y="6352"/>
                  <a:pt x="16794" y="6316"/>
                </a:cubicBezTo>
                <a:cubicBezTo>
                  <a:pt x="16801" y="6304"/>
                  <a:pt x="16855" y="6099"/>
                  <a:pt x="16862" y="6207"/>
                </a:cubicBezTo>
                <a:cubicBezTo>
                  <a:pt x="16868" y="6304"/>
                  <a:pt x="16828" y="6352"/>
                  <a:pt x="16801" y="6412"/>
                </a:cubicBezTo>
                <a:cubicBezTo>
                  <a:pt x="16760" y="6485"/>
                  <a:pt x="16740" y="6581"/>
                  <a:pt x="16720" y="6666"/>
                </a:cubicBezTo>
                <a:cubicBezTo>
                  <a:pt x="16713" y="6714"/>
                  <a:pt x="16713" y="6762"/>
                  <a:pt x="16733" y="6786"/>
                </a:cubicBezTo>
                <a:cubicBezTo>
                  <a:pt x="16767" y="6810"/>
                  <a:pt x="16780" y="6726"/>
                  <a:pt x="16801" y="6702"/>
                </a:cubicBezTo>
                <a:cubicBezTo>
                  <a:pt x="16821" y="6666"/>
                  <a:pt x="16848" y="6690"/>
                  <a:pt x="16855" y="6738"/>
                </a:cubicBezTo>
                <a:cubicBezTo>
                  <a:pt x="16862" y="6762"/>
                  <a:pt x="16855" y="6798"/>
                  <a:pt x="16848" y="6822"/>
                </a:cubicBezTo>
                <a:cubicBezTo>
                  <a:pt x="16808" y="6931"/>
                  <a:pt x="16740" y="7003"/>
                  <a:pt x="16713" y="7112"/>
                </a:cubicBezTo>
                <a:cubicBezTo>
                  <a:pt x="16706" y="7148"/>
                  <a:pt x="16706" y="7196"/>
                  <a:pt x="16720" y="7208"/>
                </a:cubicBezTo>
                <a:cubicBezTo>
                  <a:pt x="16747" y="7244"/>
                  <a:pt x="16774" y="7184"/>
                  <a:pt x="16787" y="7160"/>
                </a:cubicBezTo>
                <a:cubicBezTo>
                  <a:pt x="16794" y="7148"/>
                  <a:pt x="16801" y="7148"/>
                  <a:pt x="16808" y="7148"/>
                </a:cubicBezTo>
                <a:cubicBezTo>
                  <a:pt x="16814" y="7148"/>
                  <a:pt x="16821" y="7160"/>
                  <a:pt x="16828" y="7172"/>
                </a:cubicBezTo>
                <a:cubicBezTo>
                  <a:pt x="16828" y="7184"/>
                  <a:pt x="16828" y="7196"/>
                  <a:pt x="16821" y="7220"/>
                </a:cubicBezTo>
                <a:cubicBezTo>
                  <a:pt x="16801" y="7341"/>
                  <a:pt x="16740" y="7389"/>
                  <a:pt x="16700" y="7486"/>
                </a:cubicBezTo>
                <a:cubicBezTo>
                  <a:pt x="16686" y="7534"/>
                  <a:pt x="16672" y="7582"/>
                  <a:pt x="16666" y="7630"/>
                </a:cubicBezTo>
                <a:cubicBezTo>
                  <a:pt x="16666" y="7654"/>
                  <a:pt x="16666" y="7691"/>
                  <a:pt x="16666" y="7715"/>
                </a:cubicBezTo>
                <a:cubicBezTo>
                  <a:pt x="16672" y="7739"/>
                  <a:pt x="16686" y="7751"/>
                  <a:pt x="16700" y="7751"/>
                </a:cubicBezTo>
                <a:cubicBezTo>
                  <a:pt x="16720" y="7751"/>
                  <a:pt x="16733" y="7727"/>
                  <a:pt x="16740" y="7691"/>
                </a:cubicBezTo>
                <a:cubicBezTo>
                  <a:pt x="16747" y="7667"/>
                  <a:pt x="16754" y="7630"/>
                  <a:pt x="16767" y="7606"/>
                </a:cubicBezTo>
                <a:cubicBezTo>
                  <a:pt x="16780" y="7570"/>
                  <a:pt x="16814" y="7570"/>
                  <a:pt x="16814" y="7618"/>
                </a:cubicBezTo>
                <a:cubicBezTo>
                  <a:pt x="16821" y="7667"/>
                  <a:pt x="16787" y="7715"/>
                  <a:pt x="16774" y="7739"/>
                </a:cubicBezTo>
                <a:cubicBezTo>
                  <a:pt x="16754" y="7811"/>
                  <a:pt x="16727" y="7872"/>
                  <a:pt x="16706" y="7944"/>
                </a:cubicBezTo>
                <a:cubicBezTo>
                  <a:pt x="16423" y="7944"/>
                  <a:pt x="16423" y="7944"/>
                  <a:pt x="16423" y="7944"/>
                </a:cubicBezTo>
                <a:cubicBezTo>
                  <a:pt x="15700" y="9234"/>
                  <a:pt x="15700" y="9234"/>
                  <a:pt x="15700" y="9234"/>
                </a:cubicBezTo>
                <a:cubicBezTo>
                  <a:pt x="15687" y="9210"/>
                  <a:pt x="15674" y="9174"/>
                  <a:pt x="15660" y="9150"/>
                </a:cubicBezTo>
                <a:cubicBezTo>
                  <a:pt x="15613" y="9066"/>
                  <a:pt x="15579" y="8957"/>
                  <a:pt x="15559" y="8836"/>
                </a:cubicBezTo>
                <a:cubicBezTo>
                  <a:pt x="15579" y="8885"/>
                  <a:pt x="15606" y="8933"/>
                  <a:pt x="15633" y="8969"/>
                </a:cubicBezTo>
                <a:cubicBezTo>
                  <a:pt x="15653" y="8993"/>
                  <a:pt x="15680" y="8993"/>
                  <a:pt x="15687" y="8945"/>
                </a:cubicBezTo>
                <a:cubicBezTo>
                  <a:pt x="15687" y="8921"/>
                  <a:pt x="15687" y="8909"/>
                  <a:pt x="15687" y="8885"/>
                </a:cubicBezTo>
                <a:cubicBezTo>
                  <a:pt x="15687" y="8836"/>
                  <a:pt x="15680" y="8788"/>
                  <a:pt x="15674" y="8752"/>
                </a:cubicBezTo>
                <a:cubicBezTo>
                  <a:pt x="15653" y="8680"/>
                  <a:pt x="15620" y="8619"/>
                  <a:pt x="15592" y="8559"/>
                </a:cubicBezTo>
                <a:cubicBezTo>
                  <a:pt x="15559" y="8499"/>
                  <a:pt x="15539" y="8426"/>
                  <a:pt x="15545" y="8354"/>
                </a:cubicBezTo>
                <a:cubicBezTo>
                  <a:pt x="15552" y="8342"/>
                  <a:pt x="15552" y="8330"/>
                  <a:pt x="15559" y="8318"/>
                </a:cubicBezTo>
                <a:cubicBezTo>
                  <a:pt x="15565" y="8306"/>
                  <a:pt x="15579" y="8330"/>
                  <a:pt x="15586" y="8342"/>
                </a:cubicBezTo>
                <a:cubicBezTo>
                  <a:pt x="15599" y="8378"/>
                  <a:pt x="15599" y="8402"/>
                  <a:pt x="15626" y="8390"/>
                </a:cubicBezTo>
                <a:cubicBezTo>
                  <a:pt x="15647" y="8378"/>
                  <a:pt x="15653" y="8342"/>
                  <a:pt x="15653" y="8306"/>
                </a:cubicBezTo>
                <a:cubicBezTo>
                  <a:pt x="15653" y="8282"/>
                  <a:pt x="15647" y="8257"/>
                  <a:pt x="15640" y="8233"/>
                </a:cubicBezTo>
                <a:cubicBezTo>
                  <a:pt x="15599" y="8101"/>
                  <a:pt x="15518" y="7980"/>
                  <a:pt x="15532" y="7823"/>
                </a:cubicBezTo>
                <a:cubicBezTo>
                  <a:pt x="15532" y="7811"/>
                  <a:pt x="15532" y="7799"/>
                  <a:pt x="15539" y="7787"/>
                </a:cubicBezTo>
                <a:cubicBezTo>
                  <a:pt x="15552" y="7775"/>
                  <a:pt x="15565" y="7799"/>
                  <a:pt x="15579" y="7823"/>
                </a:cubicBezTo>
                <a:cubicBezTo>
                  <a:pt x="15586" y="7847"/>
                  <a:pt x="15599" y="7872"/>
                  <a:pt x="15613" y="7859"/>
                </a:cubicBezTo>
                <a:cubicBezTo>
                  <a:pt x="15626" y="7847"/>
                  <a:pt x="15626" y="7811"/>
                  <a:pt x="15626" y="7787"/>
                </a:cubicBezTo>
                <a:cubicBezTo>
                  <a:pt x="15606" y="7667"/>
                  <a:pt x="15565" y="7558"/>
                  <a:pt x="15539" y="7449"/>
                </a:cubicBezTo>
                <a:cubicBezTo>
                  <a:pt x="15525" y="7413"/>
                  <a:pt x="15518" y="7377"/>
                  <a:pt x="15525" y="7353"/>
                </a:cubicBezTo>
                <a:cubicBezTo>
                  <a:pt x="15525" y="7341"/>
                  <a:pt x="15525" y="7341"/>
                  <a:pt x="15525" y="7329"/>
                </a:cubicBezTo>
                <a:cubicBezTo>
                  <a:pt x="15532" y="7317"/>
                  <a:pt x="15545" y="7317"/>
                  <a:pt x="15552" y="7329"/>
                </a:cubicBezTo>
                <a:cubicBezTo>
                  <a:pt x="15565" y="7353"/>
                  <a:pt x="15565" y="7401"/>
                  <a:pt x="15586" y="7401"/>
                </a:cubicBezTo>
                <a:cubicBezTo>
                  <a:pt x="15613" y="7413"/>
                  <a:pt x="15626" y="7365"/>
                  <a:pt x="15626" y="7329"/>
                </a:cubicBezTo>
                <a:cubicBezTo>
                  <a:pt x="15626" y="7281"/>
                  <a:pt x="15613" y="7244"/>
                  <a:pt x="15599" y="7208"/>
                </a:cubicBezTo>
                <a:cubicBezTo>
                  <a:pt x="15512" y="6955"/>
                  <a:pt x="15512" y="6629"/>
                  <a:pt x="15458" y="6352"/>
                </a:cubicBezTo>
                <a:cubicBezTo>
                  <a:pt x="15451" y="6340"/>
                  <a:pt x="15451" y="6328"/>
                  <a:pt x="15444" y="6316"/>
                </a:cubicBezTo>
                <a:cubicBezTo>
                  <a:pt x="15437" y="6304"/>
                  <a:pt x="15417" y="6316"/>
                  <a:pt x="15417" y="6340"/>
                </a:cubicBezTo>
                <a:cubicBezTo>
                  <a:pt x="15410" y="6364"/>
                  <a:pt x="15410" y="6388"/>
                  <a:pt x="15410" y="6400"/>
                </a:cubicBezTo>
                <a:cubicBezTo>
                  <a:pt x="15424" y="6593"/>
                  <a:pt x="15404" y="6786"/>
                  <a:pt x="15383" y="6979"/>
                </a:cubicBezTo>
                <a:cubicBezTo>
                  <a:pt x="15377" y="7051"/>
                  <a:pt x="15370" y="7124"/>
                  <a:pt x="15356" y="7196"/>
                </a:cubicBezTo>
                <a:cubicBezTo>
                  <a:pt x="15336" y="7281"/>
                  <a:pt x="15309" y="7365"/>
                  <a:pt x="15289" y="7449"/>
                </a:cubicBezTo>
                <a:cubicBezTo>
                  <a:pt x="15282" y="7498"/>
                  <a:pt x="15275" y="7558"/>
                  <a:pt x="15302" y="7582"/>
                </a:cubicBezTo>
                <a:cubicBezTo>
                  <a:pt x="15336" y="7594"/>
                  <a:pt x="15356" y="7510"/>
                  <a:pt x="15390" y="7510"/>
                </a:cubicBezTo>
                <a:cubicBezTo>
                  <a:pt x="15444" y="7510"/>
                  <a:pt x="15404" y="7642"/>
                  <a:pt x="15390" y="7679"/>
                </a:cubicBezTo>
                <a:cubicBezTo>
                  <a:pt x="15370" y="7763"/>
                  <a:pt x="15329" y="7847"/>
                  <a:pt x="15329" y="7956"/>
                </a:cubicBezTo>
                <a:cubicBezTo>
                  <a:pt x="15329" y="7968"/>
                  <a:pt x="15329" y="7980"/>
                  <a:pt x="15329" y="7992"/>
                </a:cubicBezTo>
                <a:cubicBezTo>
                  <a:pt x="15363" y="8077"/>
                  <a:pt x="15404" y="7944"/>
                  <a:pt x="15417" y="7908"/>
                </a:cubicBezTo>
                <a:cubicBezTo>
                  <a:pt x="15417" y="7896"/>
                  <a:pt x="15430" y="7884"/>
                  <a:pt x="15444" y="7896"/>
                </a:cubicBezTo>
                <a:cubicBezTo>
                  <a:pt x="15451" y="7908"/>
                  <a:pt x="15451" y="7920"/>
                  <a:pt x="15451" y="7944"/>
                </a:cubicBezTo>
                <a:cubicBezTo>
                  <a:pt x="15437" y="8149"/>
                  <a:pt x="15316" y="8270"/>
                  <a:pt x="15289" y="8463"/>
                </a:cubicBezTo>
                <a:cubicBezTo>
                  <a:pt x="15282" y="8487"/>
                  <a:pt x="15282" y="8511"/>
                  <a:pt x="15289" y="8535"/>
                </a:cubicBezTo>
                <a:cubicBezTo>
                  <a:pt x="15302" y="8583"/>
                  <a:pt x="15350" y="8571"/>
                  <a:pt x="15370" y="8535"/>
                </a:cubicBezTo>
                <a:cubicBezTo>
                  <a:pt x="15390" y="8511"/>
                  <a:pt x="15397" y="8463"/>
                  <a:pt x="15417" y="8438"/>
                </a:cubicBezTo>
                <a:cubicBezTo>
                  <a:pt x="15430" y="8414"/>
                  <a:pt x="15464" y="8390"/>
                  <a:pt x="15451" y="8463"/>
                </a:cubicBezTo>
                <a:cubicBezTo>
                  <a:pt x="15451" y="8487"/>
                  <a:pt x="15444" y="8499"/>
                  <a:pt x="15430" y="8523"/>
                </a:cubicBezTo>
                <a:cubicBezTo>
                  <a:pt x="15410" y="8571"/>
                  <a:pt x="15383" y="8619"/>
                  <a:pt x="15356" y="8668"/>
                </a:cubicBezTo>
                <a:cubicBezTo>
                  <a:pt x="15343" y="8692"/>
                  <a:pt x="15329" y="8716"/>
                  <a:pt x="15316" y="8740"/>
                </a:cubicBezTo>
                <a:cubicBezTo>
                  <a:pt x="15302" y="8776"/>
                  <a:pt x="15295" y="8812"/>
                  <a:pt x="15289" y="8861"/>
                </a:cubicBezTo>
                <a:cubicBezTo>
                  <a:pt x="15282" y="8897"/>
                  <a:pt x="15275" y="8945"/>
                  <a:pt x="15289" y="8969"/>
                </a:cubicBezTo>
                <a:cubicBezTo>
                  <a:pt x="15302" y="8981"/>
                  <a:pt x="15316" y="8981"/>
                  <a:pt x="15329" y="8969"/>
                </a:cubicBezTo>
                <a:cubicBezTo>
                  <a:pt x="15336" y="8957"/>
                  <a:pt x="15350" y="8945"/>
                  <a:pt x="15356" y="8921"/>
                </a:cubicBezTo>
                <a:cubicBezTo>
                  <a:pt x="15370" y="8897"/>
                  <a:pt x="15383" y="8861"/>
                  <a:pt x="15397" y="8836"/>
                </a:cubicBezTo>
                <a:cubicBezTo>
                  <a:pt x="15404" y="8824"/>
                  <a:pt x="15410" y="8836"/>
                  <a:pt x="15410" y="8848"/>
                </a:cubicBezTo>
                <a:cubicBezTo>
                  <a:pt x="15417" y="8861"/>
                  <a:pt x="15417" y="8873"/>
                  <a:pt x="15417" y="8885"/>
                </a:cubicBezTo>
                <a:cubicBezTo>
                  <a:pt x="15404" y="8993"/>
                  <a:pt x="15377" y="9053"/>
                  <a:pt x="15329" y="9114"/>
                </a:cubicBezTo>
                <a:cubicBezTo>
                  <a:pt x="15282" y="9198"/>
                  <a:pt x="15228" y="9283"/>
                  <a:pt x="15221" y="9391"/>
                </a:cubicBezTo>
                <a:cubicBezTo>
                  <a:pt x="15221" y="9415"/>
                  <a:pt x="15221" y="9439"/>
                  <a:pt x="15221" y="9451"/>
                </a:cubicBezTo>
                <a:cubicBezTo>
                  <a:pt x="13534" y="9451"/>
                  <a:pt x="13534" y="9451"/>
                  <a:pt x="13534" y="9451"/>
                </a:cubicBezTo>
                <a:cubicBezTo>
                  <a:pt x="13534" y="9451"/>
                  <a:pt x="13534" y="9439"/>
                  <a:pt x="13534" y="9439"/>
                </a:cubicBezTo>
                <a:cubicBezTo>
                  <a:pt x="13534" y="9379"/>
                  <a:pt x="13514" y="9319"/>
                  <a:pt x="13493" y="9258"/>
                </a:cubicBezTo>
                <a:cubicBezTo>
                  <a:pt x="13466" y="9198"/>
                  <a:pt x="13453" y="9138"/>
                  <a:pt x="13426" y="9078"/>
                </a:cubicBezTo>
                <a:cubicBezTo>
                  <a:pt x="13405" y="9005"/>
                  <a:pt x="13379" y="8945"/>
                  <a:pt x="13372" y="8861"/>
                </a:cubicBezTo>
                <a:cubicBezTo>
                  <a:pt x="13412" y="8788"/>
                  <a:pt x="13460" y="9017"/>
                  <a:pt x="13514" y="8993"/>
                </a:cubicBezTo>
                <a:cubicBezTo>
                  <a:pt x="13554" y="8969"/>
                  <a:pt x="13534" y="8861"/>
                  <a:pt x="13514" y="8800"/>
                </a:cubicBezTo>
                <a:cubicBezTo>
                  <a:pt x="13460" y="8655"/>
                  <a:pt x="13426" y="8487"/>
                  <a:pt x="13399" y="8318"/>
                </a:cubicBezTo>
                <a:cubicBezTo>
                  <a:pt x="13392" y="8245"/>
                  <a:pt x="13385" y="8149"/>
                  <a:pt x="13379" y="8065"/>
                </a:cubicBezTo>
                <a:cubicBezTo>
                  <a:pt x="13372" y="8040"/>
                  <a:pt x="13379" y="7847"/>
                  <a:pt x="13331" y="7908"/>
                </a:cubicBezTo>
                <a:cubicBezTo>
                  <a:pt x="13318" y="7920"/>
                  <a:pt x="13318" y="7944"/>
                  <a:pt x="13311" y="7980"/>
                </a:cubicBezTo>
                <a:cubicBezTo>
                  <a:pt x="13291" y="8113"/>
                  <a:pt x="13277" y="8257"/>
                  <a:pt x="13257" y="8402"/>
                </a:cubicBezTo>
                <a:cubicBezTo>
                  <a:pt x="13237" y="8511"/>
                  <a:pt x="13230" y="8668"/>
                  <a:pt x="13190" y="8764"/>
                </a:cubicBezTo>
                <a:cubicBezTo>
                  <a:pt x="13169" y="8812"/>
                  <a:pt x="13142" y="8848"/>
                  <a:pt x="13142" y="8921"/>
                </a:cubicBezTo>
                <a:cubicBezTo>
                  <a:pt x="13142" y="8933"/>
                  <a:pt x="13149" y="8933"/>
                  <a:pt x="13149" y="8933"/>
                </a:cubicBezTo>
                <a:cubicBezTo>
                  <a:pt x="13149" y="8945"/>
                  <a:pt x="13156" y="8945"/>
                  <a:pt x="13162" y="8957"/>
                </a:cubicBezTo>
                <a:cubicBezTo>
                  <a:pt x="13203" y="8981"/>
                  <a:pt x="13237" y="8921"/>
                  <a:pt x="13270" y="8861"/>
                </a:cubicBezTo>
                <a:cubicBezTo>
                  <a:pt x="13270" y="8861"/>
                  <a:pt x="13277" y="8848"/>
                  <a:pt x="13284" y="8848"/>
                </a:cubicBezTo>
                <a:cubicBezTo>
                  <a:pt x="13284" y="8836"/>
                  <a:pt x="13291" y="8848"/>
                  <a:pt x="13298" y="8848"/>
                </a:cubicBezTo>
                <a:cubicBezTo>
                  <a:pt x="13304" y="8873"/>
                  <a:pt x="13298" y="8921"/>
                  <a:pt x="13298" y="8945"/>
                </a:cubicBezTo>
                <a:cubicBezTo>
                  <a:pt x="13291" y="9017"/>
                  <a:pt x="13270" y="9090"/>
                  <a:pt x="13250" y="9138"/>
                </a:cubicBezTo>
                <a:cubicBezTo>
                  <a:pt x="13210" y="9234"/>
                  <a:pt x="13156" y="9319"/>
                  <a:pt x="13129" y="9415"/>
                </a:cubicBezTo>
                <a:cubicBezTo>
                  <a:pt x="13122" y="9439"/>
                  <a:pt x="13115" y="9464"/>
                  <a:pt x="13115" y="9488"/>
                </a:cubicBezTo>
                <a:cubicBezTo>
                  <a:pt x="13115" y="9536"/>
                  <a:pt x="13142" y="9560"/>
                  <a:pt x="13169" y="9560"/>
                </a:cubicBezTo>
                <a:cubicBezTo>
                  <a:pt x="13196" y="9572"/>
                  <a:pt x="13217" y="9524"/>
                  <a:pt x="13230" y="9476"/>
                </a:cubicBezTo>
                <a:cubicBezTo>
                  <a:pt x="13237" y="9439"/>
                  <a:pt x="13244" y="9403"/>
                  <a:pt x="13257" y="9391"/>
                </a:cubicBezTo>
                <a:cubicBezTo>
                  <a:pt x="13264" y="9391"/>
                  <a:pt x="13270" y="9391"/>
                  <a:pt x="13270" y="9391"/>
                </a:cubicBezTo>
                <a:cubicBezTo>
                  <a:pt x="13277" y="9391"/>
                  <a:pt x="13277" y="9403"/>
                  <a:pt x="13277" y="9403"/>
                </a:cubicBezTo>
                <a:cubicBezTo>
                  <a:pt x="13277" y="9464"/>
                  <a:pt x="13270" y="9524"/>
                  <a:pt x="13257" y="9572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60" y="9620"/>
                  <a:pt x="12892" y="9512"/>
                  <a:pt x="12845" y="9415"/>
                </a:cubicBezTo>
                <a:cubicBezTo>
                  <a:pt x="12825" y="9355"/>
                  <a:pt x="12805" y="9307"/>
                  <a:pt x="12798" y="9246"/>
                </a:cubicBezTo>
                <a:cubicBezTo>
                  <a:pt x="12791" y="9222"/>
                  <a:pt x="12785" y="9162"/>
                  <a:pt x="12785" y="9150"/>
                </a:cubicBezTo>
                <a:cubicBezTo>
                  <a:pt x="12798" y="9114"/>
                  <a:pt x="12818" y="9162"/>
                  <a:pt x="12825" y="9186"/>
                </a:cubicBezTo>
                <a:cubicBezTo>
                  <a:pt x="12839" y="9210"/>
                  <a:pt x="12845" y="9246"/>
                  <a:pt x="12859" y="9271"/>
                </a:cubicBezTo>
                <a:cubicBezTo>
                  <a:pt x="12865" y="9295"/>
                  <a:pt x="12879" y="9319"/>
                  <a:pt x="12892" y="9331"/>
                </a:cubicBezTo>
                <a:cubicBezTo>
                  <a:pt x="12906" y="9343"/>
                  <a:pt x="12920" y="9355"/>
                  <a:pt x="12933" y="9343"/>
                </a:cubicBezTo>
                <a:cubicBezTo>
                  <a:pt x="12953" y="9331"/>
                  <a:pt x="12960" y="9283"/>
                  <a:pt x="12960" y="9246"/>
                </a:cubicBezTo>
                <a:cubicBezTo>
                  <a:pt x="12967" y="9186"/>
                  <a:pt x="12953" y="9138"/>
                  <a:pt x="12933" y="9090"/>
                </a:cubicBezTo>
                <a:cubicBezTo>
                  <a:pt x="12913" y="9041"/>
                  <a:pt x="12892" y="9005"/>
                  <a:pt x="12872" y="8957"/>
                </a:cubicBezTo>
                <a:cubicBezTo>
                  <a:pt x="12852" y="8933"/>
                  <a:pt x="12839" y="8897"/>
                  <a:pt x="12825" y="8861"/>
                </a:cubicBezTo>
                <a:cubicBezTo>
                  <a:pt x="12812" y="8824"/>
                  <a:pt x="12744" y="8607"/>
                  <a:pt x="12791" y="8583"/>
                </a:cubicBezTo>
                <a:cubicBezTo>
                  <a:pt x="12805" y="8571"/>
                  <a:pt x="12818" y="8583"/>
                  <a:pt x="12825" y="8595"/>
                </a:cubicBezTo>
                <a:cubicBezTo>
                  <a:pt x="12839" y="8607"/>
                  <a:pt x="12845" y="8631"/>
                  <a:pt x="12852" y="8643"/>
                </a:cubicBezTo>
                <a:cubicBezTo>
                  <a:pt x="12872" y="8692"/>
                  <a:pt x="12899" y="8704"/>
                  <a:pt x="12926" y="8704"/>
                </a:cubicBezTo>
                <a:cubicBezTo>
                  <a:pt x="12933" y="8704"/>
                  <a:pt x="12947" y="8704"/>
                  <a:pt x="12947" y="8692"/>
                </a:cubicBezTo>
                <a:cubicBezTo>
                  <a:pt x="12960" y="8680"/>
                  <a:pt x="12960" y="8655"/>
                  <a:pt x="12960" y="8643"/>
                </a:cubicBezTo>
                <a:cubicBezTo>
                  <a:pt x="12960" y="8571"/>
                  <a:pt x="12940" y="8511"/>
                  <a:pt x="12920" y="8463"/>
                </a:cubicBezTo>
                <a:cubicBezTo>
                  <a:pt x="12892" y="8402"/>
                  <a:pt x="12879" y="8330"/>
                  <a:pt x="12859" y="8270"/>
                </a:cubicBezTo>
                <a:cubicBezTo>
                  <a:pt x="12832" y="8197"/>
                  <a:pt x="12805" y="8137"/>
                  <a:pt x="12798" y="8052"/>
                </a:cubicBezTo>
                <a:cubicBezTo>
                  <a:pt x="12845" y="7980"/>
                  <a:pt x="12886" y="8221"/>
                  <a:pt x="12940" y="8185"/>
                </a:cubicBezTo>
                <a:cubicBezTo>
                  <a:pt x="12980" y="8161"/>
                  <a:pt x="12967" y="8052"/>
                  <a:pt x="12940" y="7992"/>
                </a:cubicBezTo>
                <a:cubicBezTo>
                  <a:pt x="12886" y="7847"/>
                  <a:pt x="12852" y="7691"/>
                  <a:pt x="12832" y="7522"/>
                </a:cubicBezTo>
                <a:cubicBezTo>
                  <a:pt x="12818" y="7437"/>
                  <a:pt x="12812" y="7353"/>
                  <a:pt x="12805" y="7269"/>
                </a:cubicBezTo>
                <a:cubicBezTo>
                  <a:pt x="12805" y="7232"/>
                  <a:pt x="12805" y="7051"/>
                  <a:pt x="12758" y="7100"/>
                </a:cubicBezTo>
                <a:cubicBezTo>
                  <a:pt x="12744" y="7112"/>
                  <a:pt x="12744" y="7148"/>
                  <a:pt x="12737" y="7172"/>
                </a:cubicBezTo>
                <a:cubicBezTo>
                  <a:pt x="12724" y="7317"/>
                  <a:pt x="12704" y="7462"/>
                  <a:pt x="12683" y="7594"/>
                </a:cubicBezTo>
                <a:cubicBezTo>
                  <a:pt x="12670" y="7715"/>
                  <a:pt x="12656" y="7859"/>
                  <a:pt x="12622" y="7956"/>
                </a:cubicBezTo>
                <a:cubicBezTo>
                  <a:pt x="12595" y="8004"/>
                  <a:pt x="12569" y="8052"/>
                  <a:pt x="12575" y="8125"/>
                </a:cubicBezTo>
                <a:cubicBezTo>
                  <a:pt x="12575" y="8125"/>
                  <a:pt x="12575" y="8125"/>
                  <a:pt x="12575" y="8137"/>
                </a:cubicBezTo>
                <a:cubicBezTo>
                  <a:pt x="12575" y="8149"/>
                  <a:pt x="12582" y="8149"/>
                  <a:pt x="12589" y="8149"/>
                </a:cubicBezTo>
                <a:cubicBezTo>
                  <a:pt x="12636" y="8173"/>
                  <a:pt x="12663" y="8113"/>
                  <a:pt x="12697" y="8065"/>
                </a:cubicBezTo>
                <a:cubicBezTo>
                  <a:pt x="12697" y="8052"/>
                  <a:pt x="12704" y="8052"/>
                  <a:pt x="12710" y="8040"/>
                </a:cubicBezTo>
                <a:cubicBezTo>
                  <a:pt x="12717" y="8040"/>
                  <a:pt x="12717" y="8040"/>
                  <a:pt x="12724" y="8052"/>
                </a:cubicBezTo>
                <a:cubicBezTo>
                  <a:pt x="12737" y="8065"/>
                  <a:pt x="12724" y="8125"/>
                  <a:pt x="12724" y="8137"/>
                </a:cubicBezTo>
                <a:cubicBezTo>
                  <a:pt x="12717" y="8209"/>
                  <a:pt x="12697" y="8282"/>
                  <a:pt x="12677" y="8342"/>
                </a:cubicBezTo>
                <a:cubicBezTo>
                  <a:pt x="12636" y="8438"/>
                  <a:pt x="12582" y="8511"/>
                  <a:pt x="12555" y="8619"/>
                </a:cubicBezTo>
                <a:cubicBezTo>
                  <a:pt x="12548" y="8643"/>
                  <a:pt x="12542" y="8668"/>
                  <a:pt x="12542" y="8692"/>
                </a:cubicBezTo>
                <a:cubicBezTo>
                  <a:pt x="12548" y="8728"/>
                  <a:pt x="12569" y="8764"/>
                  <a:pt x="12595" y="8764"/>
                </a:cubicBezTo>
                <a:cubicBezTo>
                  <a:pt x="12629" y="8764"/>
                  <a:pt x="12643" y="8716"/>
                  <a:pt x="12656" y="8668"/>
                </a:cubicBezTo>
                <a:cubicBezTo>
                  <a:pt x="12663" y="8643"/>
                  <a:pt x="12670" y="8607"/>
                  <a:pt x="12690" y="8583"/>
                </a:cubicBezTo>
                <a:cubicBezTo>
                  <a:pt x="12690" y="8583"/>
                  <a:pt x="12697" y="8583"/>
                  <a:pt x="12697" y="8595"/>
                </a:cubicBezTo>
                <a:cubicBezTo>
                  <a:pt x="12704" y="8595"/>
                  <a:pt x="12704" y="8595"/>
                  <a:pt x="12704" y="8595"/>
                </a:cubicBezTo>
                <a:cubicBezTo>
                  <a:pt x="12704" y="8668"/>
                  <a:pt x="12697" y="8740"/>
                  <a:pt x="12683" y="8800"/>
                </a:cubicBezTo>
                <a:cubicBezTo>
                  <a:pt x="12663" y="8861"/>
                  <a:pt x="12636" y="8909"/>
                  <a:pt x="12609" y="8957"/>
                </a:cubicBezTo>
                <a:cubicBezTo>
                  <a:pt x="12595" y="8981"/>
                  <a:pt x="12575" y="9005"/>
                  <a:pt x="12569" y="9041"/>
                </a:cubicBezTo>
                <a:cubicBezTo>
                  <a:pt x="12562" y="9066"/>
                  <a:pt x="12555" y="9090"/>
                  <a:pt x="12555" y="9114"/>
                </a:cubicBezTo>
                <a:cubicBezTo>
                  <a:pt x="12562" y="9150"/>
                  <a:pt x="12569" y="9174"/>
                  <a:pt x="12582" y="9186"/>
                </a:cubicBezTo>
                <a:cubicBezTo>
                  <a:pt x="12602" y="9198"/>
                  <a:pt x="12622" y="9174"/>
                  <a:pt x="12636" y="9150"/>
                </a:cubicBezTo>
                <a:cubicBezTo>
                  <a:pt x="12650" y="9138"/>
                  <a:pt x="12690" y="9017"/>
                  <a:pt x="12704" y="9066"/>
                </a:cubicBezTo>
                <a:cubicBezTo>
                  <a:pt x="12710" y="9078"/>
                  <a:pt x="12697" y="9150"/>
                  <a:pt x="12697" y="9162"/>
                </a:cubicBezTo>
                <a:cubicBezTo>
                  <a:pt x="12690" y="9234"/>
                  <a:pt x="12677" y="9295"/>
                  <a:pt x="12663" y="9355"/>
                </a:cubicBezTo>
                <a:cubicBezTo>
                  <a:pt x="12636" y="9476"/>
                  <a:pt x="12595" y="9584"/>
                  <a:pt x="12542" y="9681"/>
                </a:cubicBezTo>
                <a:cubicBezTo>
                  <a:pt x="12521" y="9729"/>
                  <a:pt x="12494" y="9777"/>
                  <a:pt x="12494" y="9825"/>
                </a:cubicBezTo>
                <a:cubicBezTo>
                  <a:pt x="12494" y="9910"/>
                  <a:pt x="12548" y="9934"/>
                  <a:pt x="12589" y="9922"/>
                </a:cubicBezTo>
                <a:cubicBezTo>
                  <a:pt x="12636" y="9898"/>
                  <a:pt x="12636" y="9801"/>
                  <a:pt x="12670" y="9753"/>
                </a:cubicBezTo>
                <a:cubicBezTo>
                  <a:pt x="12677" y="9753"/>
                  <a:pt x="12677" y="9741"/>
                  <a:pt x="12683" y="9753"/>
                </a:cubicBezTo>
                <a:cubicBezTo>
                  <a:pt x="12690" y="9753"/>
                  <a:pt x="12690" y="9765"/>
                  <a:pt x="12690" y="9777"/>
                </a:cubicBezTo>
                <a:cubicBezTo>
                  <a:pt x="12683" y="9837"/>
                  <a:pt x="12677" y="9898"/>
                  <a:pt x="12663" y="9958"/>
                </a:cubicBezTo>
                <a:cubicBezTo>
                  <a:pt x="12204" y="10247"/>
                  <a:pt x="12204" y="10247"/>
                  <a:pt x="12204" y="10247"/>
                </a:cubicBezTo>
                <a:cubicBezTo>
                  <a:pt x="12190" y="10223"/>
                  <a:pt x="12184" y="10211"/>
                  <a:pt x="12170" y="10187"/>
                </a:cubicBezTo>
                <a:cubicBezTo>
                  <a:pt x="12157" y="10151"/>
                  <a:pt x="12089" y="9934"/>
                  <a:pt x="12137" y="9898"/>
                </a:cubicBezTo>
                <a:cubicBezTo>
                  <a:pt x="12150" y="9898"/>
                  <a:pt x="12164" y="9910"/>
                  <a:pt x="12177" y="9922"/>
                </a:cubicBezTo>
                <a:cubicBezTo>
                  <a:pt x="12184" y="9934"/>
                  <a:pt x="12190" y="9958"/>
                  <a:pt x="12197" y="9970"/>
                </a:cubicBezTo>
                <a:cubicBezTo>
                  <a:pt x="12218" y="10006"/>
                  <a:pt x="12245" y="10030"/>
                  <a:pt x="12278" y="10030"/>
                </a:cubicBezTo>
                <a:cubicBezTo>
                  <a:pt x="12285" y="10030"/>
                  <a:pt x="12292" y="10030"/>
                  <a:pt x="12299" y="10018"/>
                </a:cubicBezTo>
                <a:cubicBezTo>
                  <a:pt x="12305" y="10006"/>
                  <a:pt x="12312" y="9982"/>
                  <a:pt x="12312" y="9958"/>
                </a:cubicBezTo>
                <a:cubicBezTo>
                  <a:pt x="12312" y="9898"/>
                  <a:pt x="12292" y="9837"/>
                  <a:pt x="12265" y="9777"/>
                </a:cubicBezTo>
                <a:cubicBezTo>
                  <a:pt x="12245" y="9717"/>
                  <a:pt x="12224" y="9656"/>
                  <a:pt x="12204" y="9596"/>
                </a:cubicBezTo>
                <a:cubicBezTo>
                  <a:pt x="12177" y="9524"/>
                  <a:pt x="12150" y="9464"/>
                  <a:pt x="12143" y="9379"/>
                </a:cubicBezTo>
                <a:cubicBezTo>
                  <a:pt x="12190" y="9307"/>
                  <a:pt x="12231" y="9548"/>
                  <a:pt x="12292" y="9512"/>
                </a:cubicBezTo>
                <a:cubicBezTo>
                  <a:pt x="12332" y="9488"/>
                  <a:pt x="12312" y="9379"/>
                  <a:pt x="12285" y="9319"/>
                </a:cubicBezTo>
                <a:cubicBezTo>
                  <a:pt x="12231" y="9174"/>
                  <a:pt x="12197" y="9017"/>
                  <a:pt x="12177" y="8848"/>
                </a:cubicBezTo>
                <a:cubicBezTo>
                  <a:pt x="12164" y="8764"/>
                  <a:pt x="12157" y="8680"/>
                  <a:pt x="12150" y="8595"/>
                </a:cubicBezTo>
                <a:cubicBezTo>
                  <a:pt x="12150" y="8559"/>
                  <a:pt x="12150" y="8366"/>
                  <a:pt x="12110" y="8426"/>
                </a:cubicBezTo>
                <a:cubicBezTo>
                  <a:pt x="12096" y="8438"/>
                  <a:pt x="12089" y="8463"/>
                  <a:pt x="12089" y="8499"/>
                </a:cubicBezTo>
                <a:cubicBezTo>
                  <a:pt x="12069" y="8631"/>
                  <a:pt x="12049" y="8776"/>
                  <a:pt x="12029" y="8921"/>
                </a:cubicBezTo>
                <a:cubicBezTo>
                  <a:pt x="12015" y="9029"/>
                  <a:pt x="12008" y="9186"/>
                  <a:pt x="11968" y="9283"/>
                </a:cubicBezTo>
                <a:cubicBezTo>
                  <a:pt x="11948" y="9331"/>
                  <a:pt x="11920" y="9367"/>
                  <a:pt x="11920" y="9439"/>
                </a:cubicBezTo>
                <a:cubicBezTo>
                  <a:pt x="11920" y="9451"/>
                  <a:pt x="11920" y="9451"/>
                  <a:pt x="11920" y="9464"/>
                </a:cubicBezTo>
                <a:cubicBezTo>
                  <a:pt x="11927" y="9464"/>
                  <a:pt x="11927" y="9476"/>
                  <a:pt x="11934" y="9476"/>
                </a:cubicBezTo>
                <a:cubicBezTo>
                  <a:pt x="11981" y="9500"/>
                  <a:pt x="12015" y="9439"/>
                  <a:pt x="12042" y="9379"/>
                </a:cubicBezTo>
                <a:cubicBezTo>
                  <a:pt x="12049" y="9379"/>
                  <a:pt x="12049" y="9367"/>
                  <a:pt x="12055" y="9367"/>
                </a:cubicBezTo>
                <a:cubicBezTo>
                  <a:pt x="12062" y="9367"/>
                  <a:pt x="12069" y="9367"/>
                  <a:pt x="12069" y="9367"/>
                </a:cubicBezTo>
                <a:cubicBezTo>
                  <a:pt x="12082" y="9391"/>
                  <a:pt x="12076" y="9439"/>
                  <a:pt x="12069" y="9464"/>
                </a:cubicBezTo>
                <a:cubicBezTo>
                  <a:pt x="12062" y="9536"/>
                  <a:pt x="12049" y="9608"/>
                  <a:pt x="12022" y="9669"/>
                </a:cubicBezTo>
                <a:cubicBezTo>
                  <a:pt x="11981" y="9753"/>
                  <a:pt x="11934" y="9837"/>
                  <a:pt x="11900" y="9946"/>
                </a:cubicBezTo>
                <a:cubicBezTo>
                  <a:pt x="11894" y="9958"/>
                  <a:pt x="11887" y="9982"/>
                  <a:pt x="11894" y="10006"/>
                </a:cubicBezTo>
                <a:cubicBezTo>
                  <a:pt x="11894" y="10054"/>
                  <a:pt x="11920" y="10079"/>
                  <a:pt x="11941" y="10079"/>
                </a:cubicBezTo>
                <a:cubicBezTo>
                  <a:pt x="11975" y="10091"/>
                  <a:pt x="11988" y="10042"/>
                  <a:pt x="12002" y="9994"/>
                </a:cubicBezTo>
                <a:cubicBezTo>
                  <a:pt x="12008" y="9958"/>
                  <a:pt x="12015" y="9922"/>
                  <a:pt x="12035" y="9910"/>
                </a:cubicBezTo>
                <a:cubicBezTo>
                  <a:pt x="12035" y="9910"/>
                  <a:pt x="12042" y="9910"/>
                  <a:pt x="12049" y="9910"/>
                </a:cubicBezTo>
                <a:cubicBezTo>
                  <a:pt x="12049" y="9910"/>
                  <a:pt x="12049" y="9922"/>
                  <a:pt x="12049" y="9922"/>
                </a:cubicBezTo>
                <a:cubicBezTo>
                  <a:pt x="12049" y="9994"/>
                  <a:pt x="12042" y="10054"/>
                  <a:pt x="12029" y="10127"/>
                </a:cubicBezTo>
                <a:cubicBezTo>
                  <a:pt x="12008" y="10187"/>
                  <a:pt x="11981" y="10223"/>
                  <a:pt x="11954" y="10272"/>
                </a:cubicBezTo>
                <a:cubicBezTo>
                  <a:pt x="11941" y="10308"/>
                  <a:pt x="11927" y="10332"/>
                  <a:pt x="11914" y="10368"/>
                </a:cubicBezTo>
                <a:cubicBezTo>
                  <a:pt x="11907" y="10380"/>
                  <a:pt x="11900" y="10416"/>
                  <a:pt x="11900" y="10440"/>
                </a:cubicBezTo>
                <a:cubicBezTo>
                  <a:pt x="11617" y="10621"/>
                  <a:pt x="11617" y="10621"/>
                  <a:pt x="11617" y="10621"/>
                </a:cubicBezTo>
                <a:cubicBezTo>
                  <a:pt x="10564" y="10621"/>
                  <a:pt x="10564" y="10621"/>
                  <a:pt x="10564" y="10621"/>
                </a:cubicBezTo>
                <a:cubicBezTo>
                  <a:pt x="10051" y="10199"/>
                  <a:pt x="10051" y="10199"/>
                  <a:pt x="10051" y="10199"/>
                </a:cubicBezTo>
                <a:cubicBezTo>
                  <a:pt x="10031" y="10151"/>
                  <a:pt x="10010" y="10115"/>
                  <a:pt x="9990" y="10079"/>
                </a:cubicBezTo>
                <a:cubicBezTo>
                  <a:pt x="9970" y="10042"/>
                  <a:pt x="9956" y="10018"/>
                  <a:pt x="9943" y="9982"/>
                </a:cubicBezTo>
                <a:cubicBezTo>
                  <a:pt x="9922" y="9946"/>
                  <a:pt x="9862" y="9729"/>
                  <a:pt x="9909" y="9693"/>
                </a:cubicBezTo>
                <a:cubicBezTo>
                  <a:pt x="9922" y="9693"/>
                  <a:pt x="9936" y="9705"/>
                  <a:pt x="9943" y="9717"/>
                </a:cubicBezTo>
                <a:cubicBezTo>
                  <a:pt x="9950" y="9729"/>
                  <a:pt x="9956" y="9753"/>
                  <a:pt x="9970" y="9765"/>
                </a:cubicBezTo>
                <a:cubicBezTo>
                  <a:pt x="9983" y="9801"/>
                  <a:pt x="10017" y="9825"/>
                  <a:pt x="10044" y="9825"/>
                </a:cubicBezTo>
                <a:cubicBezTo>
                  <a:pt x="10051" y="9825"/>
                  <a:pt x="10058" y="9825"/>
                  <a:pt x="10064" y="9813"/>
                </a:cubicBezTo>
                <a:cubicBezTo>
                  <a:pt x="10078" y="9801"/>
                  <a:pt x="10078" y="9777"/>
                  <a:pt x="10078" y="9753"/>
                </a:cubicBezTo>
                <a:cubicBezTo>
                  <a:pt x="10078" y="9693"/>
                  <a:pt x="10058" y="9632"/>
                  <a:pt x="10037" y="9572"/>
                </a:cubicBezTo>
                <a:cubicBezTo>
                  <a:pt x="10010" y="9512"/>
                  <a:pt x="9997" y="9451"/>
                  <a:pt x="9970" y="9391"/>
                </a:cubicBezTo>
                <a:cubicBezTo>
                  <a:pt x="9950" y="9319"/>
                  <a:pt x="9922" y="9258"/>
                  <a:pt x="9916" y="9174"/>
                </a:cubicBezTo>
                <a:cubicBezTo>
                  <a:pt x="9956" y="9102"/>
                  <a:pt x="10004" y="9343"/>
                  <a:pt x="10058" y="9307"/>
                </a:cubicBezTo>
                <a:cubicBezTo>
                  <a:pt x="10098" y="9283"/>
                  <a:pt x="10078" y="9174"/>
                  <a:pt x="10058" y="9114"/>
                </a:cubicBezTo>
                <a:cubicBezTo>
                  <a:pt x="10004" y="8969"/>
                  <a:pt x="9963" y="8812"/>
                  <a:pt x="9943" y="8643"/>
                </a:cubicBezTo>
                <a:cubicBezTo>
                  <a:pt x="9936" y="8559"/>
                  <a:pt x="9929" y="8475"/>
                  <a:pt x="9922" y="8390"/>
                </a:cubicBezTo>
                <a:cubicBezTo>
                  <a:pt x="9916" y="8354"/>
                  <a:pt x="9922" y="8161"/>
                  <a:pt x="9875" y="8221"/>
                </a:cubicBezTo>
                <a:cubicBezTo>
                  <a:pt x="9862" y="8233"/>
                  <a:pt x="9862" y="8257"/>
                  <a:pt x="9855" y="8294"/>
                </a:cubicBezTo>
                <a:cubicBezTo>
                  <a:pt x="9835" y="8426"/>
                  <a:pt x="9821" y="8571"/>
                  <a:pt x="9801" y="8716"/>
                </a:cubicBezTo>
                <a:cubicBezTo>
                  <a:pt x="9781" y="8824"/>
                  <a:pt x="9774" y="8981"/>
                  <a:pt x="9734" y="9078"/>
                </a:cubicBezTo>
                <a:cubicBezTo>
                  <a:pt x="9713" y="9126"/>
                  <a:pt x="9686" y="9162"/>
                  <a:pt x="9686" y="9234"/>
                </a:cubicBezTo>
                <a:cubicBezTo>
                  <a:pt x="9686" y="9246"/>
                  <a:pt x="9686" y="9246"/>
                  <a:pt x="9693" y="9258"/>
                </a:cubicBezTo>
                <a:cubicBezTo>
                  <a:pt x="9693" y="9258"/>
                  <a:pt x="9700" y="9271"/>
                  <a:pt x="9700" y="9271"/>
                </a:cubicBezTo>
                <a:cubicBezTo>
                  <a:pt x="9747" y="9295"/>
                  <a:pt x="9781" y="9234"/>
                  <a:pt x="9815" y="9174"/>
                </a:cubicBezTo>
                <a:cubicBezTo>
                  <a:pt x="9815" y="9174"/>
                  <a:pt x="9821" y="9162"/>
                  <a:pt x="9821" y="9162"/>
                </a:cubicBezTo>
                <a:cubicBezTo>
                  <a:pt x="9828" y="9162"/>
                  <a:pt x="9835" y="9162"/>
                  <a:pt x="9841" y="9162"/>
                </a:cubicBezTo>
                <a:cubicBezTo>
                  <a:pt x="9848" y="9186"/>
                  <a:pt x="9841" y="9234"/>
                  <a:pt x="9841" y="9258"/>
                </a:cubicBezTo>
                <a:cubicBezTo>
                  <a:pt x="9835" y="9331"/>
                  <a:pt x="9815" y="9403"/>
                  <a:pt x="9788" y="9464"/>
                </a:cubicBezTo>
                <a:cubicBezTo>
                  <a:pt x="9754" y="9548"/>
                  <a:pt x="9700" y="9632"/>
                  <a:pt x="9673" y="9741"/>
                </a:cubicBezTo>
                <a:cubicBezTo>
                  <a:pt x="9666" y="9753"/>
                  <a:pt x="9659" y="9777"/>
                  <a:pt x="9659" y="9801"/>
                </a:cubicBezTo>
                <a:cubicBezTo>
                  <a:pt x="9659" y="9849"/>
                  <a:pt x="9686" y="9874"/>
                  <a:pt x="9713" y="9874"/>
                </a:cubicBezTo>
                <a:cubicBezTo>
                  <a:pt x="9740" y="9886"/>
                  <a:pt x="9761" y="9837"/>
                  <a:pt x="9774" y="9789"/>
                </a:cubicBezTo>
                <a:cubicBezTo>
                  <a:pt x="9781" y="9753"/>
                  <a:pt x="9788" y="9717"/>
                  <a:pt x="9801" y="9705"/>
                </a:cubicBezTo>
                <a:cubicBezTo>
                  <a:pt x="9808" y="9705"/>
                  <a:pt x="9815" y="9705"/>
                  <a:pt x="9815" y="9705"/>
                </a:cubicBezTo>
                <a:cubicBezTo>
                  <a:pt x="9815" y="9705"/>
                  <a:pt x="9815" y="9717"/>
                  <a:pt x="9815" y="9717"/>
                </a:cubicBezTo>
                <a:cubicBezTo>
                  <a:pt x="9821" y="9789"/>
                  <a:pt x="9815" y="9849"/>
                  <a:pt x="9794" y="9922"/>
                </a:cubicBezTo>
                <a:cubicBezTo>
                  <a:pt x="9788" y="9934"/>
                  <a:pt x="9781" y="9958"/>
                  <a:pt x="9774" y="9982"/>
                </a:cubicBezTo>
                <a:cubicBezTo>
                  <a:pt x="9605" y="9837"/>
                  <a:pt x="9605" y="9837"/>
                  <a:pt x="9605" y="9837"/>
                </a:cubicBezTo>
                <a:cubicBezTo>
                  <a:pt x="9605" y="9789"/>
                  <a:pt x="9599" y="9729"/>
                  <a:pt x="9578" y="9681"/>
                </a:cubicBezTo>
                <a:cubicBezTo>
                  <a:pt x="9558" y="9632"/>
                  <a:pt x="9538" y="9596"/>
                  <a:pt x="9518" y="9560"/>
                </a:cubicBezTo>
                <a:cubicBezTo>
                  <a:pt x="9497" y="9524"/>
                  <a:pt x="9484" y="9488"/>
                  <a:pt x="9470" y="9464"/>
                </a:cubicBezTo>
                <a:cubicBezTo>
                  <a:pt x="9450" y="9427"/>
                  <a:pt x="9389" y="9210"/>
                  <a:pt x="9436" y="9174"/>
                </a:cubicBezTo>
                <a:cubicBezTo>
                  <a:pt x="9450" y="9174"/>
                  <a:pt x="9464" y="9174"/>
                  <a:pt x="9470" y="9198"/>
                </a:cubicBezTo>
                <a:cubicBezTo>
                  <a:pt x="9484" y="9210"/>
                  <a:pt x="9491" y="9234"/>
                  <a:pt x="9497" y="9246"/>
                </a:cubicBezTo>
                <a:cubicBezTo>
                  <a:pt x="9518" y="9283"/>
                  <a:pt x="9545" y="9307"/>
                  <a:pt x="9571" y="9307"/>
                </a:cubicBezTo>
                <a:cubicBezTo>
                  <a:pt x="9578" y="9307"/>
                  <a:pt x="9585" y="9295"/>
                  <a:pt x="9592" y="9295"/>
                </a:cubicBezTo>
                <a:cubicBezTo>
                  <a:pt x="9605" y="9283"/>
                  <a:pt x="9605" y="9258"/>
                  <a:pt x="9605" y="9234"/>
                </a:cubicBezTo>
                <a:cubicBezTo>
                  <a:pt x="9605" y="9174"/>
                  <a:pt x="9585" y="9114"/>
                  <a:pt x="9565" y="9053"/>
                </a:cubicBezTo>
                <a:cubicBezTo>
                  <a:pt x="9538" y="8993"/>
                  <a:pt x="9524" y="8933"/>
                  <a:pt x="9497" y="8873"/>
                </a:cubicBezTo>
                <a:cubicBezTo>
                  <a:pt x="9477" y="8800"/>
                  <a:pt x="9450" y="8740"/>
                  <a:pt x="9443" y="8655"/>
                </a:cubicBezTo>
                <a:cubicBezTo>
                  <a:pt x="9484" y="8583"/>
                  <a:pt x="9531" y="8812"/>
                  <a:pt x="9585" y="8788"/>
                </a:cubicBezTo>
                <a:cubicBezTo>
                  <a:pt x="9626" y="8764"/>
                  <a:pt x="9605" y="8655"/>
                  <a:pt x="9585" y="8595"/>
                </a:cubicBezTo>
                <a:cubicBezTo>
                  <a:pt x="9531" y="8450"/>
                  <a:pt x="9497" y="8282"/>
                  <a:pt x="9470" y="8113"/>
                </a:cubicBezTo>
                <a:cubicBezTo>
                  <a:pt x="9464" y="8028"/>
                  <a:pt x="9457" y="7944"/>
                  <a:pt x="9450" y="7859"/>
                </a:cubicBezTo>
                <a:cubicBezTo>
                  <a:pt x="9443" y="7835"/>
                  <a:pt x="9450" y="7642"/>
                  <a:pt x="9403" y="7703"/>
                </a:cubicBezTo>
                <a:cubicBezTo>
                  <a:pt x="9389" y="7715"/>
                  <a:pt x="9389" y="7739"/>
                  <a:pt x="9382" y="7775"/>
                </a:cubicBezTo>
                <a:cubicBezTo>
                  <a:pt x="9362" y="7908"/>
                  <a:pt x="9349" y="8052"/>
                  <a:pt x="9329" y="8197"/>
                </a:cubicBezTo>
                <a:cubicBezTo>
                  <a:pt x="9315" y="8306"/>
                  <a:pt x="9301" y="8463"/>
                  <a:pt x="9261" y="8559"/>
                </a:cubicBezTo>
                <a:cubicBezTo>
                  <a:pt x="9241" y="8607"/>
                  <a:pt x="9214" y="8643"/>
                  <a:pt x="9221" y="8716"/>
                </a:cubicBezTo>
                <a:cubicBezTo>
                  <a:pt x="9221" y="8728"/>
                  <a:pt x="9221" y="8728"/>
                  <a:pt x="9221" y="8728"/>
                </a:cubicBezTo>
                <a:cubicBezTo>
                  <a:pt x="9221" y="8740"/>
                  <a:pt x="9227" y="8740"/>
                  <a:pt x="9234" y="8752"/>
                </a:cubicBezTo>
                <a:cubicBezTo>
                  <a:pt x="9281" y="8776"/>
                  <a:pt x="9308" y="8716"/>
                  <a:pt x="9342" y="8655"/>
                </a:cubicBezTo>
                <a:cubicBezTo>
                  <a:pt x="9342" y="8655"/>
                  <a:pt x="9349" y="8643"/>
                  <a:pt x="9356" y="8643"/>
                </a:cubicBezTo>
                <a:cubicBezTo>
                  <a:pt x="9356" y="8631"/>
                  <a:pt x="9362" y="8643"/>
                  <a:pt x="9369" y="8643"/>
                </a:cubicBezTo>
                <a:cubicBezTo>
                  <a:pt x="9376" y="8668"/>
                  <a:pt x="9369" y="8716"/>
                  <a:pt x="9369" y="8740"/>
                </a:cubicBezTo>
                <a:cubicBezTo>
                  <a:pt x="9362" y="8812"/>
                  <a:pt x="9342" y="8885"/>
                  <a:pt x="9322" y="8933"/>
                </a:cubicBezTo>
                <a:cubicBezTo>
                  <a:pt x="9281" y="9029"/>
                  <a:pt x="9227" y="9114"/>
                  <a:pt x="9200" y="9210"/>
                </a:cubicBezTo>
                <a:cubicBezTo>
                  <a:pt x="9194" y="9234"/>
                  <a:pt x="9187" y="9258"/>
                  <a:pt x="9187" y="9283"/>
                </a:cubicBezTo>
                <a:cubicBezTo>
                  <a:pt x="9187" y="9331"/>
                  <a:pt x="9214" y="9355"/>
                  <a:pt x="9241" y="9355"/>
                </a:cubicBezTo>
                <a:cubicBezTo>
                  <a:pt x="9268" y="9367"/>
                  <a:pt x="9288" y="9319"/>
                  <a:pt x="9301" y="9271"/>
                </a:cubicBezTo>
                <a:cubicBezTo>
                  <a:pt x="9308" y="9234"/>
                  <a:pt x="9315" y="9198"/>
                  <a:pt x="9329" y="9186"/>
                </a:cubicBezTo>
                <a:cubicBezTo>
                  <a:pt x="9335" y="9186"/>
                  <a:pt x="9342" y="9186"/>
                  <a:pt x="9342" y="9186"/>
                </a:cubicBezTo>
                <a:cubicBezTo>
                  <a:pt x="9349" y="9186"/>
                  <a:pt x="9349" y="9198"/>
                  <a:pt x="9349" y="9198"/>
                </a:cubicBezTo>
                <a:cubicBezTo>
                  <a:pt x="9349" y="9271"/>
                  <a:pt x="9342" y="9331"/>
                  <a:pt x="9322" y="9403"/>
                </a:cubicBezTo>
                <a:cubicBezTo>
                  <a:pt x="9308" y="9464"/>
                  <a:pt x="9281" y="9500"/>
                  <a:pt x="9254" y="9548"/>
                </a:cubicBezTo>
                <a:cubicBezTo>
                  <a:pt x="8991" y="9331"/>
                  <a:pt x="8991" y="9331"/>
                  <a:pt x="8991" y="9331"/>
                </a:cubicBezTo>
                <a:cubicBezTo>
                  <a:pt x="8984" y="9258"/>
                  <a:pt x="8957" y="9186"/>
                  <a:pt x="8930" y="9138"/>
                </a:cubicBezTo>
                <a:cubicBezTo>
                  <a:pt x="8883" y="9029"/>
                  <a:pt x="8822" y="8921"/>
                  <a:pt x="8836" y="8788"/>
                </a:cubicBezTo>
                <a:cubicBezTo>
                  <a:pt x="8890" y="8788"/>
                  <a:pt x="8903" y="8945"/>
                  <a:pt x="8951" y="8945"/>
                </a:cubicBezTo>
                <a:cubicBezTo>
                  <a:pt x="8991" y="8945"/>
                  <a:pt x="9005" y="8861"/>
                  <a:pt x="8998" y="8788"/>
                </a:cubicBezTo>
                <a:cubicBezTo>
                  <a:pt x="8978" y="8655"/>
                  <a:pt x="8917" y="8559"/>
                  <a:pt x="8870" y="8450"/>
                </a:cubicBezTo>
                <a:cubicBezTo>
                  <a:pt x="8842" y="8402"/>
                  <a:pt x="8822" y="8342"/>
                  <a:pt x="8816" y="8282"/>
                </a:cubicBezTo>
                <a:cubicBezTo>
                  <a:pt x="8816" y="8257"/>
                  <a:pt x="8802" y="8209"/>
                  <a:pt x="8809" y="8185"/>
                </a:cubicBezTo>
                <a:cubicBezTo>
                  <a:pt x="8822" y="8161"/>
                  <a:pt x="8842" y="8197"/>
                  <a:pt x="8842" y="8221"/>
                </a:cubicBezTo>
                <a:cubicBezTo>
                  <a:pt x="8856" y="8245"/>
                  <a:pt x="8870" y="8282"/>
                  <a:pt x="8876" y="8306"/>
                </a:cubicBezTo>
                <a:cubicBezTo>
                  <a:pt x="8890" y="8330"/>
                  <a:pt x="8896" y="8354"/>
                  <a:pt x="8910" y="8366"/>
                </a:cubicBezTo>
                <a:cubicBezTo>
                  <a:pt x="8924" y="8378"/>
                  <a:pt x="8944" y="8390"/>
                  <a:pt x="8957" y="8378"/>
                </a:cubicBezTo>
                <a:cubicBezTo>
                  <a:pt x="8978" y="8366"/>
                  <a:pt x="8984" y="8318"/>
                  <a:pt x="8984" y="8282"/>
                </a:cubicBezTo>
                <a:cubicBezTo>
                  <a:pt x="8984" y="8233"/>
                  <a:pt x="8971" y="8173"/>
                  <a:pt x="8957" y="8125"/>
                </a:cubicBezTo>
                <a:cubicBezTo>
                  <a:pt x="8937" y="8077"/>
                  <a:pt x="8917" y="8040"/>
                  <a:pt x="8890" y="7992"/>
                </a:cubicBezTo>
                <a:cubicBezTo>
                  <a:pt x="8876" y="7968"/>
                  <a:pt x="8863" y="7932"/>
                  <a:pt x="8842" y="7896"/>
                </a:cubicBezTo>
                <a:cubicBezTo>
                  <a:pt x="8829" y="7859"/>
                  <a:pt x="8761" y="7642"/>
                  <a:pt x="8816" y="7618"/>
                </a:cubicBezTo>
                <a:cubicBezTo>
                  <a:pt x="8822" y="7606"/>
                  <a:pt x="8836" y="7618"/>
                  <a:pt x="8849" y="7630"/>
                </a:cubicBezTo>
                <a:cubicBezTo>
                  <a:pt x="8856" y="7654"/>
                  <a:pt x="8863" y="7667"/>
                  <a:pt x="8870" y="7691"/>
                </a:cubicBezTo>
                <a:cubicBezTo>
                  <a:pt x="8890" y="7727"/>
                  <a:pt x="8924" y="7751"/>
                  <a:pt x="8951" y="7739"/>
                </a:cubicBezTo>
                <a:cubicBezTo>
                  <a:pt x="8957" y="7739"/>
                  <a:pt x="8964" y="7739"/>
                  <a:pt x="8971" y="7727"/>
                </a:cubicBezTo>
                <a:cubicBezTo>
                  <a:pt x="8978" y="7715"/>
                  <a:pt x="8984" y="7703"/>
                  <a:pt x="8984" y="7679"/>
                </a:cubicBezTo>
                <a:cubicBezTo>
                  <a:pt x="8984" y="7606"/>
                  <a:pt x="8964" y="7546"/>
                  <a:pt x="8937" y="7498"/>
                </a:cubicBezTo>
                <a:cubicBezTo>
                  <a:pt x="8917" y="7437"/>
                  <a:pt x="8896" y="7377"/>
                  <a:pt x="8876" y="7305"/>
                </a:cubicBezTo>
                <a:cubicBezTo>
                  <a:pt x="8849" y="7244"/>
                  <a:pt x="8822" y="7184"/>
                  <a:pt x="8822" y="7088"/>
                </a:cubicBezTo>
                <a:cubicBezTo>
                  <a:pt x="8863" y="7015"/>
                  <a:pt x="8903" y="7256"/>
                  <a:pt x="8964" y="7220"/>
                </a:cubicBezTo>
                <a:cubicBezTo>
                  <a:pt x="9005" y="7196"/>
                  <a:pt x="8984" y="7100"/>
                  <a:pt x="8957" y="7027"/>
                </a:cubicBezTo>
                <a:cubicBezTo>
                  <a:pt x="8903" y="6895"/>
                  <a:pt x="8870" y="6726"/>
                  <a:pt x="8849" y="6557"/>
                </a:cubicBezTo>
                <a:cubicBezTo>
                  <a:pt x="8836" y="6473"/>
                  <a:pt x="8829" y="6388"/>
                  <a:pt x="8822" y="6304"/>
                </a:cubicBezTo>
                <a:cubicBezTo>
                  <a:pt x="8822" y="6268"/>
                  <a:pt x="8822" y="6087"/>
                  <a:pt x="8782" y="6135"/>
                </a:cubicBezTo>
                <a:cubicBezTo>
                  <a:pt x="8768" y="6147"/>
                  <a:pt x="8761" y="6183"/>
                  <a:pt x="8761" y="6207"/>
                </a:cubicBezTo>
                <a:cubicBezTo>
                  <a:pt x="8741" y="6352"/>
                  <a:pt x="8728" y="6497"/>
                  <a:pt x="8708" y="6629"/>
                </a:cubicBezTo>
                <a:cubicBezTo>
                  <a:pt x="8687" y="6750"/>
                  <a:pt x="8681" y="6895"/>
                  <a:pt x="8640" y="6991"/>
                </a:cubicBezTo>
                <a:cubicBezTo>
                  <a:pt x="8620" y="7051"/>
                  <a:pt x="8593" y="7088"/>
                  <a:pt x="8593" y="7160"/>
                </a:cubicBezTo>
                <a:cubicBezTo>
                  <a:pt x="8593" y="7160"/>
                  <a:pt x="8593" y="7172"/>
                  <a:pt x="8593" y="7172"/>
                </a:cubicBezTo>
                <a:cubicBezTo>
                  <a:pt x="8600" y="7184"/>
                  <a:pt x="8606" y="7184"/>
                  <a:pt x="8606" y="7184"/>
                </a:cubicBezTo>
                <a:cubicBezTo>
                  <a:pt x="8654" y="7220"/>
                  <a:pt x="8687" y="7160"/>
                  <a:pt x="8714" y="7100"/>
                </a:cubicBezTo>
                <a:cubicBezTo>
                  <a:pt x="8721" y="7088"/>
                  <a:pt x="8721" y="7088"/>
                  <a:pt x="8728" y="7076"/>
                </a:cubicBezTo>
                <a:cubicBezTo>
                  <a:pt x="8735" y="7076"/>
                  <a:pt x="8741" y="7076"/>
                  <a:pt x="8748" y="7088"/>
                </a:cubicBezTo>
                <a:cubicBezTo>
                  <a:pt x="8755" y="7100"/>
                  <a:pt x="8748" y="7160"/>
                  <a:pt x="8741" y="7184"/>
                </a:cubicBezTo>
                <a:cubicBezTo>
                  <a:pt x="8741" y="7256"/>
                  <a:pt x="8721" y="7317"/>
                  <a:pt x="8694" y="7377"/>
                </a:cubicBezTo>
                <a:cubicBezTo>
                  <a:pt x="8654" y="7474"/>
                  <a:pt x="8606" y="7546"/>
                  <a:pt x="8572" y="7654"/>
                </a:cubicBezTo>
                <a:cubicBezTo>
                  <a:pt x="8566" y="7679"/>
                  <a:pt x="8566" y="7703"/>
                  <a:pt x="8566" y="7727"/>
                </a:cubicBezTo>
                <a:cubicBezTo>
                  <a:pt x="8566" y="7775"/>
                  <a:pt x="8593" y="7799"/>
                  <a:pt x="8613" y="7799"/>
                </a:cubicBezTo>
                <a:cubicBezTo>
                  <a:pt x="8647" y="7799"/>
                  <a:pt x="8667" y="7763"/>
                  <a:pt x="8674" y="7715"/>
                </a:cubicBezTo>
                <a:cubicBezTo>
                  <a:pt x="8681" y="7679"/>
                  <a:pt x="8687" y="7642"/>
                  <a:pt x="8708" y="7630"/>
                </a:cubicBezTo>
                <a:cubicBezTo>
                  <a:pt x="8714" y="7618"/>
                  <a:pt x="8721" y="7618"/>
                  <a:pt x="8721" y="7630"/>
                </a:cubicBezTo>
                <a:cubicBezTo>
                  <a:pt x="8721" y="7630"/>
                  <a:pt x="8721" y="7630"/>
                  <a:pt x="8721" y="7642"/>
                </a:cubicBezTo>
                <a:cubicBezTo>
                  <a:pt x="8728" y="7703"/>
                  <a:pt x="8714" y="7775"/>
                  <a:pt x="8701" y="7835"/>
                </a:cubicBezTo>
                <a:cubicBezTo>
                  <a:pt x="8687" y="7908"/>
                  <a:pt x="8660" y="7944"/>
                  <a:pt x="8626" y="7992"/>
                </a:cubicBezTo>
                <a:cubicBezTo>
                  <a:pt x="8613" y="8016"/>
                  <a:pt x="8600" y="8040"/>
                  <a:pt x="8586" y="8077"/>
                </a:cubicBezTo>
                <a:cubicBezTo>
                  <a:pt x="8579" y="8101"/>
                  <a:pt x="8572" y="8125"/>
                  <a:pt x="8579" y="8161"/>
                </a:cubicBezTo>
                <a:cubicBezTo>
                  <a:pt x="8579" y="8185"/>
                  <a:pt x="8586" y="8209"/>
                  <a:pt x="8600" y="8221"/>
                </a:cubicBezTo>
                <a:cubicBezTo>
                  <a:pt x="8620" y="8233"/>
                  <a:pt x="8647" y="8209"/>
                  <a:pt x="8660" y="8185"/>
                </a:cubicBezTo>
                <a:cubicBezTo>
                  <a:pt x="8667" y="8173"/>
                  <a:pt x="8708" y="8052"/>
                  <a:pt x="8721" y="8101"/>
                </a:cubicBezTo>
                <a:cubicBezTo>
                  <a:pt x="8728" y="8113"/>
                  <a:pt x="8721" y="8185"/>
                  <a:pt x="8714" y="8197"/>
                </a:cubicBezTo>
                <a:cubicBezTo>
                  <a:pt x="8708" y="8270"/>
                  <a:pt x="8701" y="8330"/>
                  <a:pt x="8681" y="8390"/>
                </a:cubicBezTo>
                <a:cubicBezTo>
                  <a:pt x="8654" y="8511"/>
                  <a:pt x="8613" y="8631"/>
                  <a:pt x="8559" y="8728"/>
                </a:cubicBezTo>
                <a:cubicBezTo>
                  <a:pt x="8539" y="8764"/>
                  <a:pt x="8512" y="8812"/>
                  <a:pt x="8512" y="8861"/>
                </a:cubicBezTo>
                <a:cubicBezTo>
                  <a:pt x="8519" y="8945"/>
                  <a:pt x="8572" y="8981"/>
                  <a:pt x="8606" y="8957"/>
                </a:cubicBezTo>
                <a:cubicBezTo>
                  <a:pt x="8660" y="8933"/>
                  <a:pt x="8654" y="8836"/>
                  <a:pt x="8694" y="8788"/>
                </a:cubicBezTo>
                <a:cubicBezTo>
                  <a:pt x="8694" y="8788"/>
                  <a:pt x="8701" y="8788"/>
                  <a:pt x="8701" y="8788"/>
                </a:cubicBezTo>
                <a:cubicBezTo>
                  <a:pt x="8708" y="8788"/>
                  <a:pt x="8708" y="8800"/>
                  <a:pt x="8708" y="8812"/>
                </a:cubicBezTo>
                <a:cubicBezTo>
                  <a:pt x="8701" y="8897"/>
                  <a:pt x="8687" y="8981"/>
                  <a:pt x="8667" y="9053"/>
                </a:cubicBezTo>
                <a:cubicBezTo>
                  <a:pt x="8221" y="8692"/>
                  <a:pt x="8221" y="8692"/>
                  <a:pt x="8221" y="8692"/>
                </a:cubicBezTo>
                <a:cubicBezTo>
                  <a:pt x="8235" y="8680"/>
                  <a:pt x="8242" y="8643"/>
                  <a:pt x="8242" y="8607"/>
                </a:cubicBezTo>
                <a:cubicBezTo>
                  <a:pt x="8242" y="8547"/>
                  <a:pt x="8228" y="8499"/>
                  <a:pt x="8215" y="8450"/>
                </a:cubicBezTo>
                <a:cubicBezTo>
                  <a:pt x="8195" y="8402"/>
                  <a:pt x="8174" y="8354"/>
                  <a:pt x="8147" y="8318"/>
                </a:cubicBezTo>
                <a:cubicBezTo>
                  <a:pt x="8134" y="8282"/>
                  <a:pt x="8120" y="8257"/>
                  <a:pt x="8107" y="8221"/>
                </a:cubicBezTo>
                <a:cubicBezTo>
                  <a:pt x="8086" y="8185"/>
                  <a:pt x="8026" y="7968"/>
                  <a:pt x="8073" y="7932"/>
                </a:cubicBezTo>
                <a:cubicBezTo>
                  <a:pt x="8086" y="7932"/>
                  <a:pt x="8100" y="7944"/>
                  <a:pt x="8107" y="7956"/>
                </a:cubicBezTo>
                <a:cubicBezTo>
                  <a:pt x="8114" y="7968"/>
                  <a:pt x="8120" y="7992"/>
                  <a:pt x="8127" y="8004"/>
                </a:cubicBezTo>
                <a:cubicBezTo>
                  <a:pt x="8147" y="8040"/>
                  <a:pt x="8181" y="8065"/>
                  <a:pt x="8208" y="8065"/>
                </a:cubicBezTo>
                <a:cubicBezTo>
                  <a:pt x="8215" y="8065"/>
                  <a:pt x="8221" y="8065"/>
                  <a:pt x="8228" y="8052"/>
                </a:cubicBezTo>
                <a:cubicBezTo>
                  <a:pt x="8235" y="8040"/>
                  <a:pt x="8242" y="8016"/>
                  <a:pt x="8242" y="7992"/>
                </a:cubicBezTo>
                <a:cubicBezTo>
                  <a:pt x="8242" y="7932"/>
                  <a:pt x="8221" y="7872"/>
                  <a:pt x="8201" y="7811"/>
                </a:cubicBezTo>
                <a:cubicBezTo>
                  <a:pt x="8174" y="7751"/>
                  <a:pt x="8154" y="7691"/>
                  <a:pt x="8134" y="7630"/>
                </a:cubicBezTo>
                <a:cubicBezTo>
                  <a:pt x="8114" y="7558"/>
                  <a:pt x="8086" y="7498"/>
                  <a:pt x="8080" y="7413"/>
                </a:cubicBezTo>
                <a:cubicBezTo>
                  <a:pt x="8120" y="7341"/>
                  <a:pt x="8168" y="7582"/>
                  <a:pt x="8221" y="7546"/>
                </a:cubicBezTo>
                <a:cubicBezTo>
                  <a:pt x="8262" y="7522"/>
                  <a:pt x="8242" y="7413"/>
                  <a:pt x="8221" y="7353"/>
                </a:cubicBezTo>
                <a:cubicBezTo>
                  <a:pt x="8161" y="7208"/>
                  <a:pt x="8127" y="7051"/>
                  <a:pt x="8107" y="6883"/>
                </a:cubicBezTo>
                <a:cubicBezTo>
                  <a:pt x="8100" y="6798"/>
                  <a:pt x="8086" y="6714"/>
                  <a:pt x="8086" y="6629"/>
                </a:cubicBezTo>
                <a:cubicBezTo>
                  <a:pt x="8080" y="6593"/>
                  <a:pt x="8080" y="6400"/>
                  <a:pt x="8039" y="6461"/>
                </a:cubicBezTo>
                <a:cubicBezTo>
                  <a:pt x="8026" y="6473"/>
                  <a:pt x="8019" y="6497"/>
                  <a:pt x="8019" y="6533"/>
                </a:cubicBezTo>
                <a:cubicBezTo>
                  <a:pt x="7999" y="6666"/>
                  <a:pt x="7985" y="6810"/>
                  <a:pt x="7965" y="6955"/>
                </a:cubicBezTo>
                <a:cubicBezTo>
                  <a:pt x="7945" y="7064"/>
                  <a:pt x="7938" y="7220"/>
                  <a:pt x="7898" y="7317"/>
                </a:cubicBezTo>
                <a:cubicBezTo>
                  <a:pt x="7877" y="7365"/>
                  <a:pt x="7850" y="7401"/>
                  <a:pt x="7850" y="7474"/>
                </a:cubicBezTo>
                <a:cubicBezTo>
                  <a:pt x="7850" y="7486"/>
                  <a:pt x="7850" y="7486"/>
                  <a:pt x="7857" y="7498"/>
                </a:cubicBezTo>
                <a:cubicBezTo>
                  <a:pt x="7857" y="7498"/>
                  <a:pt x="7864" y="7510"/>
                  <a:pt x="7864" y="7510"/>
                </a:cubicBezTo>
                <a:cubicBezTo>
                  <a:pt x="7911" y="7534"/>
                  <a:pt x="7945" y="7474"/>
                  <a:pt x="7972" y="7425"/>
                </a:cubicBezTo>
                <a:cubicBezTo>
                  <a:pt x="7979" y="7413"/>
                  <a:pt x="7985" y="7401"/>
                  <a:pt x="7985" y="7401"/>
                </a:cubicBezTo>
                <a:cubicBezTo>
                  <a:pt x="7992" y="7401"/>
                  <a:pt x="7999" y="7401"/>
                  <a:pt x="8006" y="7401"/>
                </a:cubicBezTo>
                <a:cubicBezTo>
                  <a:pt x="8012" y="7425"/>
                  <a:pt x="8006" y="7474"/>
                  <a:pt x="8006" y="7498"/>
                </a:cubicBezTo>
                <a:cubicBezTo>
                  <a:pt x="7999" y="7570"/>
                  <a:pt x="7979" y="7642"/>
                  <a:pt x="7951" y="7703"/>
                </a:cubicBezTo>
                <a:cubicBezTo>
                  <a:pt x="7918" y="7787"/>
                  <a:pt x="7864" y="7872"/>
                  <a:pt x="7830" y="7980"/>
                </a:cubicBezTo>
                <a:cubicBezTo>
                  <a:pt x="7830" y="7992"/>
                  <a:pt x="7823" y="8016"/>
                  <a:pt x="7823" y="8040"/>
                </a:cubicBezTo>
                <a:cubicBezTo>
                  <a:pt x="7823" y="8089"/>
                  <a:pt x="7850" y="8113"/>
                  <a:pt x="7871" y="8113"/>
                </a:cubicBezTo>
                <a:cubicBezTo>
                  <a:pt x="7904" y="8125"/>
                  <a:pt x="7925" y="8077"/>
                  <a:pt x="7931" y="8028"/>
                </a:cubicBezTo>
                <a:cubicBezTo>
                  <a:pt x="7938" y="7992"/>
                  <a:pt x="7951" y="7968"/>
                  <a:pt x="7965" y="7944"/>
                </a:cubicBezTo>
                <a:cubicBezTo>
                  <a:pt x="7972" y="7944"/>
                  <a:pt x="7979" y="7944"/>
                  <a:pt x="7979" y="7944"/>
                </a:cubicBezTo>
                <a:cubicBezTo>
                  <a:pt x="7979" y="7956"/>
                  <a:pt x="7979" y="7956"/>
                  <a:pt x="7979" y="7956"/>
                </a:cubicBezTo>
                <a:cubicBezTo>
                  <a:pt x="7985" y="8028"/>
                  <a:pt x="7979" y="8089"/>
                  <a:pt x="7958" y="8161"/>
                </a:cubicBezTo>
                <a:cubicBezTo>
                  <a:pt x="7945" y="8221"/>
                  <a:pt x="7918" y="8257"/>
                  <a:pt x="7891" y="8306"/>
                </a:cubicBezTo>
                <a:cubicBezTo>
                  <a:pt x="7877" y="8330"/>
                  <a:pt x="7857" y="8354"/>
                  <a:pt x="7850" y="8390"/>
                </a:cubicBezTo>
                <a:cubicBezTo>
                  <a:pt x="7425" y="8028"/>
                  <a:pt x="7425" y="8028"/>
                  <a:pt x="7425" y="8028"/>
                </a:cubicBezTo>
                <a:cubicBezTo>
                  <a:pt x="7418" y="8016"/>
                  <a:pt x="7411" y="8004"/>
                  <a:pt x="7405" y="7992"/>
                </a:cubicBezTo>
                <a:cubicBezTo>
                  <a:pt x="7385" y="7968"/>
                  <a:pt x="7371" y="7932"/>
                  <a:pt x="7358" y="7896"/>
                </a:cubicBezTo>
                <a:cubicBezTo>
                  <a:pt x="7337" y="7859"/>
                  <a:pt x="7276" y="7642"/>
                  <a:pt x="7324" y="7618"/>
                </a:cubicBezTo>
                <a:cubicBezTo>
                  <a:pt x="7337" y="7606"/>
                  <a:pt x="7351" y="7618"/>
                  <a:pt x="7358" y="7630"/>
                </a:cubicBezTo>
                <a:cubicBezTo>
                  <a:pt x="7364" y="7654"/>
                  <a:pt x="7371" y="7667"/>
                  <a:pt x="7385" y="7691"/>
                </a:cubicBezTo>
                <a:cubicBezTo>
                  <a:pt x="7405" y="7727"/>
                  <a:pt x="7432" y="7751"/>
                  <a:pt x="7459" y="7739"/>
                </a:cubicBezTo>
                <a:cubicBezTo>
                  <a:pt x="7466" y="7739"/>
                  <a:pt x="7472" y="7739"/>
                  <a:pt x="7479" y="7727"/>
                </a:cubicBezTo>
                <a:cubicBezTo>
                  <a:pt x="7492" y="7715"/>
                  <a:pt x="7492" y="7703"/>
                  <a:pt x="7492" y="7679"/>
                </a:cubicBezTo>
                <a:cubicBezTo>
                  <a:pt x="7492" y="7606"/>
                  <a:pt x="7472" y="7546"/>
                  <a:pt x="7452" y="7498"/>
                </a:cubicBezTo>
                <a:cubicBezTo>
                  <a:pt x="7425" y="7437"/>
                  <a:pt x="7411" y="7377"/>
                  <a:pt x="7385" y="7305"/>
                </a:cubicBezTo>
                <a:cubicBezTo>
                  <a:pt x="7364" y="7244"/>
                  <a:pt x="7337" y="7184"/>
                  <a:pt x="7331" y="7088"/>
                </a:cubicBezTo>
                <a:cubicBezTo>
                  <a:pt x="7371" y="7015"/>
                  <a:pt x="7418" y="7256"/>
                  <a:pt x="7472" y="7220"/>
                </a:cubicBezTo>
                <a:cubicBezTo>
                  <a:pt x="7513" y="7196"/>
                  <a:pt x="7492" y="7100"/>
                  <a:pt x="7472" y="7027"/>
                </a:cubicBezTo>
                <a:cubicBezTo>
                  <a:pt x="7418" y="6895"/>
                  <a:pt x="7385" y="6726"/>
                  <a:pt x="7358" y="6557"/>
                </a:cubicBezTo>
                <a:cubicBezTo>
                  <a:pt x="7351" y="6473"/>
                  <a:pt x="7344" y="6388"/>
                  <a:pt x="7337" y="6304"/>
                </a:cubicBezTo>
                <a:cubicBezTo>
                  <a:pt x="7331" y="6268"/>
                  <a:pt x="7337" y="6087"/>
                  <a:pt x="7290" y="6135"/>
                </a:cubicBezTo>
                <a:cubicBezTo>
                  <a:pt x="7276" y="6147"/>
                  <a:pt x="7276" y="6183"/>
                  <a:pt x="7270" y="6207"/>
                </a:cubicBezTo>
                <a:cubicBezTo>
                  <a:pt x="7250" y="6352"/>
                  <a:pt x="7236" y="6497"/>
                  <a:pt x="7216" y="6629"/>
                </a:cubicBezTo>
                <a:cubicBezTo>
                  <a:pt x="7196" y="6750"/>
                  <a:pt x="7189" y="6895"/>
                  <a:pt x="7148" y="6991"/>
                </a:cubicBezTo>
                <a:cubicBezTo>
                  <a:pt x="7128" y="7051"/>
                  <a:pt x="7101" y="7088"/>
                  <a:pt x="7101" y="7160"/>
                </a:cubicBezTo>
                <a:cubicBezTo>
                  <a:pt x="7101" y="7160"/>
                  <a:pt x="7108" y="7172"/>
                  <a:pt x="7108" y="7172"/>
                </a:cubicBezTo>
                <a:cubicBezTo>
                  <a:pt x="7108" y="7184"/>
                  <a:pt x="7115" y="7184"/>
                  <a:pt x="7121" y="7184"/>
                </a:cubicBezTo>
                <a:cubicBezTo>
                  <a:pt x="7162" y="7220"/>
                  <a:pt x="7196" y="7160"/>
                  <a:pt x="7229" y="7100"/>
                </a:cubicBezTo>
                <a:cubicBezTo>
                  <a:pt x="7229" y="7088"/>
                  <a:pt x="7236" y="7088"/>
                  <a:pt x="7243" y="7076"/>
                </a:cubicBezTo>
                <a:cubicBezTo>
                  <a:pt x="7243" y="7076"/>
                  <a:pt x="7250" y="7076"/>
                  <a:pt x="7256" y="7088"/>
                </a:cubicBezTo>
                <a:cubicBezTo>
                  <a:pt x="7263" y="7100"/>
                  <a:pt x="7256" y="7160"/>
                  <a:pt x="7256" y="7184"/>
                </a:cubicBezTo>
                <a:cubicBezTo>
                  <a:pt x="7250" y="7256"/>
                  <a:pt x="7229" y="7317"/>
                  <a:pt x="7209" y="7377"/>
                </a:cubicBezTo>
                <a:cubicBezTo>
                  <a:pt x="7169" y="7474"/>
                  <a:pt x="7115" y="7546"/>
                  <a:pt x="7088" y="7654"/>
                </a:cubicBezTo>
                <a:cubicBezTo>
                  <a:pt x="7081" y="7679"/>
                  <a:pt x="7074" y="7703"/>
                  <a:pt x="7074" y="7727"/>
                </a:cubicBezTo>
                <a:cubicBezTo>
                  <a:pt x="7074" y="7739"/>
                  <a:pt x="7074" y="7739"/>
                  <a:pt x="7081" y="7751"/>
                </a:cubicBezTo>
                <a:cubicBezTo>
                  <a:pt x="6973" y="7667"/>
                  <a:pt x="6973" y="7667"/>
                  <a:pt x="6973" y="7667"/>
                </a:cubicBezTo>
                <a:cubicBezTo>
                  <a:pt x="6952" y="7618"/>
                  <a:pt x="6932" y="7582"/>
                  <a:pt x="6912" y="7534"/>
                </a:cubicBezTo>
                <a:cubicBezTo>
                  <a:pt x="6899" y="7510"/>
                  <a:pt x="6878" y="7474"/>
                  <a:pt x="6865" y="7449"/>
                </a:cubicBezTo>
                <a:cubicBezTo>
                  <a:pt x="6851" y="7413"/>
                  <a:pt x="6784" y="7184"/>
                  <a:pt x="6831" y="7160"/>
                </a:cubicBezTo>
                <a:cubicBezTo>
                  <a:pt x="6845" y="7148"/>
                  <a:pt x="6858" y="7160"/>
                  <a:pt x="6865" y="7184"/>
                </a:cubicBezTo>
                <a:cubicBezTo>
                  <a:pt x="6878" y="7196"/>
                  <a:pt x="6885" y="7208"/>
                  <a:pt x="6892" y="7232"/>
                </a:cubicBezTo>
                <a:cubicBezTo>
                  <a:pt x="6912" y="7269"/>
                  <a:pt x="6939" y="7293"/>
                  <a:pt x="6973" y="7293"/>
                </a:cubicBezTo>
                <a:cubicBezTo>
                  <a:pt x="6980" y="7293"/>
                  <a:pt x="6986" y="7281"/>
                  <a:pt x="6993" y="7281"/>
                </a:cubicBezTo>
                <a:cubicBezTo>
                  <a:pt x="7000" y="7269"/>
                  <a:pt x="7006" y="7244"/>
                  <a:pt x="7006" y="7220"/>
                </a:cubicBezTo>
                <a:cubicBezTo>
                  <a:pt x="7006" y="7148"/>
                  <a:pt x="6980" y="7088"/>
                  <a:pt x="6959" y="7039"/>
                </a:cubicBezTo>
                <a:cubicBezTo>
                  <a:pt x="6932" y="6979"/>
                  <a:pt x="6919" y="6919"/>
                  <a:pt x="6899" y="6858"/>
                </a:cubicBezTo>
                <a:cubicBezTo>
                  <a:pt x="6871" y="6786"/>
                  <a:pt x="6845" y="6726"/>
                  <a:pt x="6838" y="6641"/>
                </a:cubicBezTo>
                <a:cubicBezTo>
                  <a:pt x="6885" y="6569"/>
                  <a:pt x="6926" y="6798"/>
                  <a:pt x="6986" y="6774"/>
                </a:cubicBezTo>
                <a:cubicBezTo>
                  <a:pt x="7027" y="6750"/>
                  <a:pt x="7006" y="6641"/>
                  <a:pt x="6980" y="6581"/>
                </a:cubicBezTo>
                <a:cubicBezTo>
                  <a:pt x="6926" y="6436"/>
                  <a:pt x="6892" y="6268"/>
                  <a:pt x="6871" y="6099"/>
                </a:cubicBezTo>
                <a:cubicBezTo>
                  <a:pt x="6858" y="6014"/>
                  <a:pt x="6851" y="5930"/>
                  <a:pt x="6845" y="5845"/>
                </a:cubicBezTo>
                <a:cubicBezTo>
                  <a:pt x="6845" y="5809"/>
                  <a:pt x="6845" y="5628"/>
                  <a:pt x="6804" y="5677"/>
                </a:cubicBezTo>
                <a:cubicBezTo>
                  <a:pt x="6791" y="5701"/>
                  <a:pt x="6784" y="5725"/>
                  <a:pt x="6777" y="5749"/>
                </a:cubicBezTo>
                <a:cubicBezTo>
                  <a:pt x="6764" y="5894"/>
                  <a:pt x="6743" y="6038"/>
                  <a:pt x="6723" y="6183"/>
                </a:cubicBezTo>
                <a:cubicBezTo>
                  <a:pt x="6710" y="6292"/>
                  <a:pt x="6703" y="6448"/>
                  <a:pt x="6662" y="6533"/>
                </a:cubicBezTo>
                <a:cubicBezTo>
                  <a:pt x="6635" y="6593"/>
                  <a:pt x="6608" y="6629"/>
                  <a:pt x="6615" y="6702"/>
                </a:cubicBezTo>
                <a:cubicBezTo>
                  <a:pt x="6615" y="6702"/>
                  <a:pt x="6615" y="6714"/>
                  <a:pt x="6615" y="6714"/>
                </a:cubicBezTo>
                <a:cubicBezTo>
                  <a:pt x="6615" y="6726"/>
                  <a:pt x="6622" y="6726"/>
                  <a:pt x="6629" y="6726"/>
                </a:cubicBezTo>
                <a:cubicBezTo>
                  <a:pt x="6676" y="6762"/>
                  <a:pt x="6703" y="6702"/>
                  <a:pt x="6736" y="6641"/>
                </a:cubicBezTo>
                <a:cubicBezTo>
                  <a:pt x="6743" y="6641"/>
                  <a:pt x="6743" y="6629"/>
                  <a:pt x="6750" y="6629"/>
                </a:cubicBezTo>
                <a:cubicBezTo>
                  <a:pt x="6757" y="6617"/>
                  <a:pt x="6764" y="6617"/>
                  <a:pt x="6764" y="6629"/>
                </a:cubicBezTo>
                <a:cubicBezTo>
                  <a:pt x="6777" y="6641"/>
                  <a:pt x="6764" y="6702"/>
                  <a:pt x="6764" y="6726"/>
                </a:cubicBezTo>
                <a:cubicBezTo>
                  <a:pt x="6757" y="6798"/>
                  <a:pt x="6736" y="6858"/>
                  <a:pt x="6716" y="6919"/>
                </a:cubicBezTo>
                <a:cubicBezTo>
                  <a:pt x="6676" y="7015"/>
                  <a:pt x="6629" y="7100"/>
                  <a:pt x="6595" y="7196"/>
                </a:cubicBezTo>
                <a:cubicBezTo>
                  <a:pt x="6588" y="7220"/>
                  <a:pt x="6581" y="7244"/>
                  <a:pt x="6581" y="7269"/>
                </a:cubicBezTo>
                <a:cubicBezTo>
                  <a:pt x="6588" y="7317"/>
                  <a:pt x="6608" y="7341"/>
                  <a:pt x="6635" y="7341"/>
                </a:cubicBezTo>
                <a:cubicBezTo>
                  <a:pt x="6669" y="7341"/>
                  <a:pt x="6682" y="7305"/>
                  <a:pt x="6696" y="7256"/>
                </a:cubicBezTo>
                <a:cubicBezTo>
                  <a:pt x="6703" y="7220"/>
                  <a:pt x="6710" y="7184"/>
                  <a:pt x="6730" y="7172"/>
                </a:cubicBezTo>
                <a:cubicBezTo>
                  <a:pt x="6730" y="7172"/>
                  <a:pt x="6736" y="7160"/>
                  <a:pt x="6743" y="7172"/>
                </a:cubicBezTo>
                <a:cubicBezTo>
                  <a:pt x="6743" y="7172"/>
                  <a:pt x="6743" y="7184"/>
                  <a:pt x="6743" y="7184"/>
                </a:cubicBezTo>
                <a:cubicBezTo>
                  <a:pt x="6743" y="7256"/>
                  <a:pt x="6736" y="7317"/>
                  <a:pt x="6723" y="7377"/>
                </a:cubicBezTo>
                <a:cubicBezTo>
                  <a:pt x="6716" y="7401"/>
                  <a:pt x="6710" y="7425"/>
                  <a:pt x="6703" y="7437"/>
                </a:cubicBezTo>
                <a:cubicBezTo>
                  <a:pt x="6196" y="7015"/>
                  <a:pt x="6196" y="7015"/>
                  <a:pt x="6196" y="7015"/>
                </a:cubicBezTo>
                <a:cubicBezTo>
                  <a:pt x="6170" y="6979"/>
                  <a:pt x="6149" y="6931"/>
                  <a:pt x="6129" y="6883"/>
                </a:cubicBezTo>
                <a:cubicBezTo>
                  <a:pt x="6109" y="6834"/>
                  <a:pt x="6089" y="6786"/>
                  <a:pt x="6082" y="6714"/>
                </a:cubicBezTo>
                <a:cubicBezTo>
                  <a:pt x="6075" y="6702"/>
                  <a:pt x="6068" y="6641"/>
                  <a:pt x="6068" y="6629"/>
                </a:cubicBezTo>
                <a:cubicBezTo>
                  <a:pt x="6082" y="6593"/>
                  <a:pt x="6102" y="6641"/>
                  <a:pt x="6109" y="6653"/>
                </a:cubicBezTo>
                <a:cubicBezTo>
                  <a:pt x="6116" y="6690"/>
                  <a:pt x="6129" y="6714"/>
                  <a:pt x="6142" y="6750"/>
                </a:cubicBezTo>
                <a:cubicBezTo>
                  <a:pt x="6149" y="6774"/>
                  <a:pt x="6163" y="6798"/>
                  <a:pt x="6176" y="6810"/>
                </a:cubicBezTo>
                <a:cubicBezTo>
                  <a:pt x="6190" y="6822"/>
                  <a:pt x="6203" y="6834"/>
                  <a:pt x="6217" y="6822"/>
                </a:cubicBezTo>
                <a:cubicBezTo>
                  <a:pt x="6237" y="6798"/>
                  <a:pt x="6244" y="6762"/>
                  <a:pt x="6244" y="6726"/>
                </a:cubicBezTo>
                <a:cubicBezTo>
                  <a:pt x="6251" y="6666"/>
                  <a:pt x="6237" y="6617"/>
                  <a:pt x="6217" y="6569"/>
                </a:cubicBezTo>
                <a:cubicBezTo>
                  <a:pt x="6196" y="6521"/>
                  <a:pt x="6176" y="6473"/>
                  <a:pt x="6156" y="6436"/>
                </a:cubicBezTo>
                <a:cubicBezTo>
                  <a:pt x="6136" y="6400"/>
                  <a:pt x="6122" y="6376"/>
                  <a:pt x="6109" y="6340"/>
                </a:cubicBezTo>
                <a:cubicBezTo>
                  <a:pt x="6095" y="6304"/>
                  <a:pt x="6028" y="6087"/>
                  <a:pt x="6075" y="6050"/>
                </a:cubicBezTo>
                <a:cubicBezTo>
                  <a:pt x="6089" y="6050"/>
                  <a:pt x="6102" y="6063"/>
                  <a:pt x="6109" y="6075"/>
                </a:cubicBezTo>
                <a:cubicBezTo>
                  <a:pt x="6122" y="6087"/>
                  <a:pt x="6129" y="6111"/>
                  <a:pt x="6136" y="6123"/>
                </a:cubicBezTo>
                <a:cubicBezTo>
                  <a:pt x="6156" y="6159"/>
                  <a:pt x="6183" y="6183"/>
                  <a:pt x="6210" y="6183"/>
                </a:cubicBezTo>
                <a:cubicBezTo>
                  <a:pt x="6217" y="6183"/>
                  <a:pt x="6230" y="6183"/>
                  <a:pt x="6230" y="6171"/>
                </a:cubicBezTo>
                <a:cubicBezTo>
                  <a:pt x="6244" y="6159"/>
                  <a:pt x="6244" y="6135"/>
                  <a:pt x="6244" y="6111"/>
                </a:cubicBezTo>
                <a:cubicBezTo>
                  <a:pt x="6244" y="6050"/>
                  <a:pt x="6224" y="5990"/>
                  <a:pt x="6203" y="5930"/>
                </a:cubicBezTo>
                <a:cubicBezTo>
                  <a:pt x="6176" y="5870"/>
                  <a:pt x="6163" y="5809"/>
                  <a:pt x="6142" y="5749"/>
                </a:cubicBezTo>
                <a:cubicBezTo>
                  <a:pt x="6116" y="5677"/>
                  <a:pt x="6089" y="5616"/>
                  <a:pt x="6082" y="5532"/>
                </a:cubicBezTo>
                <a:cubicBezTo>
                  <a:pt x="6129" y="5459"/>
                  <a:pt x="6170" y="5701"/>
                  <a:pt x="6224" y="5665"/>
                </a:cubicBezTo>
                <a:cubicBezTo>
                  <a:pt x="6264" y="5640"/>
                  <a:pt x="6251" y="5532"/>
                  <a:pt x="6224" y="5472"/>
                </a:cubicBezTo>
                <a:cubicBezTo>
                  <a:pt x="6170" y="5327"/>
                  <a:pt x="6136" y="5170"/>
                  <a:pt x="6116" y="5001"/>
                </a:cubicBezTo>
                <a:cubicBezTo>
                  <a:pt x="6102" y="4917"/>
                  <a:pt x="6095" y="4832"/>
                  <a:pt x="6089" y="4748"/>
                </a:cubicBezTo>
                <a:cubicBezTo>
                  <a:pt x="6089" y="4712"/>
                  <a:pt x="6089" y="4531"/>
                  <a:pt x="6041" y="4579"/>
                </a:cubicBezTo>
                <a:cubicBezTo>
                  <a:pt x="6028" y="4591"/>
                  <a:pt x="6028" y="4627"/>
                  <a:pt x="6021" y="4651"/>
                </a:cubicBezTo>
                <a:cubicBezTo>
                  <a:pt x="6008" y="4796"/>
                  <a:pt x="5987" y="4929"/>
                  <a:pt x="5967" y="5074"/>
                </a:cubicBezTo>
                <a:cubicBezTo>
                  <a:pt x="5954" y="5182"/>
                  <a:pt x="5940" y="5339"/>
                  <a:pt x="5906" y="5435"/>
                </a:cubicBezTo>
                <a:cubicBezTo>
                  <a:pt x="5879" y="5484"/>
                  <a:pt x="5852" y="5520"/>
                  <a:pt x="5859" y="5592"/>
                </a:cubicBezTo>
                <a:cubicBezTo>
                  <a:pt x="5859" y="5604"/>
                  <a:pt x="5859" y="5604"/>
                  <a:pt x="5859" y="5616"/>
                </a:cubicBezTo>
                <a:cubicBezTo>
                  <a:pt x="5859" y="5616"/>
                  <a:pt x="5866" y="5628"/>
                  <a:pt x="5872" y="5628"/>
                </a:cubicBezTo>
                <a:cubicBezTo>
                  <a:pt x="5920" y="5652"/>
                  <a:pt x="5947" y="5592"/>
                  <a:pt x="5981" y="5544"/>
                </a:cubicBezTo>
                <a:cubicBezTo>
                  <a:pt x="5981" y="5532"/>
                  <a:pt x="5987" y="5520"/>
                  <a:pt x="5994" y="5520"/>
                </a:cubicBezTo>
                <a:cubicBezTo>
                  <a:pt x="5994" y="5520"/>
                  <a:pt x="6001" y="5520"/>
                  <a:pt x="6008" y="5520"/>
                </a:cubicBezTo>
                <a:cubicBezTo>
                  <a:pt x="6021" y="5544"/>
                  <a:pt x="6008" y="5604"/>
                  <a:pt x="6008" y="5616"/>
                </a:cubicBezTo>
                <a:cubicBezTo>
                  <a:pt x="6001" y="5689"/>
                  <a:pt x="5981" y="5761"/>
                  <a:pt x="5960" y="5821"/>
                </a:cubicBezTo>
                <a:cubicBezTo>
                  <a:pt x="5920" y="5918"/>
                  <a:pt x="5866" y="5990"/>
                  <a:pt x="5839" y="6099"/>
                </a:cubicBezTo>
                <a:cubicBezTo>
                  <a:pt x="5832" y="6111"/>
                  <a:pt x="5825" y="6135"/>
                  <a:pt x="5825" y="6159"/>
                </a:cubicBezTo>
                <a:cubicBezTo>
                  <a:pt x="5825" y="6207"/>
                  <a:pt x="5852" y="6231"/>
                  <a:pt x="5879" y="6243"/>
                </a:cubicBezTo>
                <a:cubicBezTo>
                  <a:pt x="5906" y="6243"/>
                  <a:pt x="5926" y="6195"/>
                  <a:pt x="5940" y="6147"/>
                </a:cubicBezTo>
                <a:cubicBezTo>
                  <a:pt x="5947" y="6123"/>
                  <a:pt x="5954" y="6087"/>
                  <a:pt x="5967" y="6063"/>
                </a:cubicBezTo>
                <a:cubicBezTo>
                  <a:pt x="5974" y="6063"/>
                  <a:pt x="5981" y="6063"/>
                  <a:pt x="5981" y="6063"/>
                </a:cubicBezTo>
                <a:cubicBezTo>
                  <a:pt x="5987" y="6075"/>
                  <a:pt x="5987" y="6075"/>
                  <a:pt x="5987" y="6075"/>
                </a:cubicBezTo>
                <a:cubicBezTo>
                  <a:pt x="5987" y="6147"/>
                  <a:pt x="5981" y="6219"/>
                  <a:pt x="5967" y="6280"/>
                </a:cubicBezTo>
                <a:cubicBezTo>
                  <a:pt x="5947" y="6340"/>
                  <a:pt x="5920" y="6376"/>
                  <a:pt x="5893" y="6436"/>
                </a:cubicBezTo>
                <a:cubicBezTo>
                  <a:pt x="5879" y="6461"/>
                  <a:pt x="5859" y="6485"/>
                  <a:pt x="5852" y="6521"/>
                </a:cubicBezTo>
                <a:cubicBezTo>
                  <a:pt x="5846" y="6545"/>
                  <a:pt x="5839" y="6569"/>
                  <a:pt x="5839" y="6593"/>
                </a:cubicBezTo>
                <a:cubicBezTo>
                  <a:pt x="5839" y="6617"/>
                  <a:pt x="5852" y="6653"/>
                  <a:pt x="5866" y="6653"/>
                </a:cubicBezTo>
                <a:cubicBezTo>
                  <a:pt x="5886" y="6678"/>
                  <a:pt x="5906" y="6653"/>
                  <a:pt x="5920" y="6629"/>
                </a:cubicBezTo>
                <a:cubicBezTo>
                  <a:pt x="5933" y="6617"/>
                  <a:pt x="5974" y="6497"/>
                  <a:pt x="5987" y="6545"/>
                </a:cubicBezTo>
                <a:cubicBezTo>
                  <a:pt x="5994" y="6557"/>
                  <a:pt x="5981" y="6617"/>
                  <a:pt x="5981" y="6641"/>
                </a:cubicBezTo>
                <a:cubicBezTo>
                  <a:pt x="5974" y="6702"/>
                  <a:pt x="5960" y="6762"/>
                  <a:pt x="5947" y="6822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364"/>
                  <a:pt x="5461" y="6304"/>
                  <a:pt x="5441" y="6255"/>
                </a:cubicBezTo>
                <a:cubicBezTo>
                  <a:pt x="5414" y="6195"/>
                  <a:pt x="5400" y="6123"/>
                  <a:pt x="5380" y="6063"/>
                </a:cubicBezTo>
                <a:cubicBezTo>
                  <a:pt x="5353" y="5990"/>
                  <a:pt x="5326" y="5930"/>
                  <a:pt x="5319" y="5845"/>
                </a:cubicBezTo>
                <a:cubicBezTo>
                  <a:pt x="5359" y="5773"/>
                  <a:pt x="5407" y="6014"/>
                  <a:pt x="5461" y="5978"/>
                </a:cubicBezTo>
                <a:cubicBezTo>
                  <a:pt x="5501" y="5954"/>
                  <a:pt x="5481" y="5845"/>
                  <a:pt x="5461" y="5785"/>
                </a:cubicBezTo>
                <a:cubicBezTo>
                  <a:pt x="5407" y="5640"/>
                  <a:pt x="5373" y="5484"/>
                  <a:pt x="5346" y="5315"/>
                </a:cubicBezTo>
                <a:cubicBezTo>
                  <a:pt x="5339" y="5230"/>
                  <a:pt x="5332" y="5146"/>
                  <a:pt x="5326" y="5062"/>
                </a:cubicBezTo>
                <a:cubicBezTo>
                  <a:pt x="5319" y="5025"/>
                  <a:pt x="5326" y="4844"/>
                  <a:pt x="5279" y="4893"/>
                </a:cubicBezTo>
                <a:cubicBezTo>
                  <a:pt x="5265" y="4905"/>
                  <a:pt x="5265" y="4941"/>
                  <a:pt x="5258" y="4965"/>
                </a:cubicBezTo>
                <a:cubicBezTo>
                  <a:pt x="5238" y="5110"/>
                  <a:pt x="5224" y="5254"/>
                  <a:pt x="5204" y="5387"/>
                </a:cubicBezTo>
                <a:cubicBezTo>
                  <a:pt x="5191" y="5508"/>
                  <a:pt x="5177" y="5652"/>
                  <a:pt x="5137" y="5749"/>
                </a:cubicBezTo>
                <a:cubicBezTo>
                  <a:pt x="5117" y="5797"/>
                  <a:pt x="5089" y="5845"/>
                  <a:pt x="5096" y="5906"/>
                </a:cubicBezTo>
                <a:cubicBezTo>
                  <a:pt x="5096" y="5918"/>
                  <a:pt x="5096" y="5918"/>
                  <a:pt x="5096" y="5930"/>
                </a:cubicBezTo>
                <a:cubicBezTo>
                  <a:pt x="5096" y="5930"/>
                  <a:pt x="5103" y="5942"/>
                  <a:pt x="5110" y="5942"/>
                </a:cubicBezTo>
                <a:cubicBezTo>
                  <a:pt x="5157" y="5966"/>
                  <a:pt x="5184" y="5906"/>
                  <a:pt x="5218" y="5857"/>
                </a:cubicBezTo>
                <a:cubicBezTo>
                  <a:pt x="5218" y="5845"/>
                  <a:pt x="5224" y="5845"/>
                  <a:pt x="5231" y="5833"/>
                </a:cubicBezTo>
                <a:cubicBezTo>
                  <a:pt x="5231" y="5833"/>
                  <a:pt x="5238" y="5833"/>
                  <a:pt x="5245" y="5833"/>
                </a:cubicBezTo>
                <a:cubicBezTo>
                  <a:pt x="5258" y="5857"/>
                  <a:pt x="5245" y="5918"/>
                  <a:pt x="5245" y="5930"/>
                </a:cubicBezTo>
                <a:cubicBezTo>
                  <a:pt x="5238" y="6002"/>
                  <a:pt x="5218" y="6075"/>
                  <a:pt x="5198" y="6135"/>
                </a:cubicBezTo>
                <a:cubicBezTo>
                  <a:pt x="5191" y="6147"/>
                  <a:pt x="5184" y="6159"/>
                  <a:pt x="5177" y="6183"/>
                </a:cubicBezTo>
                <a:cubicBezTo>
                  <a:pt x="4948" y="5990"/>
                  <a:pt x="4948" y="5990"/>
                  <a:pt x="4948" y="5990"/>
                </a:cubicBezTo>
                <a:cubicBezTo>
                  <a:pt x="4934" y="5966"/>
                  <a:pt x="4921" y="5942"/>
                  <a:pt x="4907" y="5918"/>
                </a:cubicBezTo>
                <a:cubicBezTo>
                  <a:pt x="4894" y="5882"/>
                  <a:pt x="4874" y="5857"/>
                  <a:pt x="4860" y="5821"/>
                </a:cubicBezTo>
                <a:cubicBezTo>
                  <a:pt x="4847" y="5785"/>
                  <a:pt x="4779" y="5568"/>
                  <a:pt x="4826" y="5532"/>
                </a:cubicBezTo>
                <a:cubicBezTo>
                  <a:pt x="4840" y="5532"/>
                  <a:pt x="4853" y="5544"/>
                  <a:pt x="4860" y="5556"/>
                </a:cubicBezTo>
                <a:cubicBezTo>
                  <a:pt x="4874" y="5568"/>
                  <a:pt x="4880" y="5592"/>
                  <a:pt x="4887" y="5604"/>
                </a:cubicBezTo>
                <a:cubicBezTo>
                  <a:pt x="4907" y="5640"/>
                  <a:pt x="4934" y="5665"/>
                  <a:pt x="4968" y="5665"/>
                </a:cubicBezTo>
                <a:cubicBezTo>
                  <a:pt x="4975" y="5665"/>
                  <a:pt x="4982" y="5665"/>
                  <a:pt x="4988" y="5652"/>
                </a:cubicBezTo>
                <a:cubicBezTo>
                  <a:pt x="4995" y="5640"/>
                  <a:pt x="5002" y="5616"/>
                  <a:pt x="5002" y="5592"/>
                </a:cubicBezTo>
                <a:cubicBezTo>
                  <a:pt x="5002" y="5532"/>
                  <a:pt x="4975" y="5472"/>
                  <a:pt x="4954" y="5411"/>
                </a:cubicBezTo>
                <a:cubicBezTo>
                  <a:pt x="4928" y="5351"/>
                  <a:pt x="4914" y="5291"/>
                  <a:pt x="4894" y="5230"/>
                </a:cubicBezTo>
                <a:cubicBezTo>
                  <a:pt x="4867" y="5158"/>
                  <a:pt x="4840" y="5098"/>
                  <a:pt x="4833" y="5013"/>
                </a:cubicBezTo>
                <a:cubicBezTo>
                  <a:pt x="4880" y="4941"/>
                  <a:pt x="4921" y="5182"/>
                  <a:pt x="4982" y="5146"/>
                </a:cubicBezTo>
                <a:cubicBezTo>
                  <a:pt x="5022" y="5122"/>
                  <a:pt x="5002" y="5013"/>
                  <a:pt x="4975" y="4953"/>
                </a:cubicBezTo>
                <a:cubicBezTo>
                  <a:pt x="4921" y="4808"/>
                  <a:pt x="4887" y="4651"/>
                  <a:pt x="4867" y="4483"/>
                </a:cubicBezTo>
                <a:cubicBezTo>
                  <a:pt x="4853" y="4398"/>
                  <a:pt x="4847" y="4314"/>
                  <a:pt x="4840" y="4229"/>
                </a:cubicBezTo>
                <a:cubicBezTo>
                  <a:pt x="4840" y="4193"/>
                  <a:pt x="4840" y="4000"/>
                  <a:pt x="4799" y="4061"/>
                </a:cubicBezTo>
                <a:cubicBezTo>
                  <a:pt x="4786" y="4073"/>
                  <a:pt x="4779" y="4097"/>
                  <a:pt x="4772" y="4133"/>
                </a:cubicBezTo>
                <a:cubicBezTo>
                  <a:pt x="4759" y="4266"/>
                  <a:pt x="4739" y="4410"/>
                  <a:pt x="4718" y="4555"/>
                </a:cubicBezTo>
                <a:cubicBezTo>
                  <a:pt x="4705" y="4664"/>
                  <a:pt x="4698" y="4820"/>
                  <a:pt x="4658" y="4917"/>
                </a:cubicBezTo>
                <a:cubicBezTo>
                  <a:pt x="4631" y="4965"/>
                  <a:pt x="4604" y="5001"/>
                  <a:pt x="4610" y="5074"/>
                </a:cubicBezTo>
                <a:cubicBezTo>
                  <a:pt x="4610" y="5086"/>
                  <a:pt x="4610" y="5086"/>
                  <a:pt x="4610" y="5098"/>
                </a:cubicBezTo>
                <a:cubicBezTo>
                  <a:pt x="4610" y="5098"/>
                  <a:pt x="4617" y="5110"/>
                  <a:pt x="4624" y="5110"/>
                </a:cubicBezTo>
                <a:cubicBezTo>
                  <a:pt x="4671" y="5134"/>
                  <a:pt x="4705" y="5074"/>
                  <a:pt x="4732" y="5025"/>
                </a:cubicBezTo>
                <a:cubicBezTo>
                  <a:pt x="4739" y="5013"/>
                  <a:pt x="4739" y="5001"/>
                  <a:pt x="4745" y="5001"/>
                </a:cubicBezTo>
                <a:cubicBezTo>
                  <a:pt x="4752" y="5001"/>
                  <a:pt x="4759" y="5001"/>
                  <a:pt x="4759" y="5001"/>
                </a:cubicBezTo>
                <a:cubicBezTo>
                  <a:pt x="4772" y="5025"/>
                  <a:pt x="4759" y="5074"/>
                  <a:pt x="4759" y="5098"/>
                </a:cubicBezTo>
                <a:cubicBezTo>
                  <a:pt x="4752" y="5170"/>
                  <a:pt x="4732" y="5242"/>
                  <a:pt x="4712" y="5303"/>
                </a:cubicBezTo>
                <a:cubicBezTo>
                  <a:pt x="4671" y="5387"/>
                  <a:pt x="4624" y="5472"/>
                  <a:pt x="4590" y="5580"/>
                </a:cubicBezTo>
                <a:cubicBezTo>
                  <a:pt x="4583" y="5592"/>
                  <a:pt x="4577" y="5616"/>
                  <a:pt x="4577" y="5640"/>
                </a:cubicBezTo>
                <a:cubicBezTo>
                  <a:pt x="4583" y="5689"/>
                  <a:pt x="4604" y="5713"/>
                  <a:pt x="4631" y="5713"/>
                </a:cubicBezTo>
                <a:cubicBezTo>
                  <a:pt x="4664" y="5725"/>
                  <a:pt x="4678" y="5677"/>
                  <a:pt x="4691" y="5628"/>
                </a:cubicBezTo>
                <a:cubicBezTo>
                  <a:pt x="4698" y="5592"/>
                  <a:pt x="4705" y="5568"/>
                  <a:pt x="4725" y="5544"/>
                </a:cubicBezTo>
                <a:cubicBezTo>
                  <a:pt x="4725" y="5544"/>
                  <a:pt x="4732" y="5544"/>
                  <a:pt x="4739" y="5544"/>
                </a:cubicBezTo>
                <a:cubicBezTo>
                  <a:pt x="4739" y="5556"/>
                  <a:pt x="4739" y="5556"/>
                  <a:pt x="4739" y="5556"/>
                </a:cubicBezTo>
                <a:cubicBezTo>
                  <a:pt x="4739" y="5628"/>
                  <a:pt x="4732" y="5689"/>
                  <a:pt x="4718" y="5761"/>
                </a:cubicBezTo>
                <a:cubicBezTo>
                  <a:pt x="4712" y="5773"/>
                  <a:pt x="4712" y="5785"/>
                  <a:pt x="4705" y="5785"/>
                </a:cubicBezTo>
                <a:cubicBezTo>
                  <a:pt x="4388" y="5532"/>
                  <a:pt x="4388" y="5532"/>
                  <a:pt x="4388" y="5532"/>
                </a:cubicBezTo>
                <a:cubicBezTo>
                  <a:pt x="4381" y="5435"/>
                  <a:pt x="4354" y="5351"/>
                  <a:pt x="4327" y="5291"/>
                </a:cubicBezTo>
                <a:cubicBezTo>
                  <a:pt x="4279" y="5182"/>
                  <a:pt x="4219" y="5074"/>
                  <a:pt x="4232" y="4941"/>
                </a:cubicBezTo>
                <a:cubicBezTo>
                  <a:pt x="4279" y="4953"/>
                  <a:pt x="4293" y="5098"/>
                  <a:pt x="4347" y="5098"/>
                </a:cubicBezTo>
                <a:cubicBezTo>
                  <a:pt x="4381" y="5098"/>
                  <a:pt x="4394" y="5013"/>
                  <a:pt x="4388" y="4941"/>
                </a:cubicBezTo>
                <a:cubicBezTo>
                  <a:pt x="4374" y="4808"/>
                  <a:pt x="4307" y="4712"/>
                  <a:pt x="4259" y="4603"/>
                </a:cubicBezTo>
                <a:cubicBezTo>
                  <a:pt x="4239" y="4555"/>
                  <a:pt x="4219" y="4495"/>
                  <a:pt x="4205" y="4434"/>
                </a:cubicBezTo>
                <a:cubicBezTo>
                  <a:pt x="4205" y="4410"/>
                  <a:pt x="4192" y="4362"/>
                  <a:pt x="4199" y="4338"/>
                </a:cubicBezTo>
                <a:cubicBezTo>
                  <a:pt x="4212" y="4314"/>
                  <a:pt x="4232" y="4350"/>
                  <a:pt x="4239" y="4374"/>
                </a:cubicBezTo>
                <a:cubicBezTo>
                  <a:pt x="4246" y="4398"/>
                  <a:pt x="4259" y="4434"/>
                  <a:pt x="4273" y="4458"/>
                </a:cubicBezTo>
                <a:cubicBezTo>
                  <a:pt x="4279" y="4483"/>
                  <a:pt x="4293" y="4507"/>
                  <a:pt x="4300" y="4519"/>
                </a:cubicBezTo>
                <a:cubicBezTo>
                  <a:pt x="4313" y="4531"/>
                  <a:pt x="4334" y="4543"/>
                  <a:pt x="4347" y="4531"/>
                </a:cubicBezTo>
                <a:cubicBezTo>
                  <a:pt x="4367" y="4519"/>
                  <a:pt x="4374" y="4483"/>
                  <a:pt x="4374" y="4446"/>
                </a:cubicBezTo>
                <a:cubicBezTo>
                  <a:pt x="4374" y="4386"/>
                  <a:pt x="4367" y="4326"/>
                  <a:pt x="4347" y="4278"/>
                </a:cubicBezTo>
                <a:cubicBezTo>
                  <a:pt x="4327" y="4229"/>
                  <a:pt x="4307" y="4193"/>
                  <a:pt x="4286" y="4145"/>
                </a:cubicBezTo>
                <a:cubicBezTo>
                  <a:pt x="4266" y="4121"/>
                  <a:pt x="4252" y="4085"/>
                  <a:pt x="4239" y="4048"/>
                </a:cubicBezTo>
                <a:cubicBezTo>
                  <a:pt x="4219" y="4012"/>
                  <a:pt x="4158" y="3795"/>
                  <a:pt x="4205" y="3771"/>
                </a:cubicBezTo>
                <a:cubicBezTo>
                  <a:pt x="4219" y="3759"/>
                  <a:pt x="4232" y="3771"/>
                  <a:pt x="4239" y="3783"/>
                </a:cubicBezTo>
                <a:cubicBezTo>
                  <a:pt x="4246" y="3807"/>
                  <a:pt x="4252" y="3819"/>
                  <a:pt x="4266" y="3843"/>
                </a:cubicBezTo>
                <a:cubicBezTo>
                  <a:pt x="4279" y="3880"/>
                  <a:pt x="4313" y="3904"/>
                  <a:pt x="4340" y="3904"/>
                </a:cubicBezTo>
                <a:cubicBezTo>
                  <a:pt x="4347" y="3892"/>
                  <a:pt x="4354" y="3892"/>
                  <a:pt x="4361" y="3892"/>
                </a:cubicBezTo>
                <a:cubicBezTo>
                  <a:pt x="4374" y="3880"/>
                  <a:pt x="4374" y="3855"/>
                  <a:pt x="4374" y="3831"/>
                </a:cubicBezTo>
                <a:cubicBezTo>
                  <a:pt x="4374" y="3759"/>
                  <a:pt x="4354" y="3699"/>
                  <a:pt x="4334" y="3650"/>
                </a:cubicBezTo>
                <a:cubicBezTo>
                  <a:pt x="4307" y="3590"/>
                  <a:pt x="4293" y="3530"/>
                  <a:pt x="4266" y="3470"/>
                </a:cubicBezTo>
                <a:cubicBezTo>
                  <a:pt x="4246" y="3397"/>
                  <a:pt x="4219" y="3337"/>
                  <a:pt x="4212" y="3252"/>
                </a:cubicBezTo>
                <a:cubicBezTo>
                  <a:pt x="4252" y="3168"/>
                  <a:pt x="4300" y="3409"/>
                  <a:pt x="4354" y="3385"/>
                </a:cubicBezTo>
                <a:cubicBezTo>
                  <a:pt x="4394" y="3361"/>
                  <a:pt x="4374" y="3252"/>
                  <a:pt x="4354" y="3192"/>
                </a:cubicBezTo>
                <a:cubicBezTo>
                  <a:pt x="4300" y="3047"/>
                  <a:pt x="4259" y="2879"/>
                  <a:pt x="4239" y="2710"/>
                </a:cubicBezTo>
                <a:cubicBezTo>
                  <a:pt x="4232" y="2625"/>
                  <a:pt x="4226" y="2541"/>
                  <a:pt x="4219" y="2456"/>
                </a:cubicBezTo>
                <a:cubicBezTo>
                  <a:pt x="4212" y="2420"/>
                  <a:pt x="4219" y="2239"/>
                  <a:pt x="4172" y="2288"/>
                </a:cubicBezTo>
                <a:cubicBezTo>
                  <a:pt x="4158" y="2312"/>
                  <a:pt x="4158" y="2336"/>
                  <a:pt x="4151" y="2360"/>
                </a:cubicBezTo>
                <a:cubicBezTo>
                  <a:pt x="4131" y="2505"/>
                  <a:pt x="4118" y="2649"/>
                  <a:pt x="4097" y="2794"/>
                </a:cubicBezTo>
                <a:cubicBezTo>
                  <a:pt x="4077" y="2903"/>
                  <a:pt x="4070" y="3059"/>
                  <a:pt x="4030" y="3144"/>
                </a:cubicBezTo>
                <a:cubicBezTo>
                  <a:pt x="4009" y="3204"/>
                  <a:pt x="3982" y="3240"/>
                  <a:pt x="3982" y="3313"/>
                </a:cubicBezTo>
                <a:cubicBezTo>
                  <a:pt x="3982" y="3313"/>
                  <a:pt x="3982" y="3325"/>
                  <a:pt x="3989" y="3325"/>
                </a:cubicBezTo>
                <a:cubicBezTo>
                  <a:pt x="3989" y="3337"/>
                  <a:pt x="3996" y="3337"/>
                  <a:pt x="3996" y="3337"/>
                </a:cubicBezTo>
                <a:cubicBezTo>
                  <a:pt x="4043" y="3373"/>
                  <a:pt x="4077" y="3313"/>
                  <a:pt x="4111" y="3252"/>
                </a:cubicBezTo>
                <a:cubicBezTo>
                  <a:pt x="4111" y="3252"/>
                  <a:pt x="4118" y="3240"/>
                  <a:pt x="4118" y="3240"/>
                </a:cubicBezTo>
                <a:cubicBezTo>
                  <a:pt x="4124" y="3228"/>
                  <a:pt x="4131" y="3228"/>
                  <a:pt x="4138" y="3240"/>
                </a:cubicBezTo>
                <a:cubicBezTo>
                  <a:pt x="4144" y="3252"/>
                  <a:pt x="4138" y="3313"/>
                  <a:pt x="4138" y="3337"/>
                </a:cubicBezTo>
                <a:cubicBezTo>
                  <a:pt x="4131" y="3409"/>
                  <a:pt x="4111" y="3470"/>
                  <a:pt x="4084" y="3530"/>
                </a:cubicBezTo>
                <a:cubicBezTo>
                  <a:pt x="4050" y="3626"/>
                  <a:pt x="3996" y="3711"/>
                  <a:pt x="3969" y="3807"/>
                </a:cubicBezTo>
                <a:cubicBezTo>
                  <a:pt x="3962" y="3831"/>
                  <a:pt x="3956" y="3855"/>
                  <a:pt x="3956" y="3880"/>
                </a:cubicBezTo>
                <a:cubicBezTo>
                  <a:pt x="3956" y="3928"/>
                  <a:pt x="3982" y="3952"/>
                  <a:pt x="4009" y="3952"/>
                </a:cubicBezTo>
                <a:cubicBezTo>
                  <a:pt x="4037" y="3952"/>
                  <a:pt x="4057" y="3916"/>
                  <a:pt x="4070" y="3868"/>
                </a:cubicBezTo>
                <a:cubicBezTo>
                  <a:pt x="4077" y="3831"/>
                  <a:pt x="4084" y="3795"/>
                  <a:pt x="4097" y="3783"/>
                </a:cubicBezTo>
                <a:cubicBezTo>
                  <a:pt x="4104" y="3771"/>
                  <a:pt x="4111" y="3771"/>
                  <a:pt x="4111" y="3783"/>
                </a:cubicBezTo>
                <a:cubicBezTo>
                  <a:pt x="4111" y="3783"/>
                  <a:pt x="4111" y="3783"/>
                  <a:pt x="4111" y="3795"/>
                </a:cubicBezTo>
                <a:cubicBezTo>
                  <a:pt x="4118" y="3868"/>
                  <a:pt x="4111" y="3928"/>
                  <a:pt x="4091" y="3988"/>
                </a:cubicBezTo>
                <a:cubicBezTo>
                  <a:pt x="4077" y="4061"/>
                  <a:pt x="4050" y="4097"/>
                  <a:pt x="4023" y="4145"/>
                </a:cubicBezTo>
                <a:cubicBezTo>
                  <a:pt x="4003" y="4169"/>
                  <a:pt x="3989" y="4193"/>
                  <a:pt x="3982" y="4229"/>
                </a:cubicBezTo>
                <a:cubicBezTo>
                  <a:pt x="3969" y="4253"/>
                  <a:pt x="3969" y="4278"/>
                  <a:pt x="3969" y="4314"/>
                </a:cubicBezTo>
                <a:cubicBezTo>
                  <a:pt x="3969" y="4338"/>
                  <a:pt x="3982" y="4362"/>
                  <a:pt x="3996" y="4374"/>
                </a:cubicBezTo>
                <a:cubicBezTo>
                  <a:pt x="4016" y="4386"/>
                  <a:pt x="4037" y="4374"/>
                  <a:pt x="4050" y="4338"/>
                </a:cubicBezTo>
                <a:cubicBezTo>
                  <a:pt x="4057" y="4326"/>
                  <a:pt x="4104" y="4205"/>
                  <a:pt x="4118" y="4253"/>
                </a:cubicBezTo>
                <a:cubicBezTo>
                  <a:pt x="4124" y="4278"/>
                  <a:pt x="4111" y="4338"/>
                  <a:pt x="4111" y="4362"/>
                </a:cubicBezTo>
                <a:cubicBezTo>
                  <a:pt x="4097" y="4422"/>
                  <a:pt x="4091" y="4483"/>
                  <a:pt x="4077" y="4543"/>
                </a:cubicBezTo>
                <a:cubicBezTo>
                  <a:pt x="4050" y="4664"/>
                  <a:pt x="4003" y="4784"/>
                  <a:pt x="3956" y="4881"/>
                </a:cubicBezTo>
                <a:cubicBezTo>
                  <a:pt x="3929" y="4917"/>
                  <a:pt x="3902" y="4965"/>
                  <a:pt x="3908" y="5025"/>
                </a:cubicBezTo>
                <a:cubicBezTo>
                  <a:pt x="3908" y="5098"/>
                  <a:pt x="3962" y="5134"/>
                  <a:pt x="3996" y="5110"/>
                </a:cubicBezTo>
                <a:cubicBezTo>
                  <a:pt x="4050" y="5086"/>
                  <a:pt x="4050" y="4989"/>
                  <a:pt x="4084" y="4941"/>
                </a:cubicBezTo>
                <a:cubicBezTo>
                  <a:pt x="4091" y="4941"/>
                  <a:pt x="4091" y="4941"/>
                  <a:pt x="4091" y="4941"/>
                </a:cubicBezTo>
                <a:cubicBezTo>
                  <a:pt x="4104" y="4941"/>
                  <a:pt x="4104" y="4965"/>
                  <a:pt x="4104" y="4977"/>
                </a:cubicBezTo>
                <a:cubicBezTo>
                  <a:pt x="4091" y="5074"/>
                  <a:pt x="4077" y="5158"/>
                  <a:pt x="4050" y="5242"/>
                </a:cubicBezTo>
                <a:cubicBezTo>
                  <a:pt x="3706" y="4965"/>
                  <a:pt x="3706" y="4965"/>
                  <a:pt x="3706" y="4965"/>
                </a:cubicBezTo>
                <a:cubicBezTo>
                  <a:pt x="3692" y="4929"/>
                  <a:pt x="3672" y="4905"/>
                  <a:pt x="3659" y="4881"/>
                </a:cubicBezTo>
                <a:cubicBezTo>
                  <a:pt x="3645" y="4844"/>
                  <a:pt x="3632" y="4808"/>
                  <a:pt x="3611" y="4784"/>
                </a:cubicBezTo>
                <a:cubicBezTo>
                  <a:pt x="3598" y="4748"/>
                  <a:pt x="3530" y="4531"/>
                  <a:pt x="3584" y="4495"/>
                </a:cubicBezTo>
                <a:cubicBezTo>
                  <a:pt x="3591" y="4483"/>
                  <a:pt x="3604" y="4495"/>
                  <a:pt x="3618" y="4519"/>
                </a:cubicBezTo>
                <a:cubicBezTo>
                  <a:pt x="3625" y="4531"/>
                  <a:pt x="3632" y="4543"/>
                  <a:pt x="3638" y="4567"/>
                </a:cubicBezTo>
                <a:cubicBezTo>
                  <a:pt x="3659" y="4603"/>
                  <a:pt x="3686" y="4627"/>
                  <a:pt x="3719" y="4627"/>
                </a:cubicBezTo>
                <a:cubicBezTo>
                  <a:pt x="3726" y="4627"/>
                  <a:pt x="3733" y="4615"/>
                  <a:pt x="3739" y="4615"/>
                </a:cubicBezTo>
                <a:cubicBezTo>
                  <a:pt x="3746" y="4603"/>
                  <a:pt x="3753" y="4579"/>
                  <a:pt x="3753" y="4555"/>
                </a:cubicBezTo>
                <a:cubicBezTo>
                  <a:pt x="3753" y="4495"/>
                  <a:pt x="3733" y="4422"/>
                  <a:pt x="3706" y="4374"/>
                </a:cubicBezTo>
                <a:cubicBezTo>
                  <a:pt x="3686" y="4314"/>
                  <a:pt x="3665" y="4253"/>
                  <a:pt x="3645" y="4193"/>
                </a:cubicBezTo>
                <a:cubicBezTo>
                  <a:pt x="3618" y="4121"/>
                  <a:pt x="3591" y="4061"/>
                  <a:pt x="3591" y="3976"/>
                </a:cubicBezTo>
                <a:cubicBezTo>
                  <a:pt x="3632" y="3904"/>
                  <a:pt x="3672" y="4133"/>
                  <a:pt x="3733" y="4109"/>
                </a:cubicBezTo>
                <a:cubicBezTo>
                  <a:pt x="3773" y="4085"/>
                  <a:pt x="3753" y="3976"/>
                  <a:pt x="3726" y="3916"/>
                </a:cubicBezTo>
                <a:cubicBezTo>
                  <a:pt x="3672" y="3771"/>
                  <a:pt x="3638" y="3602"/>
                  <a:pt x="3618" y="3433"/>
                </a:cubicBezTo>
                <a:cubicBezTo>
                  <a:pt x="3604" y="3349"/>
                  <a:pt x="3598" y="3265"/>
                  <a:pt x="3591" y="3180"/>
                </a:cubicBezTo>
                <a:cubicBezTo>
                  <a:pt x="3591" y="3144"/>
                  <a:pt x="3591" y="2963"/>
                  <a:pt x="3551" y="3023"/>
                </a:cubicBezTo>
                <a:cubicBezTo>
                  <a:pt x="3537" y="3035"/>
                  <a:pt x="3530" y="3059"/>
                  <a:pt x="3530" y="3084"/>
                </a:cubicBezTo>
                <a:cubicBezTo>
                  <a:pt x="3510" y="3228"/>
                  <a:pt x="3490" y="3373"/>
                  <a:pt x="3469" y="3518"/>
                </a:cubicBezTo>
                <a:cubicBezTo>
                  <a:pt x="3456" y="3626"/>
                  <a:pt x="3449" y="3783"/>
                  <a:pt x="3409" y="3880"/>
                </a:cubicBezTo>
                <a:cubicBezTo>
                  <a:pt x="3389" y="3928"/>
                  <a:pt x="3362" y="3964"/>
                  <a:pt x="3362" y="4036"/>
                </a:cubicBezTo>
                <a:cubicBezTo>
                  <a:pt x="3362" y="4036"/>
                  <a:pt x="3362" y="4048"/>
                  <a:pt x="3362" y="4048"/>
                </a:cubicBezTo>
                <a:cubicBezTo>
                  <a:pt x="3368" y="4061"/>
                  <a:pt x="3368" y="4061"/>
                  <a:pt x="3375" y="4073"/>
                </a:cubicBezTo>
                <a:cubicBezTo>
                  <a:pt x="3422" y="4097"/>
                  <a:pt x="3456" y="4036"/>
                  <a:pt x="3483" y="3976"/>
                </a:cubicBezTo>
                <a:cubicBezTo>
                  <a:pt x="3490" y="3976"/>
                  <a:pt x="3490" y="3964"/>
                  <a:pt x="3497" y="3964"/>
                </a:cubicBezTo>
                <a:cubicBezTo>
                  <a:pt x="3503" y="3952"/>
                  <a:pt x="3510" y="3952"/>
                  <a:pt x="3510" y="3964"/>
                </a:cubicBezTo>
                <a:cubicBezTo>
                  <a:pt x="3524" y="3988"/>
                  <a:pt x="3517" y="4036"/>
                  <a:pt x="3510" y="4061"/>
                </a:cubicBezTo>
                <a:cubicBezTo>
                  <a:pt x="3503" y="4133"/>
                  <a:pt x="3490" y="4205"/>
                  <a:pt x="3463" y="4253"/>
                </a:cubicBezTo>
                <a:cubicBezTo>
                  <a:pt x="3422" y="4350"/>
                  <a:pt x="3375" y="4434"/>
                  <a:pt x="3341" y="4531"/>
                </a:cubicBezTo>
                <a:cubicBezTo>
                  <a:pt x="3334" y="4555"/>
                  <a:pt x="3328" y="4579"/>
                  <a:pt x="3334" y="4603"/>
                </a:cubicBezTo>
                <a:cubicBezTo>
                  <a:pt x="3334" y="4651"/>
                  <a:pt x="3362" y="4676"/>
                  <a:pt x="3382" y="4676"/>
                </a:cubicBezTo>
                <a:cubicBezTo>
                  <a:pt x="3416" y="4676"/>
                  <a:pt x="3436" y="4639"/>
                  <a:pt x="3442" y="4591"/>
                </a:cubicBezTo>
                <a:cubicBezTo>
                  <a:pt x="3449" y="4555"/>
                  <a:pt x="3456" y="4519"/>
                  <a:pt x="3476" y="4507"/>
                </a:cubicBezTo>
                <a:cubicBezTo>
                  <a:pt x="3483" y="4507"/>
                  <a:pt x="3483" y="4495"/>
                  <a:pt x="3490" y="4507"/>
                </a:cubicBezTo>
                <a:cubicBezTo>
                  <a:pt x="3490" y="4507"/>
                  <a:pt x="3490" y="4519"/>
                  <a:pt x="3490" y="4519"/>
                </a:cubicBezTo>
                <a:cubicBezTo>
                  <a:pt x="3490" y="4591"/>
                  <a:pt x="3483" y="4651"/>
                  <a:pt x="3469" y="4712"/>
                </a:cubicBezTo>
                <a:cubicBezTo>
                  <a:pt x="3463" y="4736"/>
                  <a:pt x="3463" y="4748"/>
                  <a:pt x="3456" y="4760"/>
                </a:cubicBezTo>
                <a:cubicBezTo>
                  <a:pt x="3064" y="4434"/>
                  <a:pt x="3064" y="4434"/>
                  <a:pt x="3064" y="4434"/>
                </a:cubicBezTo>
                <a:cubicBezTo>
                  <a:pt x="3044" y="4398"/>
                  <a:pt x="3031" y="4362"/>
                  <a:pt x="3011" y="4326"/>
                </a:cubicBezTo>
                <a:cubicBezTo>
                  <a:pt x="2990" y="4278"/>
                  <a:pt x="2970" y="4229"/>
                  <a:pt x="2963" y="4157"/>
                </a:cubicBezTo>
                <a:cubicBezTo>
                  <a:pt x="2957" y="4145"/>
                  <a:pt x="2950" y="4085"/>
                  <a:pt x="2950" y="4073"/>
                </a:cubicBezTo>
                <a:cubicBezTo>
                  <a:pt x="2963" y="4036"/>
                  <a:pt x="2984" y="4085"/>
                  <a:pt x="2990" y="4097"/>
                </a:cubicBezTo>
                <a:cubicBezTo>
                  <a:pt x="2997" y="4133"/>
                  <a:pt x="3011" y="4157"/>
                  <a:pt x="3024" y="4193"/>
                </a:cubicBezTo>
                <a:cubicBezTo>
                  <a:pt x="3031" y="4217"/>
                  <a:pt x="3044" y="4229"/>
                  <a:pt x="3058" y="4253"/>
                </a:cubicBezTo>
                <a:cubicBezTo>
                  <a:pt x="3071" y="4266"/>
                  <a:pt x="3085" y="4266"/>
                  <a:pt x="3098" y="4253"/>
                </a:cubicBezTo>
                <a:cubicBezTo>
                  <a:pt x="3119" y="4241"/>
                  <a:pt x="3125" y="4205"/>
                  <a:pt x="3125" y="4169"/>
                </a:cubicBezTo>
                <a:cubicBezTo>
                  <a:pt x="3132" y="4109"/>
                  <a:pt x="3119" y="4061"/>
                  <a:pt x="3098" y="4012"/>
                </a:cubicBezTo>
                <a:cubicBezTo>
                  <a:pt x="3078" y="3964"/>
                  <a:pt x="3058" y="3916"/>
                  <a:pt x="3038" y="3880"/>
                </a:cubicBezTo>
                <a:cubicBezTo>
                  <a:pt x="3017" y="3843"/>
                  <a:pt x="3004" y="3819"/>
                  <a:pt x="2990" y="3783"/>
                </a:cubicBezTo>
                <a:cubicBezTo>
                  <a:pt x="2977" y="3747"/>
                  <a:pt x="2909" y="3530"/>
                  <a:pt x="2957" y="3494"/>
                </a:cubicBezTo>
                <a:cubicBezTo>
                  <a:pt x="2970" y="3494"/>
                  <a:pt x="2984" y="3506"/>
                  <a:pt x="2990" y="3518"/>
                </a:cubicBezTo>
                <a:cubicBezTo>
                  <a:pt x="3004" y="3530"/>
                  <a:pt x="3011" y="3554"/>
                  <a:pt x="3017" y="3566"/>
                </a:cubicBezTo>
                <a:cubicBezTo>
                  <a:pt x="3038" y="3602"/>
                  <a:pt x="3064" y="3626"/>
                  <a:pt x="3092" y="3626"/>
                </a:cubicBezTo>
                <a:cubicBezTo>
                  <a:pt x="3098" y="3626"/>
                  <a:pt x="3112" y="3626"/>
                  <a:pt x="3112" y="3614"/>
                </a:cubicBezTo>
                <a:cubicBezTo>
                  <a:pt x="3125" y="3602"/>
                  <a:pt x="3125" y="3578"/>
                  <a:pt x="3125" y="3554"/>
                </a:cubicBezTo>
                <a:cubicBezTo>
                  <a:pt x="3125" y="3494"/>
                  <a:pt x="3105" y="3433"/>
                  <a:pt x="3085" y="3373"/>
                </a:cubicBezTo>
                <a:cubicBezTo>
                  <a:pt x="3058" y="3313"/>
                  <a:pt x="3044" y="3252"/>
                  <a:pt x="3024" y="3192"/>
                </a:cubicBezTo>
                <a:cubicBezTo>
                  <a:pt x="2997" y="3120"/>
                  <a:pt x="2970" y="3059"/>
                  <a:pt x="2963" y="2975"/>
                </a:cubicBezTo>
                <a:cubicBezTo>
                  <a:pt x="3011" y="2903"/>
                  <a:pt x="3051" y="3144"/>
                  <a:pt x="3105" y="3108"/>
                </a:cubicBezTo>
                <a:cubicBezTo>
                  <a:pt x="3146" y="3084"/>
                  <a:pt x="3132" y="2975"/>
                  <a:pt x="3105" y="2915"/>
                </a:cubicBezTo>
                <a:cubicBezTo>
                  <a:pt x="3051" y="2770"/>
                  <a:pt x="3017" y="2613"/>
                  <a:pt x="2990" y="2444"/>
                </a:cubicBezTo>
                <a:cubicBezTo>
                  <a:pt x="2984" y="2360"/>
                  <a:pt x="2977" y="2276"/>
                  <a:pt x="2970" y="2191"/>
                </a:cubicBezTo>
                <a:cubicBezTo>
                  <a:pt x="2970" y="2155"/>
                  <a:pt x="2970" y="1974"/>
                  <a:pt x="2923" y="2022"/>
                </a:cubicBezTo>
                <a:cubicBezTo>
                  <a:pt x="2909" y="2034"/>
                  <a:pt x="2909" y="2058"/>
                  <a:pt x="2902" y="2095"/>
                </a:cubicBezTo>
                <a:cubicBezTo>
                  <a:pt x="2889" y="2239"/>
                  <a:pt x="2869" y="2372"/>
                  <a:pt x="2848" y="2517"/>
                </a:cubicBezTo>
                <a:cubicBezTo>
                  <a:pt x="2835" y="2625"/>
                  <a:pt x="2822" y="2782"/>
                  <a:pt x="2781" y="2879"/>
                </a:cubicBezTo>
                <a:cubicBezTo>
                  <a:pt x="2761" y="2927"/>
                  <a:pt x="2734" y="2963"/>
                  <a:pt x="2741" y="3035"/>
                </a:cubicBezTo>
                <a:cubicBezTo>
                  <a:pt x="2741" y="3047"/>
                  <a:pt x="2741" y="3047"/>
                  <a:pt x="2741" y="3059"/>
                </a:cubicBezTo>
                <a:cubicBezTo>
                  <a:pt x="2741" y="3059"/>
                  <a:pt x="2747" y="3072"/>
                  <a:pt x="2754" y="3072"/>
                </a:cubicBezTo>
                <a:cubicBezTo>
                  <a:pt x="2801" y="3096"/>
                  <a:pt x="2828" y="3035"/>
                  <a:pt x="2862" y="2987"/>
                </a:cubicBezTo>
                <a:cubicBezTo>
                  <a:pt x="2862" y="2975"/>
                  <a:pt x="2869" y="2963"/>
                  <a:pt x="2876" y="2963"/>
                </a:cubicBezTo>
                <a:cubicBezTo>
                  <a:pt x="2876" y="2963"/>
                  <a:pt x="2882" y="2963"/>
                  <a:pt x="2889" y="2963"/>
                </a:cubicBezTo>
                <a:cubicBezTo>
                  <a:pt x="2902" y="2987"/>
                  <a:pt x="2889" y="3035"/>
                  <a:pt x="2889" y="3059"/>
                </a:cubicBezTo>
                <a:cubicBezTo>
                  <a:pt x="2882" y="3132"/>
                  <a:pt x="2862" y="3204"/>
                  <a:pt x="2842" y="3265"/>
                </a:cubicBezTo>
                <a:cubicBezTo>
                  <a:pt x="2801" y="3349"/>
                  <a:pt x="2747" y="3433"/>
                  <a:pt x="2720" y="3542"/>
                </a:cubicBezTo>
                <a:cubicBezTo>
                  <a:pt x="2713" y="3554"/>
                  <a:pt x="2707" y="3578"/>
                  <a:pt x="2707" y="3602"/>
                </a:cubicBezTo>
                <a:cubicBezTo>
                  <a:pt x="2707" y="3650"/>
                  <a:pt x="2734" y="3675"/>
                  <a:pt x="2761" y="3675"/>
                </a:cubicBezTo>
                <a:cubicBezTo>
                  <a:pt x="2788" y="3687"/>
                  <a:pt x="2808" y="3638"/>
                  <a:pt x="2822" y="3590"/>
                </a:cubicBezTo>
                <a:cubicBezTo>
                  <a:pt x="2828" y="3554"/>
                  <a:pt x="2835" y="3530"/>
                  <a:pt x="2848" y="3506"/>
                </a:cubicBezTo>
                <a:cubicBezTo>
                  <a:pt x="2855" y="3506"/>
                  <a:pt x="2862" y="3506"/>
                  <a:pt x="2862" y="3506"/>
                </a:cubicBezTo>
                <a:cubicBezTo>
                  <a:pt x="2869" y="3518"/>
                  <a:pt x="2869" y="3518"/>
                  <a:pt x="2869" y="3518"/>
                </a:cubicBezTo>
                <a:cubicBezTo>
                  <a:pt x="2869" y="3590"/>
                  <a:pt x="2862" y="3663"/>
                  <a:pt x="2842" y="3723"/>
                </a:cubicBezTo>
                <a:cubicBezTo>
                  <a:pt x="2828" y="3783"/>
                  <a:pt x="2801" y="3819"/>
                  <a:pt x="2774" y="3868"/>
                </a:cubicBezTo>
                <a:cubicBezTo>
                  <a:pt x="2761" y="3904"/>
                  <a:pt x="2741" y="3928"/>
                  <a:pt x="2734" y="3964"/>
                </a:cubicBezTo>
                <a:cubicBezTo>
                  <a:pt x="2727" y="3988"/>
                  <a:pt x="2720" y="4012"/>
                  <a:pt x="2720" y="4036"/>
                </a:cubicBezTo>
                <a:cubicBezTo>
                  <a:pt x="2720" y="4061"/>
                  <a:pt x="2734" y="4097"/>
                  <a:pt x="2747" y="4097"/>
                </a:cubicBezTo>
                <a:cubicBezTo>
                  <a:pt x="2768" y="4121"/>
                  <a:pt x="2788" y="4097"/>
                  <a:pt x="2801" y="4073"/>
                </a:cubicBezTo>
                <a:cubicBezTo>
                  <a:pt x="2808" y="4061"/>
                  <a:pt x="2855" y="3940"/>
                  <a:pt x="2869" y="3988"/>
                </a:cubicBezTo>
                <a:cubicBezTo>
                  <a:pt x="2876" y="4000"/>
                  <a:pt x="2862" y="4061"/>
                  <a:pt x="2862" y="4085"/>
                </a:cubicBezTo>
                <a:cubicBezTo>
                  <a:pt x="2855" y="4133"/>
                  <a:pt x="2842" y="4193"/>
                  <a:pt x="2835" y="4241"/>
                </a:cubicBezTo>
                <a:cubicBezTo>
                  <a:pt x="2464" y="3940"/>
                  <a:pt x="2464" y="3940"/>
                  <a:pt x="2464" y="3940"/>
                </a:cubicBezTo>
                <a:cubicBezTo>
                  <a:pt x="2450" y="3904"/>
                  <a:pt x="2430" y="3868"/>
                  <a:pt x="2410" y="3831"/>
                </a:cubicBezTo>
                <a:cubicBezTo>
                  <a:pt x="2396" y="3807"/>
                  <a:pt x="2383" y="3771"/>
                  <a:pt x="2369" y="3735"/>
                </a:cubicBezTo>
                <a:cubicBezTo>
                  <a:pt x="2349" y="3699"/>
                  <a:pt x="2282" y="3482"/>
                  <a:pt x="2336" y="3457"/>
                </a:cubicBezTo>
                <a:cubicBezTo>
                  <a:pt x="2349" y="3445"/>
                  <a:pt x="2356" y="3457"/>
                  <a:pt x="2369" y="3470"/>
                </a:cubicBezTo>
                <a:cubicBezTo>
                  <a:pt x="2376" y="3494"/>
                  <a:pt x="2383" y="3506"/>
                  <a:pt x="2390" y="3530"/>
                </a:cubicBezTo>
                <a:cubicBezTo>
                  <a:pt x="2410" y="3566"/>
                  <a:pt x="2443" y="3590"/>
                  <a:pt x="2471" y="3578"/>
                </a:cubicBezTo>
                <a:cubicBezTo>
                  <a:pt x="2477" y="3578"/>
                  <a:pt x="2484" y="3578"/>
                  <a:pt x="2491" y="3578"/>
                </a:cubicBezTo>
                <a:cubicBezTo>
                  <a:pt x="2498" y="3566"/>
                  <a:pt x="2504" y="3542"/>
                  <a:pt x="2504" y="3518"/>
                </a:cubicBezTo>
                <a:cubicBezTo>
                  <a:pt x="2504" y="3445"/>
                  <a:pt x="2484" y="3385"/>
                  <a:pt x="2464" y="3337"/>
                </a:cubicBezTo>
                <a:cubicBezTo>
                  <a:pt x="2437" y="3277"/>
                  <a:pt x="2417" y="3216"/>
                  <a:pt x="2396" y="3156"/>
                </a:cubicBezTo>
                <a:cubicBezTo>
                  <a:pt x="2376" y="3084"/>
                  <a:pt x="2349" y="3023"/>
                  <a:pt x="2342" y="2939"/>
                </a:cubicBezTo>
                <a:cubicBezTo>
                  <a:pt x="2383" y="2854"/>
                  <a:pt x="2430" y="3096"/>
                  <a:pt x="2484" y="3059"/>
                </a:cubicBezTo>
                <a:cubicBezTo>
                  <a:pt x="2525" y="3047"/>
                  <a:pt x="2504" y="2939"/>
                  <a:pt x="2484" y="2867"/>
                </a:cubicBezTo>
                <a:cubicBezTo>
                  <a:pt x="2423" y="2734"/>
                  <a:pt x="2390" y="2565"/>
                  <a:pt x="2369" y="2396"/>
                </a:cubicBezTo>
                <a:cubicBezTo>
                  <a:pt x="2362" y="2312"/>
                  <a:pt x="2349" y="2227"/>
                  <a:pt x="2342" y="2143"/>
                </a:cubicBezTo>
                <a:cubicBezTo>
                  <a:pt x="2342" y="2107"/>
                  <a:pt x="2342" y="1926"/>
                  <a:pt x="2302" y="1974"/>
                </a:cubicBezTo>
                <a:cubicBezTo>
                  <a:pt x="2288" y="1998"/>
                  <a:pt x="2282" y="2022"/>
                  <a:pt x="2282" y="2046"/>
                </a:cubicBezTo>
                <a:cubicBezTo>
                  <a:pt x="2261" y="2191"/>
                  <a:pt x="2248" y="2336"/>
                  <a:pt x="2228" y="2481"/>
                </a:cubicBezTo>
                <a:cubicBezTo>
                  <a:pt x="2207" y="2589"/>
                  <a:pt x="2201" y="2734"/>
                  <a:pt x="2160" y="2830"/>
                </a:cubicBezTo>
                <a:cubicBezTo>
                  <a:pt x="2140" y="2891"/>
                  <a:pt x="2113" y="2927"/>
                  <a:pt x="2113" y="2999"/>
                </a:cubicBezTo>
                <a:cubicBezTo>
                  <a:pt x="2113" y="2999"/>
                  <a:pt x="2113" y="3011"/>
                  <a:pt x="2113" y="3011"/>
                </a:cubicBezTo>
                <a:cubicBezTo>
                  <a:pt x="2120" y="3023"/>
                  <a:pt x="2126" y="3023"/>
                  <a:pt x="2126" y="3023"/>
                </a:cubicBezTo>
                <a:cubicBezTo>
                  <a:pt x="2173" y="3059"/>
                  <a:pt x="2207" y="2999"/>
                  <a:pt x="2234" y="2939"/>
                </a:cubicBezTo>
                <a:cubicBezTo>
                  <a:pt x="2241" y="2927"/>
                  <a:pt x="2248" y="2927"/>
                  <a:pt x="2248" y="2915"/>
                </a:cubicBezTo>
                <a:cubicBezTo>
                  <a:pt x="2255" y="2915"/>
                  <a:pt x="2261" y="2915"/>
                  <a:pt x="2268" y="2927"/>
                </a:cubicBezTo>
                <a:cubicBezTo>
                  <a:pt x="2275" y="2939"/>
                  <a:pt x="2268" y="2999"/>
                  <a:pt x="2268" y="3023"/>
                </a:cubicBezTo>
                <a:cubicBezTo>
                  <a:pt x="2261" y="3096"/>
                  <a:pt x="2241" y="3156"/>
                  <a:pt x="2214" y="3216"/>
                </a:cubicBezTo>
                <a:cubicBezTo>
                  <a:pt x="2173" y="3313"/>
                  <a:pt x="2126" y="3397"/>
                  <a:pt x="2092" y="3494"/>
                </a:cubicBezTo>
                <a:cubicBezTo>
                  <a:pt x="2086" y="3518"/>
                  <a:pt x="2086" y="3542"/>
                  <a:pt x="2086" y="3566"/>
                </a:cubicBezTo>
                <a:cubicBezTo>
                  <a:pt x="2086" y="3614"/>
                  <a:pt x="2113" y="3638"/>
                  <a:pt x="2133" y="3638"/>
                </a:cubicBezTo>
                <a:cubicBezTo>
                  <a:pt x="2167" y="3638"/>
                  <a:pt x="2187" y="3602"/>
                  <a:pt x="2194" y="3554"/>
                </a:cubicBezTo>
                <a:cubicBezTo>
                  <a:pt x="2201" y="3518"/>
                  <a:pt x="2214" y="3482"/>
                  <a:pt x="2228" y="3470"/>
                </a:cubicBezTo>
                <a:cubicBezTo>
                  <a:pt x="2234" y="3457"/>
                  <a:pt x="2241" y="3457"/>
                  <a:pt x="2241" y="3470"/>
                </a:cubicBezTo>
                <a:cubicBezTo>
                  <a:pt x="2241" y="3470"/>
                  <a:pt x="2241" y="3470"/>
                  <a:pt x="2241" y="3482"/>
                </a:cubicBezTo>
                <a:cubicBezTo>
                  <a:pt x="2248" y="3542"/>
                  <a:pt x="2234" y="3614"/>
                  <a:pt x="2221" y="3675"/>
                </a:cubicBezTo>
                <a:cubicBezTo>
                  <a:pt x="2214" y="3699"/>
                  <a:pt x="2214" y="3711"/>
                  <a:pt x="2207" y="3723"/>
                </a:cubicBezTo>
                <a:cubicBezTo>
                  <a:pt x="1782" y="3373"/>
                  <a:pt x="1782" y="3373"/>
                  <a:pt x="1782" y="3373"/>
                </a:cubicBezTo>
                <a:cubicBezTo>
                  <a:pt x="1775" y="3373"/>
                  <a:pt x="1775" y="3361"/>
                  <a:pt x="1775" y="3361"/>
                </a:cubicBezTo>
                <a:cubicBezTo>
                  <a:pt x="1748" y="3289"/>
                  <a:pt x="1721" y="3228"/>
                  <a:pt x="1715" y="3144"/>
                </a:cubicBezTo>
                <a:cubicBezTo>
                  <a:pt x="1762" y="3059"/>
                  <a:pt x="1802" y="3301"/>
                  <a:pt x="1863" y="3265"/>
                </a:cubicBezTo>
                <a:cubicBezTo>
                  <a:pt x="1903" y="3252"/>
                  <a:pt x="1883" y="3144"/>
                  <a:pt x="1856" y="3072"/>
                </a:cubicBezTo>
                <a:cubicBezTo>
                  <a:pt x="1802" y="2939"/>
                  <a:pt x="1768" y="2770"/>
                  <a:pt x="1748" y="2601"/>
                </a:cubicBezTo>
                <a:cubicBezTo>
                  <a:pt x="1735" y="2517"/>
                  <a:pt x="1728" y="2432"/>
                  <a:pt x="1721" y="2348"/>
                </a:cubicBezTo>
                <a:cubicBezTo>
                  <a:pt x="1721" y="2312"/>
                  <a:pt x="1721" y="2131"/>
                  <a:pt x="1681" y="2179"/>
                </a:cubicBezTo>
                <a:cubicBezTo>
                  <a:pt x="1667" y="2203"/>
                  <a:pt x="1661" y="2227"/>
                  <a:pt x="1654" y="2251"/>
                </a:cubicBezTo>
                <a:cubicBezTo>
                  <a:pt x="1640" y="2396"/>
                  <a:pt x="1620" y="2541"/>
                  <a:pt x="1600" y="2686"/>
                </a:cubicBezTo>
                <a:cubicBezTo>
                  <a:pt x="1586" y="2794"/>
                  <a:pt x="1580" y="2939"/>
                  <a:pt x="1539" y="3035"/>
                </a:cubicBezTo>
                <a:cubicBezTo>
                  <a:pt x="1519" y="3072"/>
                  <a:pt x="1505" y="3108"/>
                  <a:pt x="1498" y="3144"/>
                </a:cubicBezTo>
                <a:cubicBezTo>
                  <a:pt x="1134" y="2842"/>
                  <a:pt x="1134" y="2842"/>
                  <a:pt x="1134" y="2842"/>
                </a:cubicBezTo>
                <a:cubicBezTo>
                  <a:pt x="1114" y="2782"/>
                  <a:pt x="1100" y="2722"/>
                  <a:pt x="1114" y="2649"/>
                </a:cubicBezTo>
                <a:cubicBezTo>
                  <a:pt x="1161" y="2662"/>
                  <a:pt x="1175" y="2818"/>
                  <a:pt x="1229" y="2818"/>
                </a:cubicBezTo>
                <a:cubicBezTo>
                  <a:pt x="1262" y="2818"/>
                  <a:pt x="1276" y="2722"/>
                  <a:pt x="1269" y="2662"/>
                </a:cubicBezTo>
                <a:cubicBezTo>
                  <a:pt x="1255" y="2517"/>
                  <a:pt x="1188" y="2420"/>
                  <a:pt x="1141" y="2312"/>
                </a:cubicBezTo>
                <a:cubicBezTo>
                  <a:pt x="1120" y="2264"/>
                  <a:pt x="1100" y="2215"/>
                  <a:pt x="1087" y="2143"/>
                </a:cubicBezTo>
                <a:cubicBezTo>
                  <a:pt x="1087" y="2131"/>
                  <a:pt x="1073" y="2071"/>
                  <a:pt x="1080" y="2058"/>
                </a:cubicBezTo>
                <a:cubicBezTo>
                  <a:pt x="1094" y="2022"/>
                  <a:pt x="1114" y="2071"/>
                  <a:pt x="1120" y="2083"/>
                </a:cubicBezTo>
                <a:cubicBezTo>
                  <a:pt x="1127" y="2119"/>
                  <a:pt x="1141" y="2143"/>
                  <a:pt x="1154" y="2179"/>
                </a:cubicBezTo>
                <a:cubicBezTo>
                  <a:pt x="1161" y="2203"/>
                  <a:pt x="1168" y="2227"/>
                  <a:pt x="1181" y="2239"/>
                </a:cubicBezTo>
                <a:cubicBezTo>
                  <a:pt x="1195" y="2251"/>
                  <a:pt x="1215" y="2264"/>
                  <a:pt x="1229" y="2251"/>
                </a:cubicBezTo>
                <a:cubicBezTo>
                  <a:pt x="1249" y="2227"/>
                  <a:pt x="1255" y="2191"/>
                  <a:pt x="1255" y="2155"/>
                </a:cubicBezTo>
                <a:cubicBezTo>
                  <a:pt x="1255" y="2095"/>
                  <a:pt x="1249" y="2046"/>
                  <a:pt x="1229" y="1998"/>
                </a:cubicBezTo>
                <a:cubicBezTo>
                  <a:pt x="1208" y="1950"/>
                  <a:pt x="1188" y="1902"/>
                  <a:pt x="1168" y="1866"/>
                </a:cubicBezTo>
                <a:cubicBezTo>
                  <a:pt x="1148" y="1829"/>
                  <a:pt x="1134" y="1805"/>
                  <a:pt x="1120" y="1769"/>
                </a:cubicBezTo>
                <a:cubicBezTo>
                  <a:pt x="1100" y="1733"/>
                  <a:pt x="1040" y="1516"/>
                  <a:pt x="1087" y="1480"/>
                </a:cubicBezTo>
                <a:cubicBezTo>
                  <a:pt x="1100" y="1480"/>
                  <a:pt x="1114" y="1492"/>
                  <a:pt x="1120" y="1504"/>
                </a:cubicBezTo>
                <a:cubicBezTo>
                  <a:pt x="1127" y="1516"/>
                  <a:pt x="1134" y="1540"/>
                  <a:pt x="1148" y="1552"/>
                </a:cubicBezTo>
                <a:cubicBezTo>
                  <a:pt x="1161" y="1588"/>
                  <a:pt x="1195" y="1612"/>
                  <a:pt x="1222" y="1612"/>
                </a:cubicBezTo>
                <a:cubicBezTo>
                  <a:pt x="1229" y="1612"/>
                  <a:pt x="1235" y="1612"/>
                  <a:pt x="1242" y="1600"/>
                </a:cubicBezTo>
                <a:cubicBezTo>
                  <a:pt x="1255" y="1588"/>
                  <a:pt x="1255" y="1564"/>
                  <a:pt x="1255" y="1540"/>
                </a:cubicBezTo>
                <a:cubicBezTo>
                  <a:pt x="1255" y="1480"/>
                  <a:pt x="1235" y="1419"/>
                  <a:pt x="1215" y="1359"/>
                </a:cubicBezTo>
                <a:cubicBezTo>
                  <a:pt x="1188" y="1299"/>
                  <a:pt x="1175" y="1238"/>
                  <a:pt x="1148" y="1178"/>
                </a:cubicBezTo>
                <a:cubicBezTo>
                  <a:pt x="1127" y="1106"/>
                  <a:pt x="1100" y="1045"/>
                  <a:pt x="1094" y="961"/>
                </a:cubicBezTo>
                <a:cubicBezTo>
                  <a:pt x="1134" y="889"/>
                  <a:pt x="1181" y="1130"/>
                  <a:pt x="1235" y="1094"/>
                </a:cubicBezTo>
                <a:cubicBezTo>
                  <a:pt x="1276" y="1070"/>
                  <a:pt x="1255" y="961"/>
                  <a:pt x="1235" y="901"/>
                </a:cubicBezTo>
                <a:cubicBezTo>
                  <a:pt x="1181" y="756"/>
                  <a:pt x="1141" y="599"/>
                  <a:pt x="1120" y="430"/>
                </a:cubicBezTo>
                <a:cubicBezTo>
                  <a:pt x="1114" y="346"/>
                  <a:pt x="1107" y="262"/>
                  <a:pt x="1100" y="177"/>
                </a:cubicBezTo>
                <a:cubicBezTo>
                  <a:pt x="1094" y="141"/>
                  <a:pt x="1100" y="-40"/>
                  <a:pt x="1053" y="8"/>
                </a:cubicBezTo>
                <a:cubicBezTo>
                  <a:pt x="1040" y="20"/>
                  <a:pt x="1040" y="56"/>
                  <a:pt x="1033" y="81"/>
                </a:cubicBezTo>
                <a:cubicBezTo>
                  <a:pt x="1012" y="225"/>
                  <a:pt x="999" y="358"/>
                  <a:pt x="979" y="503"/>
                </a:cubicBezTo>
                <a:cubicBezTo>
                  <a:pt x="959" y="611"/>
                  <a:pt x="952" y="768"/>
                  <a:pt x="911" y="865"/>
                </a:cubicBezTo>
                <a:cubicBezTo>
                  <a:pt x="891" y="913"/>
                  <a:pt x="864" y="949"/>
                  <a:pt x="864" y="1021"/>
                </a:cubicBezTo>
                <a:cubicBezTo>
                  <a:pt x="864" y="1033"/>
                  <a:pt x="864" y="1033"/>
                  <a:pt x="871" y="1045"/>
                </a:cubicBezTo>
                <a:cubicBezTo>
                  <a:pt x="871" y="1045"/>
                  <a:pt x="878" y="1057"/>
                  <a:pt x="878" y="1057"/>
                </a:cubicBezTo>
                <a:cubicBezTo>
                  <a:pt x="925" y="1082"/>
                  <a:pt x="959" y="1021"/>
                  <a:pt x="985" y="973"/>
                </a:cubicBezTo>
                <a:cubicBezTo>
                  <a:pt x="992" y="961"/>
                  <a:pt x="999" y="949"/>
                  <a:pt x="999" y="949"/>
                </a:cubicBezTo>
                <a:cubicBezTo>
                  <a:pt x="1006" y="949"/>
                  <a:pt x="1012" y="949"/>
                  <a:pt x="1019" y="949"/>
                </a:cubicBezTo>
                <a:cubicBezTo>
                  <a:pt x="1026" y="973"/>
                  <a:pt x="1019" y="1033"/>
                  <a:pt x="1019" y="1045"/>
                </a:cubicBezTo>
                <a:cubicBezTo>
                  <a:pt x="1012" y="1118"/>
                  <a:pt x="992" y="1190"/>
                  <a:pt x="965" y="1250"/>
                </a:cubicBezTo>
                <a:cubicBezTo>
                  <a:pt x="932" y="1347"/>
                  <a:pt x="878" y="1419"/>
                  <a:pt x="850" y="1528"/>
                </a:cubicBezTo>
                <a:cubicBezTo>
                  <a:pt x="844" y="1540"/>
                  <a:pt x="837" y="1564"/>
                  <a:pt x="837" y="1588"/>
                </a:cubicBezTo>
                <a:cubicBezTo>
                  <a:pt x="837" y="1636"/>
                  <a:pt x="864" y="1661"/>
                  <a:pt x="891" y="1673"/>
                </a:cubicBezTo>
                <a:cubicBezTo>
                  <a:pt x="918" y="1673"/>
                  <a:pt x="938" y="1624"/>
                  <a:pt x="952" y="1576"/>
                </a:cubicBezTo>
                <a:cubicBezTo>
                  <a:pt x="959" y="1552"/>
                  <a:pt x="965" y="1516"/>
                  <a:pt x="979" y="1492"/>
                </a:cubicBezTo>
                <a:cubicBezTo>
                  <a:pt x="985" y="1492"/>
                  <a:pt x="992" y="1492"/>
                  <a:pt x="992" y="1492"/>
                </a:cubicBezTo>
                <a:cubicBezTo>
                  <a:pt x="992" y="1504"/>
                  <a:pt x="992" y="1504"/>
                  <a:pt x="992" y="1504"/>
                </a:cubicBezTo>
                <a:cubicBezTo>
                  <a:pt x="999" y="1576"/>
                  <a:pt x="992" y="1648"/>
                  <a:pt x="972" y="1709"/>
                </a:cubicBezTo>
                <a:cubicBezTo>
                  <a:pt x="959" y="1769"/>
                  <a:pt x="932" y="1805"/>
                  <a:pt x="905" y="1866"/>
                </a:cubicBezTo>
                <a:cubicBezTo>
                  <a:pt x="884" y="1890"/>
                  <a:pt x="871" y="1914"/>
                  <a:pt x="864" y="1950"/>
                </a:cubicBezTo>
                <a:cubicBezTo>
                  <a:pt x="850" y="1974"/>
                  <a:pt x="850" y="1998"/>
                  <a:pt x="850" y="2022"/>
                </a:cubicBezTo>
                <a:cubicBezTo>
                  <a:pt x="850" y="2046"/>
                  <a:pt x="864" y="2083"/>
                  <a:pt x="878" y="2083"/>
                </a:cubicBezTo>
                <a:cubicBezTo>
                  <a:pt x="898" y="2107"/>
                  <a:pt x="918" y="2083"/>
                  <a:pt x="932" y="2058"/>
                </a:cubicBezTo>
                <a:cubicBezTo>
                  <a:pt x="938" y="2046"/>
                  <a:pt x="979" y="1926"/>
                  <a:pt x="999" y="1974"/>
                </a:cubicBezTo>
                <a:cubicBezTo>
                  <a:pt x="1006" y="1986"/>
                  <a:pt x="992" y="2046"/>
                  <a:pt x="985" y="2071"/>
                </a:cubicBezTo>
                <a:cubicBezTo>
                  <a:pt x="979" y="2131"/>
                  <a:pt x="972" y="2203"/>
                  <a:pt x="959" y="2264"/>
                </a:cubicBezTo>
                <a:cubicBezTo>
                  <a:pt x="932" y="2384"/>
                  <a:pt x="884" y="2493"/>
                  <a:pt x="837" y="2589"/>
                </a:cubicBezTo>
                <a:cubicBezTo>
                  <a:pt x="837" y="2589"/>
                  <a:pt x="837" y="2589"/>
                  <a:pt x="830" y="2589"/>
                </a:cubicBezTo>
                <a:cubicBezTo>
                  <a:pt x="601" y="2408"/>
                  <a:pt x="601" y="2408"/>
                  <a:pt x="601" y="2408"/>
                </a:cubicBezTo>
                <a:cubicBezTo>
                  <a:pt x="587" y="2360"/>
                  <a:pt x="560" y="2312"/>
                  <a:pt x="540" y="2276"/>
                </a:cubicBezTo>
                <a:cubicBezTo>
                  <a:pt x="526" y="2239"/>
                  <a:pt x="506" y="2215"/>
                  <a:pt x="493" y="2179"/>
                </a:cubicBezTo>
                <a:cubicBezTo>
                  <a:pt x="479" y="2143"/>
                  <a:pt x="412" y="1926"/>
                  <a:pt x="466" y="1890"/>
                </a:cubicBezTo>
                <a:cubicBezTo>
                  <a:pt x="472" y="1890"/>
                  <a:pt x="486" y="1902"/>
                  <a:pt x="500" y="1914"/>
                </a:cubicBezTo>
                <a:cubicBezTo>
                  <a:pt x="506" y="1926"/>
                  <a:pt x="513" y="1950"/>
                  <a:pt x="520" y="1962"/>
                </a:cubicBezTo>
                <a:cubicBezTo>
                  <a:pt x="540" y="1998"/>
                  <a:pt x="567" y="2022"/>
                  <a:pt x="601" y="2022"/>
                </a:cubicBezTo>
                <a:cubicBezTo>
                  <a:pt x="608" y="2022"/>
                  <a:pt x="614" y="2022"/>
                  <a:pt x="621" y="2010"/>
                </a:cubicBezTo>
                <a:cubicBezTo>
                  <a:pt x="628" y="1998"/>
                  <a:pt x="635" y="1974"/>
                  <a:pt x="635" y="1950"/>
                </a:cubicBezTo>
                <a:cubicBezTo>
                  <a:pt x="635" y="1890"/>
                  <a:pt x="614" y="1829"/>
                  <a:pt x="587" y="1769"/>
                </a:cubicBezTo>
                <a:cubicBezTo>
                  <a:pt x="567" y="1721"/>
                  <a:pt x="547" y="1648"/>
                  <a:pt x="526" y="1588"/>
                </a:cubicBezTo>
                <a:cubicBezTo>
                  <a:pt x="500" y="1516"/>
                  <a:pt x="472" y="1455"/>
                  <a:pt x="466" y="1371"/>
                </a:cubicBezTo>
                <a:cubicBezTo>
                  <a:pt x="513" y="1299"/>
                  <a:pt x="554" y="1540"/>
                  <a:pt x="614" y="1504"/>
                </a:cubicBezTo>
                <a:cubicBezTo>
                  <a:pt x="655" y="1480"/>
                  <a:pt x="635" y="1371"/>
                  <a:pt x="608" y="1311"/>
                </a:cubicBezTo>
                <a:cubicBezTo>
                  <a:pt x="554" y="1166"/>
                  <a:pt x="520" y="1009"/>
                  <a:pt x="500" y="840"/>
                </a:cubicBezTo>
                <a:cubicBezTo>
                  <a:pt x="486" y="756"/>
                  <a:pt x="479" y="672"/>
                  <a:pt x="472" y="587"/>
                </a:cubicBezTo>
                <a:cubicBezTo>
                  <a:pt x="472" y="551"/>
                  <a:pt x="472" y="370"/>
                  <a:pt x="432" y="418"/>
                </a:cubicBezTo>
                <a:cubicBezTo>
                  <a:pt x="419" y="430"/>
                  <a:pt x="412" y="467"/>
                  <a:pt x="412" y="491"/>
                </a:cubicBezTo>
                <a:cubicBezTo>
                  <a:pt x="391" y="635"/>
                  <a:pt x="371" y="780"/>
                  <a:pt x="351" y="913"/>
                </a:cubicBezTo>
                <a:cubicBezTo>
                  <a:pt x="338" y="1033"/>
                  <a:pt x="331" y="1178"/>
                  <a:pt x="290" y="1275"/>
                </a:cubicBezTo>
                <a:cubicBezTo>
                  <a:pt x="270" y="1323"/>
                  <a:pt x="243" y="1359"/>
                  <a:pt x="243" y="1431"/>
                </a:cubicBezTo>
                <a:cubicBezTo>
                  <a:pt x="243" y="1443"/>
                  <a:pt x="243" y="1443"/>
                  <a:pt x="243" y="1455"/>
                </a:cubicBezTo>
                <a:cubicBezTo>
                  <a:pt x="250" y="1455"/>
                  <a:pt x="250" y="1468"/>
                  <a:pt x="257" y="1468"/>
                </a:cubicBezTo>
                <a:cubicBezTo>
                  <a:pt x="304" y="1492"/>
                  <a:pt x="338" y="1431"/>
                  <a:pt x="365" y="1383"/>
                </a:cubicBezTo>
                <a:cubicBezTo>
                  <a:pt x="371" y="1371"/>
                  <a:pt x="371" y="1359"/>
                  <a:pt x="378" y="1359"/>
                </a:cubicBezTo>
                <a:cubicBezTo>
                  <a:pt x="385" y="1359"/>
                  <a:pt x="391" y="1359"/>
                  <a:pt x="391" y="1359"/>
                </a:cubicBezTo>
                <a:cubicBezTo>
                  <a:pt x="405" y="1383"/>
                  <a:pt x="398" y="1443"/>
                  <a:pt x="391" y="1455"/>
                </a:cubicBezTo>
                <a:cubicBezTo>
                  <a:pt x="385" y="1528"/>
                  <a:pt x="371" y="1600"/>
                  <a:pt x="344" y="1661"/>
                </a:cubicBezTo>
                <a:cubicBezTo>
                  <a:pt x="304" y="1757"/>
                  <a:pt x="257" y="1829"/>
                  <a:pt x="223" y="1938"/>
                </a:cubicBezTo>
                <a:cubicBezTo>
                  <a:pt x="216" y="1962"/>
                  <a:pt x="209" y="1974"/>
                  <a:pt x="216" y="1998"/>
                </a:cubicBezTo>
                <a:cubicBezTo>
                  <a:pt x="216" y="2046"/>
                  <a:pt x="243" y="2071"/>
                  <a:pt x="263" y="2083"/>
                </a:cubicBezTo>
                <a:cubicBezTo>
                  <a:pt x="297" y="2083"/>
                  <a:pt x="311" y="2034"/>
                  <a:pt x="324" y="1986"/>
                </a:cubicBezTo>
                <a:cubicBezTo>
                  <a:pt x="331" y="1962"/>
                  <a:pt x="338" y="1926"/>
                  <a:pt x="358" y="1902"/>
                </a:cubicBezTo>
                <a:cubicBezTo>
                  <a:pt x="358" y="1902"/>
                  <a:pt x="365" y="1902"/>
                  <a:pt x="371" y="1902"/>
                </a:cubicBezTo>
                <a:cubicBezTo>
                  <a:pt x="371" y="1914"/>
                  <a:pt x="371" y="1914"/>
                  <a:pt x="371" y="1914"/>
                </a:cubicBezTo>
                <a:cubicBezTo>
                  <a:pt x="371" y="1986"/>
                  <a:pt x="365" y="2058"/>
                  <a:pt x="351" y="2119"/>
                </a:cubicBezTo>
                <a:cubicBezTo>
                  <a:pt x="344" y="2143"/>
                  <a:pt x="338" y="2155"/>
                  <a:pt x="331" y="2179"/>
                </a:cubicBezTo>
                <a:cubicBezTo>
                  <a:pt x="0" y="1902"/>
                  <a:pt x="0" y="1902"/>
                  <a:pt x="0" y="1902"/>
                </a:cubicBezTo>
                <a:cubicBezTo>
                  <a:pt x="0" y="21560"/>
                  <a:pt x="0" y="21560"/>
                  <a:pt x="0" y="21560"/>
                </a:cubicBezTo>
                <a:cubicBezTo>
                  <a:pt x="21600" y="21560"/>
                  <a:pt x="21600" y="21560"/>
                  <a:pt x="21600" y="21560"/>
                </a:cubicBezTo>
                <a:cubicBezTo>
                  <a:pt x="21600" y="10850"/>
                  <a:pt x="21600" y="10850"/>
                  <a:pt x="21600" y="10850"/>
                </a:cubicBezTo>
                <a:cubicBezTo>
                  <a:pt x="21600" y="10621"/>
                  <a:pt x="21600" y="10621"/>
                  <a:pt x="21600" y="10621"/>
                </a:cubicBezTo>
                <a:cubicBezTo>
                  <a:pt x="21600" y="5592"/>
                  <a:pt x="21600" y="5592"/>
                  <a:pt x="21600" y="5592"/>
                </a:cubicBezTo>
                <a:lnTo>
                  <a:pt x="21310" y="5592"/>
                </a:lnTo>
                <a:close/>
                <a:moveTo>
                  <a:pt x="8066" y="8511"/>
                </a:moveTo>
                <a:cubicBezTo>
                  <a:pt x="8080" y="8475"/>
                  <a:pt x="8100" y="8523"/>
                  <a:pt x="8107" y="8535"/>
                </a:cubicBezTo>
                <a:cubicBezTo>
                  <a:pt x="8114" y="8571"/>
                  <a:pt x="8127" y="8595"/>
                  <a:pt x="8134" y="8619"/>
                </a:cubicBezTo>
                <a:cubicBezTo>
                  <a:pt x="8073" y="8571"/>
                  <a:pt x="8073" y="8571"/>
                  <a:pt x="8073" y="8571"/>
                </a:cubicBezTo>
                <a:cubicBezTo>
                  <a:pt x="8066" y="8547"/>
                  <a:pt x="8066" y="8523"/>
                  <a:pt x="8066" y="8511"/>
                </a:cubicBezTo>
                <a:close/>
                <a:moveTo>
                  <a:pt x="7985" y="8426"/>
                </a:moveTo>
                <a:cubicBezTo>
                  <a:pt x="7985" y="8426"/>
                  <a:pt x="7985" y="8463"/>
                  <a:pt x="7979" y="8487"/>
                </a:cubicBezTo>
                <a:cubicBezTo>
                  <a:pt x="7938" y="8463"/>
                  <a:pt x="7938" y="8463"/>
                  <a:pt x="7938" y="8463"/>
                </a:cubicBezTo>
                <a:cubicBezTo>
                  <a:pt x="7951" y="8426"/>
                  <a:pt x="7972" y="8390"/>
                  <a:pt x="7985" y="8426"/>
                </a:cubicBezTo>
                <a:close/>
                <a:moveTo>
                  <a:pt x="7189" y="7715"/>
                </a:moveTo>
                <a:cubicBezTo>
                  <a:pt x="7196" y="7679"/>
                  <a:pt x="7202" y="7642"/>
                  <a:pt x="7216" y="7630"/>
                </a:cubicBezTo>
                <a:cubicBezTo>
                  <a:pt x="7222" y="7618"/>
                  <a:pt x="7229" y="7618"/>
                  <a:pt x="7229" y="7630"/>
                </a:cubicBezTo>
                <a:cubicBezTo>
                  <a:pt x="7229" y="7630"/>
                  <a:pt x="7229" y="7630"/>
                  <a:pt x="7236" y="7642"/>
                </a:cubicBezTo>
                <a:cubicBezTo>
                  <a:pt x="7236" y="7703"/>
                  <a:pt x="7229" y="7775"/>
                  <a:pt x="7209" y="7835"/>
                </a:cubicBezTo>
                <a:cubicBezTo>
                  <a:pt x="7209" y="7847"/>
                  <a:pt x="7209" y="7847"/>
                  <a:pt x="7209" y="7859"/>
                </a:cubicBezTo>
                <a:cubicBezTo>
                  <a:pt x="7135" y="7799"/>
                  <a:pt x="7135" y="7799"/>
                  <a:pt x="7135" y="7799"/>
                </a:cubicBezTo>
                <a:cubicBezTo>
                  <a:pt x="7162" y="7787"/>
                  <a:pt x="7175" y="7751"/>
                  <a:pt x="7189" y="7715"/>
                </a:cubicBezTo>
                <a:close/>
                <a:moveTo>
                  <a:pt x="1613" y="3144"/>
                </a:moveTo>
                <a:cubicBezTo>
                  <a:pt x="1613" y="3132"/>
                  <a:pt x="1620" y="3132"/>
                  <a:pt x="1627" y="3132"/>
                </a:cubicBezTo>
                <a:cubicBezTo>
                  <a:pt x="1633" y="3120"/>
                  <a:pt x="1640" y="3120"/>
                  <a:pt x="1640" y="3132"/>
                </a:cubicBezTo>
                <a:cubicBezTo>
                  <a:pt x="1654" y="3144"/>
                  <a:pt x="1640" y="3204"/>
                  <a:pt x="1640" y="3228"/>
                </a:cubicBezTo>
                <a:cubicBezTo>
                  <a:pt x="1640" y="3240"/>
                  <a:pt x="1640" y="3252"/>
                  <a:pt x="1640" y="3252"/>
                </a:cubicBezTo>
                <a:cubicBezTo>
                  <a:pt x="1573" y="3204"/>
                  <a:pt x="1573" y="3204"/>
                  <a:pt x="1573" y="3204"/>
                </a:cubicBezTo>
                <a:cubicBezTo>
                  <a:pt x="1586" y="3192"/>
                  <a:pt x="1600" y="3168"/>
                  <a:pt x="1613" y="3144"/>
                </a:cubicBezTo>
                <a:close/>
                <a:moveTo>
                  <a:pt x="965" y="2662"/>
                </a:moveTo>
                <a:cubicBezTo>
                  <a:pt x="972" y="2662"/>
                  <a:pt x="972" y="2649"/>
                  <a:pt x="972" y="2649"/>
                </a:cubicBezTo>
                <a:cubicBezTo>
                  <a:pt x="985" y="2662"/>
                  <a:pt x="985" y="2674"/>
                  <a:pt x="979" y="2686"/>
                </a:cubicBezTo>
                <a:cubicBezTo>
                  <a:pt x="979" y="2698"/>
                  <a:pt x="979" y="2710"/>
                  <a:pt x="979" y="2710"/>
                </a:cubicBezTo>
                <a:cubicBezTo>
                  <a:pt x="952" y="2686"/>
                  <a:pt x="952" y="2686"/>
                  <a:pt x="952" y="2686"/>
                </a:cubicBezTo>
                <a:cubicBezTo>
                  <a:pt x="952" y="2674"/>
                  <a:pt x="959" y="2674"/>
                  <a:pt x="965" y="2662"/>
                </a:cubicBezTo>
                <a:close/>
                <a:moveTo>
                  <a:pt x="21141" y="5532"/>
                </a:moveTo>
                <a:cubicBezTo>
                  <a:pt x="21155" y="5532"/>
                  <a:pt x="21168" y="5544"/>
                  <a:pt x="21175" y="5556"/>
                </a:cubicBezTo>
                <a:cubicBezTo>
                  <a:pt x="21182" y="5568"/>
                  <a:pt x="21188" y="5580"/>
                  <a:pt x="21195" y="5592"/>
                </a:cubicBezTo>
                <a:cubicBezTo>
                  <a:pt x="21121" y="5592"/>
                  <a:pt x="21121" y="5592"/>
                  <a:pt x="21121" y="5592"/>
                </a:cubicBezTo>
                <a:cubicBezTo>
                  <a:pt x="21121" y="5568"/>
                  <a:pt x="21128" y="5544"/>
                  <a:pt x="21141" y="5532"/>
                </a:cubicBezTo>
                <a:close/>
                <a:moveTo>
                  <a:pt x="21033" y="5544"/>
                </a:moveTo>
                <a:cubicBezTo>
                  <a:pt x="21040" y="5544"/>
                  <a:pt x="21047" y="5544"/>
                  <a:pt x="21047" y="5544"/>
                </a:cubicBezTo>
                <a:cubicBezTo>
                  <a:pt x="21047" y="5556"/>
                  <a:pt x="21053" y="5556"/>
                  <a:pt x="21053" y="5556"/>
                </a:cubicBezTo>
                <a:cubicBezTo>
                  <a:pt x="21053" y="5568"/>
                  <a:pt x="21053" y="5580"/>
                  <a:pt x="21053" y="5592"/>
                </a:cubicBezTo>
                <a:cubicBezTo>
                  <a:pt x="21013" y="5592"/>
                  <a:pt x="21013" y="5592"/>
                  <a:pt x="21013" y="5592"/>
                </a:cubicBezTo>
                <a:cubicBezTo>
                  <a:pt x="21020" y="5580"/>
                  <a:pt x="21026" y="5556"/>
                  <a:pt x="21033" y="5544"/>
                </a:cubicBezTo>
                <a:close/>
                <a:moveTo>
                  <a:pt x="15599" y="9415"/>
                </a:moveTo>
                <a:cubicBezTo>
                  <a:pt x="15579" y="9451"/>
                  <a:pt x="15579" y="9451"/>
                  <a:pt x="15579" y="9451"/>
                </a:cubicBezTo>
                <a:cubicBezTo>
                  <a:pt x="15572" y="9451"/>
                  <a:pt x="15572" y="9451"/>
                  <a:pt x="15572" y="9451"/>
                </a:cubicBezTo>
                <a:cubicBezTo>
                  <a:pt x="15565" y="9427"/>
                  <a:pt x="15559" y="9391"/>
                  <a:pt x="15559" y="9355"/>
                </a:cubicBezTo>
                <a:cubicBezTo>
                  <a:pt x="15572" y="9379"/>
                  <a:pt x="15586" y="9403"/>
                  <a:pt x="15599" y="9415"/>
                </a:cubicBezTo>
                <a:close/>
                <a:moveTo>
                  <a:pt x="15329" y="9391"/>
                </a:moveTo>
                <a:cubicBezTo>
                  <a:pt x="15356" y="9319"/>
                  <a:pt x="15397" y="9246"/>
                  <a:pt x="15430" y="9295"/>
                </a:cubicBezTo>
                <a:cubicBezTo>
                  <a:pt x="15430" y="9355"/>
                  <a:pt x="15410" y="9415"/>
                  <a:pt x="15377" y="9451"/>
                </a:cubicBezTo>
                <a:cubicBezTo>
                  <a:pt x="15302" y="9451"/>
                  <a:pt x="15302" y="9451"/>
                  <a:pt x="15302" y="9451"/>
                </a:cubicBezTo>
                <a:cubicBezTo>
                  <a:pt x="15316" y="9439"/>
                  <a:pt x="15322" y="9415"/>
                  <a:pt x="15329" y="9391"/>
                </a:cubicBezTo>
                <a:close/>
                <a:moveTo>
                  <a:pt x="13365" y="9379"/>
                </a:moveTo>
                <a:cubicBezTo>
                  <a:pt x="13379" y="9379"/>
                  <a:pt x="13392" y="9379"/>
                  <a:pt x="13399" y="9403"/>
                </a:cubicBezTo>
                <a:cubicBezTo>
                  <a:pt x="13405" y="9415"/>
                  <a:pt x="13412" y="9439"/>
                  <a:pt x="13426" y="9451"/>
                </a:cubicBezTo>
                <a:cubicBezTo>
                  <a:pt x="13426" y="9451"/>
                  <a:pt x="13432" y="9464"/>
                  <a:pt x="13432" y="9464"/>
                </a:cubicBezTo>
                <a:cubicBezTo>
                  <a:pt x="13358" y="9512"/>
                  <a:pt x="13358" y="9512"/>
                  <a:pt x="13358" y="9512"/>
                </a:cubicBezTo>
                <a:cubicBezTo>
                  <a:pt x="13345" y="9451"/>
                  <a:pt x="13345" y="9391"/>
                  <a:pt x="13365" y="9379"/>
                </a:cubicBezTo>
                <a:close/>
                <a:moveTo>
                  <a:pt x="12818" y="9753"/>
                </a:moveTo>
                <a:cubicBezTo>
                  <a:pt x="12839" y="9753"/>
                  <a:pt x="12859" y="9789"/>
                  <a:pt x="12872" y="9825"/>
                </a:cubicBezTo>
                <a:cubicBezTo>
                  <a:pt x="12818" y="9849"/>
                  <a:pt x="12818" y="9849"/>
                  <a:pt x="12818" y="9849"/>
                </a:cubicBezTo>
                <a:cubicBezTo>
                  <a:pt x="12818" y="9825"/>
                  <a:pt x="12812" y="9789"/>
                  <a:pt x="12818" y="9753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5" name="Freeform 13"/>
          <p:cNvSpPr/>
          <p:nvPr/>
        </p:nvSpPr>
        <p:spPr>
          <a:xfrm>
            <a:off x="1" y="2533686"/>
            <a:ext cx="12192001" cy="4324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39" y="16414"/>
                </a:moveTo>
                <a:cubicBezTo>
                  <a:pt x="20925" y="16338"/>
                  <a:pt x="20918" y="16243"/>
                  <a:pt x="20925" y="16148"/>
                </a:cubicBezTo>
                <a:cubicBezTo>
                  <a:pt x="20972" y="16167"/>
                  <a:pt x="20986" y="16414"/>
                  <a:pt x="21040" y="16414"/>
                </a:cubicBezTo>
                <a:cubicBezTo>
                  <a:pt x="21074" y="16414"/>
                  <a:pt x="21094" y="16262"/>
                  <a:pt x="21080" y="16167"/>
                </a:cubicBezTo>
                <a:cubicBezTo>
                  <a:pt x="21067" y="15957"/>
                  <a:pt x="20999" y="15785"/>
                  <a:pt x="20952" y="15614"/>
                </a:cubicBezTo>
                <a:cubicBezTo>
                  <a:pt x="20932" y="15538"/>
                  <a:pt x="20912" y="15461"/>
                  <a:pt x="20905" y="15347"/>
                </a:cubicBezTo>
                <a:cubicBezTo>
                  <a:pt x="20898" y="15328"/>
                  <a:pt x="20891" y="15232"/>
                  <a:pt x="20891" y="15213"/>
                </a:cubicBezTo>
                <a:cubicBezTo>
                  <a:pt x="20905" y="15156"/>
                  <a:pt x="20925" y="15232"/>
                  <a:pt x="20932" y="15271"/>
                </a:cubicBezTo>
                <a:cubicBezTo>
                  <a:pt x="20939" y="15309"/>
                  <a:pt x="20952" y="15366"/>
                  <a:pt x="20965" y="15404"/>
                </a:cubicBezTo>
                <a:cubicBezTo>
                  <a:pt x="20972" y="15442"/>
                  <a:pt x="20986" y="15480"/>
                  <a:pt x="20999" y="15499"/>
                </a:cubicBezTo>
                <a:cubicBezTo>
                  <a:pt x="21013" y="15518"/>
                  <a:pt x="21026" y="15538"/>
                  <a:pt x="21040" y="15518"/>
                </a:cubicBezTo>
                <a:cubicBezTo>
                  <a:pt x="21060" y="15480"/>
                  <a:pt x="21067" y="15423"/>
                  <a:pt x="21067" y="15366"/>
                </a:cubicBezTo>
                <a:cubicBezTo>
                  <a:pt x="21074" y="15271"/>
                  <a:pt x="21060" y="15194"/>
                  <a:pt x="21040" y="15118"/>
                </a:cubicBezTo>
                <a:cubicBezTo>
                  <a:pt x="21020" y="15042"/>
                  <a:pt x="20999" y="14985"/>
                  <a:pt x="20979" y="14908"/>
                </a:cubicBezTo>
                <a:cubicBezTo>
                  <a:pt x="20959" y="14851"/>
                  <a:pt x="20945" y="14813"/>
                  <a:pt x="20932" y="14756"/>
                </a:cubicBezTo>
                <a:cubicBezTo>
                  <a:pt x="20918" y="14699"/>
                  <a:pt x="20851" y="14356"/>
                  <a:pt x="20898" y="14317"/>
                </a:cubicBezTo>
                <a:cubicBezTo>
                  <a:pt x="20912" y="14298"/>
                  <a:pt x="20925" y="14317"/>
                  <a:pt x="20932" y="14336"/>
                </a:cubicBezTo>
                <a:cubicBezTo>
                  <a:pt x="20945" y="14356"/>
                  <a:pt x="20952" y="14394"/>
                  <a:pt x="20959" y="14413"/>
                </a:cubicBezTo>
                <a:cubicBezTo>
                  <a:pt x="20979" y="14470"/>
                  <a:pt x="21006" y="14508"/>
                  <a:pt x="21033" y="14508"/>
                </a:cubicBezTo>
                <a:cubicBezTo>
                  <a:pt x="21040" y="14508"/>
                  <a:pt x="21053" y="14508"/>
                  <a:pt x="21053" y="14489"/>
                </a:cubicBezTo>
                <a:cubicBezTo>
                  <a:pt x="21067" y="14470"/>
                  <a:pt x="21067" y="14432"/>
                  <a:pt x="21067" y="14413"/>
                </a:cubicBezTo>
                <a:cubicBezTo>
                  <a:pt x="21067" y="14298"/>
                  <a:pt x="21047" y="14203"/>
                  <a:pt x="21026" y="14127"/>
                </a:cubicBezTo>
                <a:cubicBezTo>
                  <a:pt x="20999" y="14031"/>
                  <a:pt x="20986" y="13917"/>
                  <a:pt x="20965" y="13822"/>
                </a:cubicBezTo>
                <a:cubicBezTo>
                  <a:pt x="20939" y="13707"/>
                  <a:pt x="20912" y="13612"/>
                  <a:pt x="20905" y="13479"/>
                </a:cubicBezTo>
                <a:cubicBezTo>
                  <a:pt x="20952" y="13364"/>
                  <a:pt x="20992" y="13745"/>
                  <a:pt x="21047" y="13688"/>
                </a:cubicBezTo>
                <a:cubicBezTo>
                  <a:pt x="21087" y="13650"/>
                  <a:pt x="21074" y="13479"/>
                  <a:pt x="21047" y="13383"/>
                </a:cubicBezTo>
                <a:cubicBezTo>
                  <a:pt x="20992" y="13154"/>
                  <a:pt x="20959" y="12907"/>
                  <a:pt x="20939" y="12640"/>
                </a:cubicBezTo>
                <a:cubicBezTo>
                  <a:pt x="20925" y="12506"/>
                  <a:pt x="20918" y="12373"/>
                  <a:pt x="20912" y="12239"/>
                </a:cubicBezTo>
                <a:cubicBezTo>
                  <a:pt x="20912" y="12182"/>
                  <a:pt x="20912" y="11896"/>
                  <a:pt x="20864" y="11972"/>
                </a:cubicBezTo>
                <a:cubicBezTo>
                  <a:pt x="20851" y="11992"/>
                  <a:pt x="20851" y="12049"/>
                  <a:pt x="20844" y="12087"/>
                </a:cubicBezTo>
                <a:cubicBezTo>
                  <a:pt x="20830" y="12316"/>
                  <a:pt x="20810" y="12544"/>
                  <a:pt x="20790" y="12754"/>
                </a:cubicBezTo>
                <a:cubicBezTo>
                  <a:pt x="20777" y="12945"/>
                  <a:pt x="20763" y="13174"/>
                  <a:pt x="20722" y="13326"/>
                </a:cubicBezTo>
                <a:cubicBezTo>
                  <a:pt x="20702" y="13402"/>
                  <a:pt x="20675" y="13479"/>
                  <a:pt x="20682" y="13574"/>
                </a:cubicBezTo>
                <a:cubicBezTo>
                  <a:pt x="20682" y="13593"/>
                  <a:pt x="20682" y="13593"/>
                  <a:pt x="20682" y="13612"/>
                </a:cubicBezTo>
                <a:cubicBezTo>
                  <a:pt x="20682" y="13612"/>
                  <a:pt x="20689" y="13631"/>
                  <a:pt x="20695" y="13631"/>
                </a:cubicBezTo>
                <a:cubicBezTo>
                  <a:pt x="20743" y="13669"/>
                  <a:pt x="20770" y="13574"/>
                  <a:pt x="20804" y="13498"/>
                </a:cubicBezTo>
                <a:cubicBezTo>
                  <a:pt x="20804" y="13479"/>
                  <a:pt x="20810" y="13479"/>
                  <a:pt x="20817" y="13459"/>
                </a:cubicBezTo>
                <a:cubicBezTo>
                  <a:pt x="20817" y="13459"/>
                  <a:pt x="20824" y="13459"/>
                  <a:pt x="20830" y="13459"/>
                </a:cubicBezTo>
                <a:cubicBezTo>
                  <a:pt x="20844" y="13498"/>
                  <a:pt x="20830" y="13593"/>
                  <a:pt x="20830" y="13612"/>
                </a:cubicBezTo>
                <a:cubicBezTo>
                  <a:pt x="20824" y="13726"/>
                  <a:pt x="20804" y="13841"/>
                  <a:pt x="20783" y="13936"/>
                </a:cubicBezTo>
                <a:cubicBezTo>
                  <a:pt x="20743" y="14089"/>
                  <a:pt x="20689" y="14203"/>
                  <a:pt x="20662" y="14375"/>
                </a:cubicBezTo>
                <a:cubicBezTo>
                  <a:pt x="20655" y="14413"/>
                  <a:pt x="20648" y="14451"/>
                  <a:pt x="20648" y="14489"/>
                </a:cubicBezTo>
                <a:cubicBezTo>
                  <a:pt x="20648" y="14546"/>
                  <a:pt x="20675" y="14584"/>
                  <a:pt x="20702" y="14603"/>
                </a:cubicBezTo>
                <a:cubicBezTo>
                  <a:pt x="20729" y="14603"/>
                  <a:pt x="20750" y="14527"/>
                  <a:pt x="20763" y="14451"/>
                </a:cubicBezTo>
                <a:cubicBezTo>
                  <a:pt x="20770" y="14413"/>
                  <a:pt x="20777" y="14356"/>
                  <a:pt x="20790" y="14317"/>
                </a:cubicBezTo>
                <a:cubicBezTo>
                  <a:pt x="20797" y="14317"/>
                  <a:pt x="20804" y="14317"/>
                  <a:pt x="20804" y="14336"/>
                </a:cubicBezTo>
                <a:cubicBezTo>
                  <a:pt x="20810" y="14336"/>
                  <a:pt x="20810" y="14336"/>
                  <a:pt x="20810" y="14336"/>
                </a:cubicBezTo>
                <a:cubicBezTo>
                  <a:pt x="20810" y="14451"/>
                  <a:pt x="20804" y="14565"/>
                  <a:pt x="20790" y="14661"/>
                </a:cubicBezTo>
                <a:cubicBezTo>
                  <a:pt x="20770" y="14756"/>
                  <a:pt x="20743" y="14832"/>
                  <a:pt x="20716" y="14908"/>
                </a:cubicBezTo>
                <a:cubicBezTo>
                  <a:pt x="20702" y="14947"/>
                  <a:pt x="20682" y="14985"/>
                  <a:pt x="20675" y="15042"/>
                </a:cubicBezTo>
                <a:cubicBezTo>
                  <a:pt x="20669" y="15080"/>
                  <a:pt x="20662" y="15118"/>
                  <a:pt x="20662" y="15156"/>
                </a:cubicBezTo>
                <a:cubicBezTo>
                  <a:pt x="20662" y="15213"/>
                  <a:pt x="20675" y="15252"/>
                  <a:pt x="20689" y="15271"/>
                </a:cubicBezTo>
                <a:cubicBezTo>
                  <a:pt x="20709" y="15290"/>
                  <a:pt x="20729" y="15252"/>
                  <a:pt x="20743" y="15213"/>
                </a:cubicBezTo>
                <a:cubicBezTo>
                  <a:pt x="20756" y="15194"/>
                  <a:pt x="20797" y="15004"/>
                  <a:pt x="20810" y="15080"/>
                </a:cubicBezTo>
                <a:cubicBezTo>
                  <a:pt x="20817" y="15099"/>
                  <a:pt x="20804" y="15213"/>
                  <a:pt x="20804" y="15232"/>
                </a:cubicBezTo>
                <a:cubicBezTo>
                  <a:pt x="20797" y="15328"/>
                  <a:pt x="20783" y="15442"/>
                  <a:pt x="20770" y="15538"/>
                </a:cubicBezTo>
                <a:cubicBezTo>
                  <a:pt x="20743" y="15728"/>
                  <a:pt x="20702" y="15900"/>
                  <a:pt x="20648" y="16052"/>
                </a:cubicBezTo>
                <a:cubicBezTo>
                  <a:pt x="20628" y="16129"/>
                  <a:pt x="20601" y="16186"/>
                  <a:pt x="20601" y="16281"/>
                </a:cubicBezTo>
                <a:cubicBezTo>
                  <a:pt x="20601" y="16300"/>
                  <a:pt x="20601" y="16300"/>
                  <a:pt x="20601" y="16300"/>
                </a:cubicBezTo>
                <a:cubicBezTo>
                  <a:pt x="13095" y="13726"/>
                  <a:pt x="13095" y="13726"/>
                  <a:pt x="13095" y="13726"/>
                </a:cubicBezTo>
                <a:cubicBezTo>
                  <a:pt x="13034" y="13536"/>
                  <a:pt x="12994" y="13326"/>
                  <a:pt x="12967" y="13078"/>
                </a:cubicBezTo>
                <a:cubicBezTo>
                  <a:pt x="13000" y="13193"/>
                  <a:pt x="13034" y="13288"/>
                  <a:pt x="13068" y="13364"/>
                </a:cubicBezTo>
                <a:cubicBezTo>
                  <a:pt x="13095" y="13421"/>
                  <a:pt x="13129" y="13402"/>
                  <a:pt x="13135" y="13307"/>
                </a:cubicBezTo>
                <a:cubicBezTo>
                  <a:pt x="13142" y="13269"/>
                  <a:pt x="13142" y="13212"/>
                  <a:pt x="13135" y="13174"/>
                </a:cubicBezTo>
                <a:cubicBezTo>
                  <a:pt x="13135" y="13078"/>
                  <a:pt x="13129" y="12983"/>
                  <a:pt x="13115" y="12888"/>
                </a:cubicBezTo>
                <a:cubicBezTo>
                  <a:pt x="13095" y="12754"/>
                  <a:pt x="13048" y="12640"/>
                  <a:pt x="13007" y="12506"/>
                </a:cubicBezTo>
                <a:cubicBezTo>
                  <a:pt x="12974" y="12392"/>
                  <a:pt x="12940" y="12220"/>
                  <a:pt x="12953" y="12068"/>
                </a:cubicBezTo>
                <a:cubicBezTo>
                  <a:pt x="12953" y="12030"/>
                  <a:pt x="12960" y="12011"/>
                  <a:pt x="12967" y="11992"/>
                </a:cubicBezTo>
                <a:cubicBezTo>
                  <a:pt x="12980" y="11972"/>
                  <a:pt x="12994" y="12011"/>
                  <a:pt x="13007" y="12049"/>
                </a:cubicBezTo>
                <a:cubicBezTo>
                  <a:pt x="13021" y="12125"/>
                  <a:pt x="13021" y="12182"/>
                  <a:pt x="13055" y="12144"/>
                </a:cubicBezTo>
                <a:cubicBezTo>
                  <a:pt x="13082" y="12125"/>
                  <a:pt x="13095" y="12049"/>
                  <a:pt x="13095" y="11972"/>
                </a:cubicBezTo>
                <a:cubicBezTo>
                  <a:pt x="13095" y="11915"/>
                  <a:pt x="13088" y="11858"/>
                  <a:pt x="13075" y="11801"/>
                </a:cubicBezTo>
                <a:cubicBezTo>
                  <a:pt x="13021" y="11553"/>
                  <a:pt x="12913" y="11305"/>
                  <a:pt x="12933" y="10962"/>
                </a:cubicBezTo>
                <a:cubicBezTo>
                  <a:pt x="12933" y="10943"/>
                  <a:pt x="12933" y="10905"/>
                  <a:pt x="12940" y="10886"/>
                </a:cubicBezTo>
                <a:cubicBezTo>
                  <a:pt x="12953" y="10848"/>
                  <a:pt x="12980" y="10905"/>
                  <a:pt x="12994" y="10962"/>
                </a:cubicBezTo>
                <a:cubicBezTo>
                  <a:pt x="13007" y="11000"/>
                  <a:pt x="13021" y="11076"/>
                  <a:pt x="13041" y="11038"/>
                </a:cubicBezTo>
                <a:cubicBezTo>
                  <a:pt x="13061" y="11019"/>
                  <a:pt x="13061" y="10943"/>
                  <a:pt x="13055" y="10886"/>
                </a:cubicBezTo>
                <a:cubicBezTo>
                  <a:pt x="13034" y="10638"/>
                  <a:pt x="12974" y="10409"/>
                  <a:pt x="12940" y="10180"/>
                </a:cubicBezTo>
                <a:cubicBezTo>
                  <a:pt x="12926" y="10104"/>
                  <a:pt x="12920" y="10047"/>
                  <a:pt x="12920" y="9971"/>
                </a:cubicBezTo>
                <a:cubicBezTo>
                  <a:pt x="12920" y="9971"/>
                  <a:pt x="12926" y="9952"/>
                  <a:pt x="12926" y="9933"/>
                </a:cubicBezTo>
                <a:cubicBezTo>
                  <a:pt x="12933" y="9914"/>
                  <a:pt x="12947" y="9914"/>
                  <a:pt x="12953" y="9933"/>
                </a:cubicBezTo>
                <a:cubicBezTo>
                  <a:pt x="12974" y="9990"/>
                  <a:pt x="12974" y="10085"/>
                  <a:pt x="13007" y="10104"/>
                </a:cubicBezTo>
                <a:cubicBezTo>
                  <a:pt x="13041" y="10104"/>
                  <a:pt x="13061" y="10009"/>
                  <a:pt x="13061" y="9933"/>
                </a:cubicBezTo>
                <a:cubicBezTo>
                  <a:pt x="13055" y="9837"/>
                  <a:pt x="13034" y="9761"/>
                  <a:pt x="13021" y="9685"/>
                </a:cubicBezTo>
                <a:cubicBezTo>
                  <a:pt x="12906" y="9170"/>
                  <a:pt x="12906" y="8465"/>
                  <a:pt x="12832" y="7893"/>
                </a:cubicBezTo>
                <a:cubicBezTo>
                  <a:pt x="12832" y="7874"/>
                  <a:pt x="12825" y="7835"/>
                  <a:pt x="12818" y="7835"/>
                </a:cubicBezTo>
                <a:cubicBezTo>
                  <a:pt x="12805" y="7797"/>
                  <a:pt x="12785" y="7835"/>
                  <a:pt x="12778" y="7874"/>
                </a:cubicBezTo>
                <a:cubicBezTo>
                  <a:pt x="12771" y="7912"/>
                  <a:pt x="12778" y="7969"/>
                  <a:pt x="12778" y="8007"/>
                </a:cubicBezTo>
                <a:cubicBezTo>
                  <a:pt x="12791" y="8407"/>
                  <a:pt x="12764" y="8808"/>
                  <a:pt x="12744" y="9208"/>
                </a:cubicBezTo>
                <a:cubicBezTo>
                  <a:pt x="12730" y="9361"/>
                  <a:pt x="12724" y="9513"/>
                  <a:pt x="12704" y="9647"/>
                </a:cubicBezTo>
                <a:cubicBezTo>
                  <a:pt x="12677" y="9837"/>
                  <a:pt x="12643" y="10009"/>
                  <a:pt x="12616" y="10199"/>
                </a:cubicBezTo>
                <a:cubicBezTo>
                  <a:pt x="12602" y="10276"/>
                  <a:pt x="12602" y="10428"/>
                  <a:pt x="12629" y="10447"/>
                </a:cubicBezTo>
                <a:cubicBezTo>
                  <a:pt x="12677" y="10485"/>
                  <a:pt x="12704" y="10295"/>
                  <a:pt x="12751" y="10314"/>
                </a:cubicBezTo>
                <a:cubicBezTo>
                  <a:pt x="12818" y="10314"/>
                  <a:pt x="12764" y="10581"/>
                  <a:pt x="12751" y="10657"/>
                </a:cubicBezTo>
                <a:cubicBezTo>
                  <a:pt x="12717" y="10848"/>
                  <a:pt x="12663" y="11019"/>
                  <a:pt x="12663" y="11229"/>
                </a:cubicBezTo>
                <a:cubicBezTo>
                  <a:pt x="12663" y="11267"/>
                  <a:pt x="12663" y="11286"/>
                  <a:pt x="12670" y="11324"/>
                </a:cubicBezTo>
                <a:cubicBezTo>
                  <a:pt x="12710" y="11477"/>
                  <a:pt x="12764" y="11210"/>
                  <a:pt x="12778" y="11153"/>
                </a:cubicBezTo>
                <a:cubicBezTo>
                  <a:pt x="12785" y="11115"/>
                  <a:pt x="12805" y="11095"/>
                  <a:pt x="12812" y="11115"/>
                </a:cubicBezTo>
                <a:cubicBezTo>
                  <a:pt x="12825" y="11134"/>
                  <a:pt x="12825" y="11172"/>
                  <a:pt x="12825" y="11210"/>
                </a:cubicBezTo>
                <a:cubicBezTo>
                  <a:pt x="12805" y="11629"/>
                  <a:pt x="12650" y="11896"/>
                  <a:pt x="12609" y="12297"/>
                </a:cubicBezTo>
                <a:cubicBezTo>
                  <a:pt x="12609" y="12354"/>
                  <a:pt x="12602" y="12411"/>
                  <a:pt x="12616" y="12449"/>
                </a:cubicBezTo>
                <a:cubicBezTo>
                  <a:pt x="12629" y="12563"/>
                  <a:pt x="12690" y="12525"/>
                  <a:pt x="12724" y="12449"/>
                </a:cubicBezTo>
                <a:cubicBezTo>
                  <a:pt x="12744" y="12392"/>
                  <a:pt x="12758" y="12316"/>
                  <a:pt x="12778" y="12258"/>
                </a:cubicBezTo>
                <a:cubicBezTo>
                  <a:pt x="12798" y="12182"/>
                  <a:pt x="12839" y="12163"/>
                  <a:pt x="12832" y="12297"/>
                </a:cubicBezTo>
                <a:cubicBezTo>
                  <a:pt x="12825" y="12354"/>
                  <a:pt x="12818" y="12392"/>
                  <a:pt x="12805" y="12430"/>
                </a:cubicBezTo>
                <a:cubicBezTo>
                  <a:pt x="12771" y="12525"/>
                  <a:pt x="12737" y="12621"/>
                  <a:pt x="12704" y="12735"/>
                </a:cubicBezTo>
                <a:cubicBezTo>
                  <a:pt x="12683" y="12773"/>
                  <a:pt x="12663" y="12830"/>
                  <a:pt x="12650" y="12888"/>
                </a:cubicBezTo>
                <a:cubicBezTo>
                  <a:pt x="12629" y="12945"/>
                  <a:pt x="12622" y="13040"/>
                  <a:pt x="12609" y="13116"/>
                </a:cubicBezTo>
                <a:cubicBezTo>
                  <a:pt x="12602" y="13193"/>
                  <a:pt x="12595" y="13288"/>
                  <a:pt x="12616" y="13345"/>
                </a:cubicBezTo>
                <a:cubicBezTo>
                  <a:pt x="12629" y="13383"/>
                  <a:pt x="12650" y="13383"/>
                  <a:pt x="12663" y="13364"/>
                </a:cubicBezTo>
                <a:cubicBezTo>
                  <a:pt x="12677" y="13345"/>
                  <a:pt x="12690" y="13307"/>
                  <a:pt x="12704" y="13269"/>
                </a:cubicBezTo>
                <a:cubicBezTo>
                  <a:pt x="12724" y="13193"/>
                  <a:pt x="12737" y="13135"/>
                  <a:pt x="12751" y="13059"/>
                </a:cubicBezTo>
                <a:cubicBezTo>
                  <a:pt x="12758" y="13040"/>
                  <a:pt x="12771" y="13059"/>
                  <a:pt x="12778" y="13097"/>
                </a:cubicBezTo>
                <a:cubicBezTo>
                  <a:pt x="12785" y="13116"/>
                  <a:pt x="12778" y="13154"/>
                  <a:pt x="12778" y="13174"/>
                </a:cubicBezTo>
                <a:cubicBezTo>
                  <a:pt x="12771" y="13364"/>
                  <a:pt x="12744" y="13479"/>
                  <a:pt x="12697" y="13574"/>
                </a:cubicBezTo>
                <a:cubicBezTo>
                  <a:pt x="11090" y="13021"/>
                  <a:pt x="11090" y="13021"/>
                  <a:pt x="11090" y="13021"/>
                </a:cubicBezTo>
                <a:cubicBezTo>
                  <a:pt x="10233" y="12106"/>
                  <a:pt x="10233" y="12106"/>
                  <a:pt x="10233" y="12106"/>
                </a:cubicBezTo>
                <a:cubicBezTo>
                  <a:pt x="10233" y="12030"/>
                  <a:pt x="10220" y="11972"/>
                  <a:pt x="10206" y="11915"/>
                </a:cubicBezTo>
                <a:cubicBezTo>
                  <a:pt x="10186" y="11839"/>
                  <a:pt x="10166" y="11763"/>
                  <a:pt x="10145" y="11706"/>
                </a:cubicBezTo>
                <a:cubicBezTo>
                  <a:pt x="10125" y="11648"/>
                  <a:pt x="10111" y="11610"/>
                  <a:pt x="10098" y="11553"/>
                </a:cubicBezTo>
                <a:cubicBezTo>
                  <a:pt x="10085" y="11496"/>
                  <a:pt x="10017" y="11153"/>
                  <a:pt x="10064" y="11095"/>
                </a:cubicBezTo>
                <a:cubicBezTo>
                  <a:pt x="10078" y="11095"/>
                  <a:pt x="10091" y="11115"/>
                  <a:pt x="10098" y="11134"/>
                </a:cubicBezTo>
                <a:cubicBezTo>
                  <a:pt x="10111" y="11153"/>
                  <a:pt x="10118" y="11191"/>
                  <a:pt x="10125" y="11210"/>
                </a:cubicBezTo>
                <a:cubicBezTo>
                  <a:pt x="10145" y="11267"/>
                  <a:pt x="10172" y="11305"/>
                  <a:pt x="10199" y="11305"/>
                </a:cubicBezTo>
                <a:cubicBezTo>
                  <a:pt x="10206" y="11305"/>
                  <a:pt x="10220" y="11305"/>
                  <a:pt x="10220" y="11286"/>
                </a:cubicBezTo>
                <a:cubicBezTo>
                  <a:pt x="10233" y="11267"/>
                  <a:pt x="10233" y="11229"/>
                  <a:pt x="10233" y="11191"/>
                </a:cubicBezTo>
                <a:cubicBezTo>
                  <a:pt x="10233" y="11095"/>
                  <a:pt x="10213" y="11000"/>
                  <a:pt x="10192" y="10905"/>
                </a:cubicBezTo>
                <a:cubicBezTo>
                  <a:pt x="10166" y="10810"/>
                  <a:pt x="10152" y="10714"/>
                  <a:pt x="10132" y="10619"/>
                </a:cubicBezTo>
                <a:cubicBezTo>
                  <a:pt x="10105" y="10505"/>
                  <a:pt x="10078" y="10409"/>
                  <a:pt x="10071" y="10276"/>
                </a:cubicBezTo>
                <a:cubicBezTo>
                  <a:pt x="10118" y="10161"/>
                  <a:pt x="10159" y="10543"/>
                  <a:pt x="10213" y="10485"/>
                </a:cubicBezTo>
                <a:cubicBezTo>
                  <a:pt x="10253" y="10447"/>
                  <a:pt x="10240" y="10276"/>
                  <a:pt x="10213" y="10180"/>
                </a:cubicBezTo>
                <a:cubicBezTo>
                  <a:pt x="10159" y="9952"/>
                  <a:pt x="10125" y="9704"/>
                  <a:pt x="10105" y="9437"/>
                </a:cubicBezTo>
                <a:cubicBezTo>
                  <a:pt x="10091" y="9303"/>
                  <a:pt x="10085" y="9170"/>
                  <a:pt x="10078" y="9037"/>
                </a:cubicBezTo>
                <a:cubicBezTo>
                  <a:pt x="10078" y="8979"/>
                  <a:pt x="10078" y="8674"/>
                  <a:pt x="10031" y="8770"/>
                </a:cubicBezTo>
                <a:cubicBezTo>
                  <a:pt x="10017" y="8789"/>
                  <a:pt x="10017" y="8827"/>
                  <a:pt x="10010" y="8884"/>
                </a:cubicBezTo>
                <a:cubicBezTo>
                  <a:pt x="9997" y="9094"/>
                  <a:pt x="9976" y="9323"/>
                  <a:pt x="9956" y="9551"/>
                </a:cubicBezTo>
                <a:cubicBezTo>
                  <a:pt x="9943" y="9723"/>
                  <a:pt x="9929" y="9971"/>
                  <a:pt x="9896" y="10123"/>
                </a:cubicBezTo>
                <a:cubicBezTo>
                  <a:pt x="9869" y="10199"/>
                  <a:pt x="9841" y="10257"/>
                  <a:pt x="9848" y="10371"/>
                </a:cubicBezTo>
                <a:cubicBezTo>
                  <a:pt x="9848" y="10390"/>
                  <a:pt x="9848" y="10390"/>
                  <a:pt x="9848" y="10409"/>
                </a:cubicBezTo>
                <a:cubicBezTo>
                  <a:pt x="9848" y="10409"/>
                  <a:pt x="9855" y="10428"/>
                  <a:pt x="9862" y="10428"/>
                </a:cubicBezTo>
                <a:cubicBezTo>
                  <a:pt x="9909" y="10466"/>
                  <a:pt x="9936" y="10371"/>
                  <a:pt x="9970" y="10276"/>
                </a:cubicBezTo>
                <a:cubicBezTo>
                  <a:pt x="9970" y="10276"/>
                  <a:pt x="9976" y="10257"/>
                  <a:pt x="9983" y="10257"/>
                </a:cubicBezTo>
                <a:cubicBezTo>
                  <a:pt x="9990" y="10257"/>
                  <a:pt x="9990" y="10257"/>
                  <a:pt x="9997" y="10257"/>
                </a:cubicBezTo>
                <a:cubicBezTo>
                  <a:pt x="10010" y="10295"/>
                  <a:pt x="9997" y="10371"/>
                  <a:pt x="9997" y="10409"/>
                </a:cubicBezTo>
                <a:cubicBezTo>
                  <a:pt x="9990" y="10524"/>
                  <a:pt x="9970" y="10638"/>
                  <a:pt x="9950" y="10733"/>
                </a:cubicBezTo>
                <a:cubicBezTo>
                  <a:pt x="9909" y="10867"/>
                  <a:pt x="9855" y="11000"/>
                  <a:pt x="9828" y="11172"/>
                </a:cubicBezTo>
                <a:cubicBezTo>
                  <a:pt x="9821" y="11191"/>
                  <a:pt x="9815" y="11229"/>
                  <a:pt x="9815" y="11267"/>
                </a:cubicBezTo>
                <a:cubicBezTo>
                  <a:pt x="9821" y="11343"/>
                  <a:pt x="9841" y="11381"/>
                  <a:pt x="9869" y="11381"/>
                </a:cubicBezTo>
                <a:cubicBezTo>
                  <a:pt x="9902" y="11401"/>
                  <a:pt x="9916" y="11324"/>
                  <a:pt x="9929" y="11248"/>
                </a:cubicBezTo>
                <a:cubicBezTo>
                  <a:pt x="9936" y="11191"/>
                  <a:pt x="9943" y="11134"/>
                  <a:pt x="9963" y="11115"/>
                </a:cubicBezTo>
                <a:cubicBezTo>
                  <a:pt x="9963" y="11115"/>
                  <a:pt x="9970" y="11115"/>
                  <a:pt x="9970" y="11115"/>
                </a:cubicBezTo>
                <a:cubicBezTo>
                  <a:pt x="9976" y="11115"/>
                  <a:pt x="9976" y="11134"/>
                  <a:pt x="9976" y="11134"/>
                </a:cubicBezTo>
                <a:cubicBezTo>
                  <a:pt x="9976" y="11248"/>
                  <a:pt x="9970" y="11343"/>
                  <a:pt x="9956" y="11458"/>
                </a:cubicBezTo>
                <a:cubicBezTo>
                  <a:pt x="9936" y="11553"/>
                  <a:pt x="9909" y="11610"/>
                  <a:pt x="9882" y="11686"/>
                </a:cubicBezTo>
                <a:cubicBezTo>
                  <a:pt x="9882" y="11706"/>
                  <a:pt x="9875" y="11706"/>
                  <a:pt x="9875" y="11706"/>
                </a:cubicBezTo>
                <a:cubicBezTo>
                  <a:pt x="9491" y="11286"/>
                  <a:pt x="9491" y="11286"/>
                  <a:pt x="9491" y="11286"/>
                </a:cubicBezTo>
                <a:cubicBezTo>
                  <a:pt x="9477" y="11172"/>
                  <a:pt x="9436" y="11038"/>
                  <a:pt x="9403" y="10943"/>
                </a:cubicBezTo>
                <a:cubicBezTo>
                  <a:pt x="9342" y="10771"/>
                  <a:pt x="9295" y="10543"/>
                  <a:pt x="9275" y="10295"/>
                </a:cubicBezTo>
                <a:cubicBezTo>
                  <a:pt x="9301" y="10390"/>
                  <a:pt x="9335" y="10485"/>
                  <a:pt x="9369" y="10562"/>
                </a:cubicBezTo>
                <a:cubicBezTo>
                  <a:pt x="9396" y="10619"/>
                  <a:pt x="9430" y="10619"/>
                  <a:pt x="9436" y="10505"/>
                </a:cubicBezTo>
                <a:cubicBezTo>
                  <a:pt x="9443" y="10466"/>
                  <a:pt x="9443" y="10428"/>
                  <a:pt x="9443" y="10390"/>
                </a:cubicBezTo>
                <a:cubicBezTo>
                  <a:pt x="9436" y="10295"/>
                  <a:pt x="9430" y="10199"/>
                  <a:pt x="9416" y="10104"/>
                </a:cubicBezTo>
                <a:cubicBezTo>
                  <a:pt x="9396" y="9952"/>
                  <a:pt x="9349" y="9837"/>
                  <a:pt x="9308" y="9723"/>
                </a:cubicBezTo>
                <a:cubicBezTo>
                  <a:pt x="9275" y="9589"/>
                  <a:pt x="9241" y="9437"/>
                  <a:pt x="9254" y="9265"/>
                </a:cubicBezTo>
                <a:cubicBezTo>
                  <a:pt x="9254" y="9246"/>
                  <a:pt x="9261" y="9227"/>
                  <a:pt x="9268" y="9208"/>
                </a:cubicBezTo>
                <a:cubicBezTo>
                  <a:pt x="9281" y="9189"/>
                  <a:pt x="9301" y="9227"/>
                  <a:pt x="9308" y="9246"/>
                </a:cubicBezTo>
                <a:cubicBezTo>
                  <a:pt x="9322" y="9342"/>
                  <a:pt x="9322" y="9399"/>
                  <a:pt x="9356" y="9361"/>
                </a:cubicBezTo>
                <a:cubicBezTo>
                  <a:pt x="9382" y="9342"/>
                  <a:pt x="9403" y="9246"/>
                  <a:pt x="9396" y="9189"/>
                </a:cubicBezTo>
                <a:cubicBezTo>
                  <a:pt x="9396" y="9113"/>
                  <a:pt x="9389" y="9075"/>
                  <a:pt x="9376" y="9017"/>
                </a:cubicBezTo>
                <a:cubicBezTo>
                  <a:pt x="9322" y="8751"/>
                  <a:pt x="9214" y="8503"/>
                  <a:pt x="9234" y="8179"/>
                </a:cubicBezTo>
                <a:cubicBezTo>
                  <a:pt x="9234" y="8141"/>
                  <a:pt x="9234" y="8121"/>
                  <a:pt x="9241" y="8102"/>
                </a:cubicBezTo>
                <a:cubicBezTo>
                  <a:pt x="9261" y="8064"/>
                  <a:pt x="9281" y="8121"/>
                  <a:pt x="9295" y="8160"/>
                </a:cubicBezTo>
                <a:cubicBezTo>
                  <a:pt x="9308" y="8217"/>
                  <a:pt x="9322" y="8274"/>
                  <a:pt x="9342" y="8255"/>
                </a:cubicBezTo>
                <a:cubicBezTo>
                  <a:pt x="9362" y="8236"/>
                  <a:pt x="9362" y="8160"/>
                  <a:pt x="9356" y="8102"/>
                </a:cubicBezTo>
                <a:cubicBezTo>
                  <a:pt x="9335" y="7855"/>
                  <a:pt x="9281" y="7626"/>
                  <a:pt x="9241" y="7378"/>
                </a:cubicBezTo>
                <a:cubicBezTo>
                  <a:pt x="9227" y="7321"/>
                  <a:pt x="9221" y="7244"/>
                  <a:pt x="9227" y="7187"/>
                </a:cubicBezTo>
                <a:cubicBezTo>
                  <a:pt x="9227" y="7168"/>
                  <a:pt x="9227" y="7168"/>
                  <a:pt x="9227" y="7149"/>
                </a:cubicBezTo>
                <a:cubicBezTo>
                  <a:pt x="9234" y="7130"/>
                  <a:pt x="9248" y="7130"/>
                  <a:pt x="9261" y="7149"/>
                </a:cubicBezTo>
                <a:cubicBezTo>
                  <a:pt x="9275" y="7206"/>
                  <a:pt x="9281" y="7302"/>
                  <a:pt x="9308" y="7302"/>
                </a:cubicBezTo>
                <a:cubicBezTo>
                  <a:pt x="9342" y="7321"/>
                  <a:pt x="9362" y="7225"/>
                  <a:pt x="9362" y="7130"/>
                </a:cubicBezTo>
                <a:cubicBezTo>
                  <a:pt x="9356" y="7054"/>
                  <a:pt x="9342" y="6978"/>
                  <a:pt x="9322" y="6901"/>
                </a:cubicBezTo>
                <a:cubicBezTo>
                  <a:pt x="9207" y="6368"/>
                  <a:pt x="9207" y="5681"/>
                  <a:pt x="9133" y="5090"/>
                </a:cubicBezTo>
                <a:cubicBezTo>
                  <a:pt x="9133" y="5071"/>
                  <a:pt x="9126" y="5052"/>
                  <a:pt x="9119" y="5033"/>
                </a:cubicBezTo>
                <a:cubicBezTo>
                  <a:pt x="9106" y="5014"/>
                  <a:pt x="9086" y="5033"/>
                  <a:pt x="9079" y="5090"/>
                </a:cubicBezTo>
                <a:cubicBezTo>
                  <a:pt x="9072" y="5128"/>
                  <a:pt x="9079" y="5166"/>
                  <a:pt x="9079" y="5224"/>
                </a:cubicBezTo>
                <a:cubicBezTo>
                  <a:pt x="9092" y="5624"/>
                  <a:pt x="9072" y="6024"/>
                  <a:pt x="9045" y="6425"/>
                </a:cubicBezTo>
                <a:cubicBezTo>
                  <a:pt x="9031" y="6558"/>
                  <a:pt x="9025" y="6711"/>
                  <a:pt x="9005" y="6863"/>
                </a:cubicBezTo>
                <a:cubicBezTo>
                  <a:pt x="8978" y="7054"/>
                  <a:pt x="8944" y="7225"/>
                  <a:pt x="8917" y="7397"/>
                </a:cubicBezTo>
                <a:cubicBezTo>
                  <a:pt x="8903" y="7492"/>
                  <a:pt x="8903" y="7626"/>
                  <a:pt x="8937" y="7664"/>
                </a:cubicBezTo>
                <a:cubicBezTo>
                  <a:pt x="8978" y="7702"/>
                  <a:pt x="9005" y="7511"/>
                  <a:pt x="9052" y="7511"/>
                </a:cubicBezTo>
                <a:cubicBezTo>
                  <a:pt x="9119" y="7530"/>
                  <a:pt x="9065" y="7797"/>
                  <a:pt x="9052" y="7874"/>
                </a:cubicBezTo>
                <a:cubicBezTo>
                  <a:pt x="9018" y="8064"/>
                  <a:pt x="8964" y="8236"/>
                  <a:pt x="8964" y="8446"/>
                </a:cubicBezTo>
                <a:cubicBezTo>
                  <a:pt x="8964" y="8465"/>
                  <a:pt x="8964" y="8503"/>
                  <a:pt x="8971" y="8522"/>
                </a:cubicBezTo>
                <a:cubicBezTo>
                  <a:pt x="9011" y="8693"/>
                  <a:pt x="9065" y="8426"/>
                  <a:pt x="9079" y="8350"/>
                </a:cubicBezTo>
                <a:cubicBezTo>
                  <a:pt x="9086" y="8331"/>
                  <a:pt x="9106" y="8293"/>
                  <a:pt x="9112" y="8331"/>
                </a:cubicBezTo>
                <a:cubicBezTo>
                  <a:pt x="9126" y="8350"/>
                  <a:pt x="9126" y="8388"/>
                  <a:pt x="9126" y="8426"/>
                </a:cubicBezTo>
                <a:cubicBezTo>
                  <a:pt x="9112" y="8846"/>
                  <a:pt x="8957" y="9113"/>
                  <a:pt x="8917" y="9513"/>
                </a:cubicBezTo>
                <a:cubicBezTo>
                  <a:pt x="8910" y="9551"/>
                  <a:pt x="8903" y="9608"/>
                  <a:pt x="8917" y="9666"/>
                </a:cubicBezTo>
                <a:cubicBezTo>
                  <a:pt x="8930" y="9761"/>
                  <a:pt x="8991" y="9742"/>
                  <a:pt x="9025" y="9666"/>
                </a:cubicBezTo>
                <a:cubicBezTo>
                  <a:pt x="9045" y="9589"/>
                  <a:pt x="9059" y="9513"/>
                  <a:pt x="9079" y="9456"/>
                </a:cubicBezTo>
                <a:cubicBezTo>
                  <a:pt x="9099" y="9399"/>
                  <a:pt x="9140" y="9361"/>
                  <a:pt x="9133" y="9513"/>
                </a:cubicBezTo>
                <a:cubicBezTo>
                  <a:pt x="9126" y="9551"/>
                  <a:pt x="9119" y="9589"/>
                  <a:pt x="9106" y="9628"/>
                </a:cubicBezTo>
                <a:cubicBezTo>
                  <a:pt x="9072" y="9742"/>
                  <a:pt x="9038" y="9837"/>
                  <a:pt x="9005" y="9933"/>
                </a:cubicBezTo>
                <a:cubicBezTo>
                  <a:pt x="8984" y="9990"/>
                  <a:pt x="8964" y="10028"/>
                  <a:pt x="8951" y="10085"/>
                </a:cubicBezTo>
                <a:cubicBezTo>
                  <a:pt x="8930" y="10161"/>
                  <a:pt x="8924" y="10238"/>
                  <a:pt x="8910" y="10333"/>
                </a:cubicBezTo>
                <a:cubicBezTo>
                  <a:pt x="8903" y="10409"/>
                  <a:pt x="8896" y="10505"/>
                  <a:pt x="8917" y="10562"/>
                </a:cubicBezTo>
                <a:cubicBezTo>
                  <a:pt x="8930" y="10581"/>
                  <a:pt x="8951" y="10581"/>
                  <a:pt x="8964" y="10562"/>
                </a:cubicBezTo>
                <a:cubicBezTo>
                  <a:pt x="8984" y="10543"/>
                  <a:pt x="8991" y="10505"/>
                  <a:pt x="9005" y="10466"/>
                </a:cubicBezTo>
                <a:cubicBezTo>
                  <a:pt x="9025" y="10409"/>
                  <a:pt x="9038" y="10352"/>
                  <a:pt x="9052" y="10276"/>
                </a:cubicBezTo>
                <a:cubicBezTo>
                  <a:pt x="9065" y="10257"/>
                  <a:pt x="9072" y="10276"/>
                  <a:pt x="9079" y="10295"/>
                </a:cubicBezTo>
                <a:cubicBezTo>
                  <a:pt x="9086" y="10333"/>
                  <a:pt x="9086" y="10352"/>
                  <a:pt x="9079" y="10390"/>
                </a:cubicBezTo>
                <a:cubicBezTo>
                  <a:pt x="9072" y="10562"/>
                  <a:pt x="9045" y="10657"/>
                  <a:pt x="9011" y="10771"/>
                </a:cubicBezTo>
                <a:cubicBezTo>
                  <a:pt x="8761" y="10505"/>
                  <a:pt x="8761" y="10505"/>
                  <a:pt x="8761" y="10505"/>
                </a:cubicBezTo>
                <a:cubicBezTo>
                  <a:pt x="8491" y="10505"/>
                  <a:pt x="8491" y="10505"/>
                  <a:pt x="8491" y="10505"/>
                </a:cubicBezTo>
                <a:cubicBezTo>
                  <a:pt x="8471" y="10352"/>
                  <a:pt x="8444" y="10219"/>
                  <a:pt x="8411" y="10085"/>
                </a:cubicBezTo>
                <a:cubicBezTo>
                  <a:pt x="8377" y="9971"/>
                  <a:pt x="8316" y="9856"/>
                  <a:pt x="8336" y="9685"/>
                </a:cubicBezTo>
                <a:cubicBezTo>
                  <a:pt x="8336" y="9666"/>
                  <a:pt x="8343" y="9647"/>
                  <a:pt x="8350" y="9628"/>
                </a:cubicBezTo>
                <a:cubicBezTo>
                  <a:pt x="8356" y="9608"/>
                  <a:pt x="8377" y="9608"/>
                  <a:pt x="8384" y="9628"/>
                </a:cubicBezTo>
                <a:cubicBezTo>
                  <a:pt x="8397" y="9647"/>
                  <a:pt x="8404" y="9666"/>
                  <a:pt x="8417" y="9704"/>
                </a:cubicBezTo>
                <a:cubicBezTo>
                  <a:pt x="8424" y="9742"/>
                  <a:pt x="8478" y="9990"/>
                  <a:pt x="8505" y="9856"/>
                </a:cubicBezTo>
                <a:cubicBezTo>
                  <a:pt x="8505" y="9837"/>
                  <a:pt x="8505" y="9818"/>
                  <a:pt x="8505" y="9799"/>
                </a:cubicBezTo>
                <a:cubicBezTo>
                  <a:pt x="8505" y="9608"/>
                  <a:pt x="8478" y="9418"/>
                  <a:pt x="8444" y="9246"/>
                </a:cubicBezTo>
                <a:cubicBezTo>
                  <a:pt x="8404" y="9113"/>
                  <a:pt x="8356" y="8979"/>
                  <a:pt x="8336" y="8827"/>
                </a:cubicBezTo>
                <a:cubicBezTo>
                  <a:pt x="8323" y="8732"/>
                  <a:pt x="8316" y="8541"/>
                  <a:pt x="8363" y="8541"/>
                </a:cubicBezTo>
                <a:cubicBezTo>
                  <a:pt x="8404" y="8541"/>
                  <a:pt x="8438" y="8674"/>
                  <a:pt x="8465" y="8732"/>
                </a:cubicBezTo>
                <a:cubicBezTo>
                  <a:pt x="8491" y="8770"/>
                  <a:pt x="8532" y="8770"/>
                  <a:pt x="8539" y="8693"/>
                </a:cubicBezTo>
                <a:cubicBezTo>
                  <a:pt x="8546" y="8655"/>
                  <a:pt x="8539" y="8617"/>
                  <a:pt x="8539" y="8598"/>
                </a:cubicBezTo>
                <a:cubicBezTo>
                  <a:pt x="8519" y="8407"/>
                  <a:pt x="8485" y="8236"/>
                  <a:pt x="8438" y="8102"/>
                </a:cubicBezTo>
                <a:cubicBezTo>
                  <a:pt x="8390" y="7988"/>
                  <a:pt x="8356" y="7912"/>
                  <a:pt x="8330" y="7740"/>
                </a:cubicBezTo>
                <a:cubicBezTo>
                  <a:pt x="8323" y="7664"/>
                  <a:pt x="8316" y="7569"/>
                  <a:pt x="8336" y="7530"/>
                </a:cubicBezTo>
                <a:cubicBezTo>
                  <a:pt x="8356" y="7511"/>
                  <a:pt x="8377" y="7530"/>
                  <a:pt x="8390" y="7569"/>
                </a:cubicBezTo>
                <a:cubicBezTo>
                  <a:pt x="8404" y="7607"/>
                  <a:pt x="8417" y="7645"/>
                  <a:pt x="8431" y="7683"/>
                </a:cubicBezTo>
                <a:cubicBezTo>
                  <a:pt x="8444" y="7721"/>
                  <a:pt x="8465" y="7740"/>
                  <a:pt x="8485" y="7721"/>
                </a:cubicBezTo>
                <a:cubicBezTo>
                  <a:pt x="8498" y="7702"/>
                  <a:pt x="8498" y="7645"/>
                  <a:pt x="8498" y="7607"/>
                </a:cubicBezTo>
                <a:cubicBezTo>
                  <a:pt x="8498" y="7550"/>
                  <a:pt x="8485" y="7511"/>
                  <a:pt x="8478" y="7473"/>
                </a:cubicBezTo>
                <a:cubicBezTo>
                  <a:pt x="8451" y="7359"/>
                  <a:pt x="8424" y="7244"/>
                  <a:pt x="8397" y="7111"/>
                </a:cubicBezTo>
                <a:cubicBezTo>
                  <a:pt x="8377" y="7035"/>
                  <a:pt x="8343" y="6901"/>
                  <a:pt x="8336" y="6787"/>
                </a:cubicBezTo>
                <a:cubicBezTo>
                  <a:pt x="8336" y="6749"/>
                  <a:pt x="8336" y="6711"/>
                  <a:pt x="8350" y="6692"/>
                </a:cubicBezTo>
                <a:cubicBezTo>
                  <a:pt x="8356" y="6673"/>
                  <a:pt x="8370" y="6692"/>
                  <a:pt x="8377" y="6711"/>
                </a:cubicBezTo>
                <a:cubicBezTo>
                  <a:pt x="8384" y="6730"/>
                  <a:pt x="8390" y="6749"/>
                  <a:pt x="8397" y="6768"/>
                </a:cubicBezTo>
                <a:cubicBezTo>
                  <a:pt x="8411" y="6806"/>
                  <a:pt x="8431" y="6825"/>
                  <a:pt x="8451" y="6844"/>
                </a:cubicBezTo>
                <a:cubicBezTo>
                  <a:pt x="8465" y="6844"/>
                  <a:pt x="8478" y="6844"/>
                  <a:pt x="8485" y="6806"/>
                </a:cubicBezTo>
                <a:cubicBezTo>
                  <a:pt x="8498" y="6787"/>
                  <a:pt x="8498" y="6749"/>
                  <a:pt x="8498" y="6730"/>
                </a:cubicBezTo>
                <a:cubicBezTo>
                  <a:pt x="8491" y="6596"/>
                  <a:pt x="8458" y="6501"/>
                  <a:pt x="8424" y="6406"/>
                </a:cubicBezTo>
                <a:cubicBezTo>
                  <a:pt x="8404" y="6348"/>
                  <a:pt x="8296" y="5986"/>
                  <a:pt x="8343" y="5910"/>
                </a:cubicBezTo>
                <a:cubicBezTo>
                  <a:pt x="8384" y="5853"/>
                  <a:pt x="8431" y="6196"/>
                  <a:pt x="8471" y="6062"/>
                </a:cubicBezTo>
                <a:cubicBezTo>
                  <a:pt x="8485" y="6024"/>
                  <a:pt x="8478" y="5967"/>
                  <a:pt x="8478" y="5910"/>
                </a:cubicBezTo>
                <a:cubicBezTo>
                  <a:pt x="8471" y="5872"/>
                  <a:pt x="8458" y="5815"/>
                  <a:pt x="8444" y="5796"/>
                </a:cubicBezTo>
                <a:cubicBezTo>
                  <a:pt x="8424" y="5738"/>
                  <a:pt x="8404" y="5719"/>
                  <a:pt x="8384" y="5681"/>
                </a:cubicBezTo>
                <a:cubicBezTo>
                  <a:pt x="8356" y="5643"/>
                  <a:pt x="8289" y="5395"/>
                  <a:pt x="8343" y="5338"/>
                </a:cubicBezTo>
                <a:cubicBezTo>
                  <a:pt x="8377" y="5281"/>
                  <a:pt x="8404" y="5433"/>
                  <a:pt x="8424" y="5471"/>
                </a:cubicBezTo>
                <a:cubicBezTo>
                  <a:pt x="8438" y="5491"/>
                  <a:pt x="8451" y="5491"/>
                  <a:pt x="8458" y="5471"/>
                </a:cubicBezTo>
                <a:cubicBezTo>
                  <a:pt x="8458" y="5471"/>
                  <a:pt x="8458" y="5471"/>
                  <a:pt x="8458" y="5471"/>
                </a:cubicBezTo>
                <a:cubicBezTo>
                  <a:pt x="8458" y="5452"/>
                  <a:pt x="8458" y="5452"/>
                  <a:pt x="8458" y="5433"/>
                </a:cubicBezTo>
                <a:cubicBezTo>
                  <a:pt x="8465" y="5281"/>
                  <a:pt x="8431" y="5128"/>
                  <a:pt x="8404" y="4995"/>
                </a:cubicBezTo>
                <a:cubicBezTo>
                  <a:pt x="8370" y="4861"/>
                  <a:pt x="8336" y="4728"/>
                  <a:pt x="8330" y="4575"/>
                </a:cubicBezTo>
                <a:cubicBezTo>
                  <a:pt x="8330" y="4537"/>
                  <a:pt x="8330" y="4518"/>
                  <a:pt x="8330" y="4480"/>
                </a:cubicBezTo>
                <a:cubicBezTo>
                  <a:pt x="8336" y="4461"/>
                  <a:pt x="8343" y="4442"/>
                  <a:pt x="8350" y="4442"/>
                </a:cubicBezTo>
                <a:cubicBezTo>
                  <a:pt x="8370" y="4461"/>
                  <a:pt x="8356" y="4537"/>
                  <a:pt x="8370" y="4575"/>
                </a:cubicBezTo>
                <a:cubicBezTo>
                  <a:pt x="8384" y="4595"/>
                  <a:pt x="8411" y="4595"/>
                  <a:pt x="8417" y="4575"/>
                </a:cubicBezTo>
                <a:cubicBezTo>
                  <a:pt x="8444" y="4537"/>
                  <a:pt x="8444" y="4442"/>
                  <a:pt x="8438" y="4385"/>
                </a:cubicBezTo>
                <a:cubicBezTo>
                  <a:pt x="8431" y="4309"/>
                  <a:pt x="8417" y="4251"/>
                  <a:pt x="8404" y="4194"/>
                </a:cubicBezTo>
                <a:cubicBezTo>
                  <a:pt x="8356" y="4004"/>
                  <a:pt x="8323" y="3794"/>
                  <a:pt x="8309" y="3584"/>
                </a:cubicBezTo>
                <a:cubicBezTo>
                  <a:pt x="8296" y="3374"/>
                  <a:pt x="8309" y="3165"/>
                  <a:pt x="8302" y="2955"/>
                </a:cubicBezTo>
                <a:cubicBezTo>
                  <a:pt x="8302" y="2898"/>
                  <a:pt x="8309" y="2612"/>
                  <a:pt x="8276" y="2612"/>
                </a:cubicBezTo>
                <a:cubicBezTo>
                  <a:pt x="8242" y="2612"/>
                  <a:pt x="8242" y="2860"/>
                  <a:pt x="8242" y="2917"/>
                </a:cubicBezTo>
                <a:cubicBezTo>
                  <a:pt x="8228" y="3413"/>
                  <a:pt x="8215" y="3927"/>
                  <a:pt x="8107" y="4289"/>
                </a:cubicBezTo>
                <a:cubicBezTo>
                  <a:pt x="8093" y="4347"/>
                  <a:pt x="8073" y="4385"/>
                  <a:pt x="8073" y="4461"/>
                </a:cubicBezTo>
                <a:cubicBezTo>
                  <a:pt x="8066" y="4518"/>
                  <a:pt x="8080" y="4575"/>
                  <a:pt x="8100" y="4614"/>
                </a:cubicBezTo>
                <a:cubicBezTo>
                  <a:pt x="8120" y="4633"/>
                  <a:pt x="8141" y="4614"/>
                  <a:pt x="8161" y="4575"/>
                </a:cubicBezTo>
                <a:cubicBezTo>
                  <a:pt x="8168" y="4556"/>
                  <a:pt x="8181" y="4480"/>
                  <a:pt x="8201" y="4518"/>
                </a:cubicBezTo>
                <a:cubicBezTo>
                  <a:pt x="8208" y="4537"/>
                  <a:pt x="8208" y="4575"/>
                  <a:pt x="8208" y="4614"/>
                </a:cubicBezTo>
                <a:cubicBezTo>
                  <a:pt x="8215" y="4804"/>
                  <a:pt x="8181" y="4995"/>
                  <a:pt x="8141" y="5166"/>
                </a:cubicBezTo>
                <a:cubicBezTo>
                  <a:pt x="8107" y="5319"/>
                  <a:pt x="8060" y="5491"/>
                  <a:pt x="8039" y="5681"/>
                </a:cubicBezTo>
                <a:cubicBezTo>
                  <a:pt x="8032" y="5738"/>
                  <a:pt x="8032" y="5796"/>
                  <a:pt x="8032" y="5853"/>
                </a:cubicBezTo>
                <a:cubicBezTo>
                  <a:pt x="8039" y="5929"/>
                  <a:pt x="8060" y="5986"/>
                  <a:pt x="8080" y="5986"/>
                </a:cubicBezTo>
                <a:cubicBezTo>
                  <a:pt x="8120" y="5986"/>
                  <a:pt x="8120" y="5891"/>
                  <a:pt x="8154" y="5853"/>
                </a:cubicBezTo>
                <a:cubicBezTo>
                  <a:pt x="8168" y="5834"/>
                  <a:pt x="8181" y="5834"/>
                  <a:pt x="8195" y="5872"/>
                </a:cubicBezTo>
                <a:cubicBezTo>
                  <a:pt x="8201" y="5891"/>
                  <a:pt x="8201" y="5910"/>
                  <a:pt x="8201" y="5948"/>
                </a:cubicBezTo>
                <a:cubicBezTo>
                  <a:pt x="8201" y="6101"/>
                  <a:pt x="8154" y="6196"/>
                  <a:pt x="8114" y="6310"/>
                </a:cubicBezTo>
                <a:cubicBezTo>
                  <a:pt x="8073" y="6425"/>
                  <a:pt x="8039" y="6577"/>
                  <a:pt x="8019" y="6730"/>
                </a:cubicBezTo>
                <a:cubicBezTo>
                  <a:pt x="8012" y="6787"/>
                  <a:pt x="8006" y="6844"/>
                  <a:pt x="8006" y="6882"/>
                </a:cubicBezTo>
                <a:cubicBezTo>
                  <a:pt x="8006" y="6939"/>
                  <a:pt x="8012" y="6997"/>
                  <a:pt x="8026" y="7016"/>
                </a:cubicBezTo>
                <a:cubicBezTo>
                  <a:pt x="8053" y="7054"/>
                  <a:pt x="8086" y="7035"/>
                  <a:pt x="8107" y="6978"/>
                </a:cubicBezTo>
                <a:cubicBezTo>
                  <a:pt x="8127" y="6920"/>
                  <a:pt x="8134" y="6844"/>
                  <a:pt x="8147" y="6787"/>
                </a:cubicBezTo>
                <a:cubicBezTo>
                  <a:pt x="8154" y="6749"/>
                  <a:pt x="8168" y="6711"/>
                  <a:pt x="8181" y="6692"/>
                </a:cubicBezTo>
                <a:cubicBezTo>
                  <a:pt x="8249" y="6653"/>
                  <a:pt x="8201" y="6959"/>
                  <a:pt x="8188" y="6997"/>
                </a:cubicBezTo>
                <a:cubicBezTo>
                  <a:pt x="8114" y="7283"/>
                  <a:pt x="8012" y="7550"/>
                  <a:pt x="8019" y="7874"/>
                </a:cubicBezTo>
                <a:cubicBezTo>
                  <a:pt x="8019" y="7931"/>
                  <a:pt x="8026" y="8007"/>
                  <a:pt x="8046" y="8026"/>
                </a:cubicBezTo>
                <a:cubicBezTo>
                  <a:pt x="8066" y="8064"/>
                  <a:pt x="8093" y="7988"/>
                  <a:pt x="8114" y="7912"/>
                </a:cubicBezTo>
                <a:cubicBezTo>
                  <a:pt x="8120" y="7874"/>
                  <a:pt x="8195" y="7473"/>
                  <a:pt x="8201" y="7683"/>
                </a:cubicBezTo>
                <a:cubicBezTo>
                  <a:pt x="8208" y="7874"/>
                  <a:pt x="8154" y="7969"/>
                  <a:pt x="8120" y="8102"/>
                </a:cubicBezTo>
                <a:cubicBezTo>
                  <a:pt x="8073" y="8255"/>
                  <a:pt x="8039" y="8446"/>
                  <a:pt x="8019" y="8636"/>
                </a:cubicBezTo>
                <a:cubicBezTo>
                  <a:pt x="8012" y="8712"/>
                  <a:pt x="8012" y="8827"/>
                  <a:pt x="8039" y="8846"/>
                </a:cubicBezTo>
                <a:cubicBezTo>
                  <a:pt x="8080" y="8903"/>
                  <a:pt x="8093" y="8732"/>
                  <a:pt x="8120" y="8693"/>
                </a:cubicBezTo>
                <a:cubicBezTo>
                  <a:pt x="8147" y="8617"/>
                  <a:pt x="8188" y="8655"/>
                  <a:pt x="8195" y="8751"/>
                </a:cubicBezTo>
                <a:cubicBezTo>
                  <a:pt x="8195" y="8808"/>
                  <a:pt x="8188" y="8884"/>
                  <a:pt x="8174" y="8941"/>
                </a:cubicBezTo>
                <a:cubicBezTo>
                  <a:pt x="8134" y="9151"/>
                  <a:pt x="8039" y="9284"/>
                  <a:pt x="8006" y="9532"/>
                </a:cubicBezTo>
                <a:cubicBezTo>
                  <a:pt x="7999" y="9608"/>
                  <a:pt x="7999" y="9685"/>
                  <a:pt x="8019" y="9723"/>
                </a:cubicBezTo>
                <a:cubicBezTo>
                  <a:pt x="8053" y="9799"/>
                  <a:pt x="8086" y="9685"/>
                  <a:pt x="8107" y="9628"/>
                </a:cubicBezTo>
                <a:cubicBezTo>
                  <a:pt x="8114" y="9608"/>
                  <a:pt x="8120" y="9589"/>
                  <a:pt x="8134" y="9589"/>
                </a:cubicBezTo>
                <a:cubicBezTo>
                  <a:pt x="8141" y="9589"/>
                  <a:pt x="8154" y="9608"/>
                  <a:pt x="8154" y="9647"/>
                </a:cubicBezTo>
                <a:cubicBezTo>
                  <a:pt x="8154" y="9666"/>
                  <a:pt x="8154" y="9704"/>
                  <a:pt x="8147" y="9723"/>
                </a:cubicBezTo>
                <a:cubicBezTo>
                  <a:pt x="8120" y="9990"/>
                  <a:pt x="8046" y="10085"/>
                  <a:pt x="7992" y="10295"/>
                </a:cubicBezTo>
                <a:cubicBezTo>
                  <a:pt x="7979" y="10352"/>
                  <a:pt x="7965" y="10428"/>
                  <a:pt x="7951" y="10505"/>
                </a:cubicBezTo>
                <a:cubicBezTo>
                  <a:pt x="6777" y="10505"/>
                  <a:pt x="6777" y="10505"/>
                  <a:pt x="6777" y="10505"/>
                </a:cubicBezTo>
                <a:cubicBezTo>
                  <a:pt x="5036" y="8903"/>
                  <a:pt x="5036" y="8903"/>
                  <a:pt x="5036" y="8903"/>
                </a:cubicBezTo>
                <a:cubicBezTo>
                  <a:pt x="4941" y="8903"/>
                  <a:pt x="4941" y="8903"/>
                  <a:pt x="4941" y="8903"/>
                </a:cubicBezTo>
                <a:cubicBezTo>
                  <a:pt x="4907" y="8789"/>
                  <a:pt x="4880" y="8674"/>
                  <a:pt x="4894" y="8522"/>
                </a:cubicBezTo>
                <a:cubicBezTo>
                  <a:pt x="4941" y="8541"/>
                  <a:pt x="4954" y="8789"/>
                  <a:pt x="5009" y="8789"/>
                </a:cubicBezTo>
                <a:cubicBezTo>
                  <a:pt x="5042" y="8770"/>
                  <a:pt x="5062" y="8636"/>
                  <a:pt x="5049" y="8541"/>
                </a:cubicBezTo>
                <a:cubicBezTo>
                  <a:pt x="5036" y="8312"/>
                  <a:pt x="4968" y="8160"/>
                  <a:pt x="4921" y="7988"/>
                </a:cubicBezTo>
                <a:cubicBezTo>
                  <a:pt x="4901" y="7912"/>
                  <a:pt x="4880" y="7816"/>
                  <a:pt x="4874" y="7721"/>
                </a:cubicBezTo>
                <a:cubicBezTo>
                  <a:pt x="4867" y="7702"/>
                  <a:pt x="4860" y="7607"/>
                  <a:pt x="4860" y="7588"/>
                </a:cubicBezTo>
                <a:cubicBezTo>
                  <a:pt x="4874" y="7530"/>
                  <a:pt x="4894" y="7607"/>
                  <a:pt x="4901" y="7626"/>
                </a:cubicBezTo>
                <a:cubicBezTo>
                  <a:pt x="4914" y="7683"/>
                  <a:pt x="4921" y="7721"/>
                  <a:pt x="4934" y="7778"/>
                </a:cubicBezTo>
                <a:cubicBezTo>
                  <a:pt x="4941" y="7816"/>
                  <a:pt x="4954" y="7835"/>
                  <a:pt x="4968" y="7874"/>
                </a:cubicBezTo>
                <a:cubicBezTo>
                  <a:pt x="4982" y="7893"/>
                  <a:pt x="4995" y="7893"/>
                  <a:pt x="5009" y="7874"/>
                </a:cubicBezTo>
                <a:cubicBezTo>
                  <a:pt x="5029" y="7855"/>
                  <a:pt x="5036" y="7797"/>
                  <a:pt x="5042" y="7740"/>
                </a:cubicBezTo>
                <a:cubicBezTo>
                  <a:pt x="5042" y="7645"/>
                  <a:pt x="5029" y="7569"/>
                  <a:pt x="5009" y="7492"/>
                </a:cubicBezTo>
                <a:cubicBezTo>
                  <a:pt x="4995" y="7416"/>
                  <a:pt x="4968" y="7340"/>
                  <a:pt x="4948" y="7283"/>
                </a:cubicBezTo>
                <a:cubicBezTo>
                  <a:pt x="4934" y="7225"/>
                  <a:pt x="4914" y="7187"/>
                  <a:pt x="4901" y="7130"/>
                </a:cubicBezTo>
                <a:cubicBezTo>
                  <a:pt x="4887" y="7073"/>
                  <a:pt x="4819" y="6730"/>
                  <a:pt x="4867" y="6673"/>
                </a:cubicBezTo>
                <a:cubicBezTo>
                  <a:pt x="4880" y="6673"/>
                  <a:pt x="4894" y="6692"/>
                  <a:pt x="4901" y="6711"/>
                </a:cubicBezTo>
                <a:cubicBezTo>
                  <a:pt x="4914" y="6730"/>
                  <a:pt x="4921" y="6768"/>
                  <a:pt x="4928" y="6787"/>
                </a:cubicBezTo>
                <a:cubicBezTo>
                  <a:pt x="4948" y="6844"/>
                  <a:pt x="4975" y="6882"/>
                  <a:pt x="5002" y="6882"/>
                </a:cubicBezTo>
                <a:cubicBezTo>
                  <a:pt x="5009" y="6882"/>
                  <a:pt x="5022" y="6882"/>
                  <a:pt x="5022" y="6863"/>
                </a:cubicBezTo>
                <a:cubicBezTo>
                  <a:pt x="5036" y="6844"/>
                  <a:pt x="5036" y="6806"/>
                  <a:pt x="5036" y="6768"/>
                </a:cubicBezTo>
                <a:cubicBezTo>
                  <a:pt x="5042" y="6673"/>
                  <a:pt x="5015" y="6577"/>
                  <a:pt x="4995" y="6482"/>
                </a:cubicBezTo>
                <a:cubicBezTo>
                  <a:pt x="4968" y="6387"/>
                  <a:pt x="4954" y="6291"/>
                  <a:pt x="4934" y="6196"/>
                </a:cubicBezTo>
                <a:cubicBezTo>
                  <a:pt x="4907" y="6082"/>
                  <a:pt x="4880" y="5986"/>
                  <a:pt x="4874" y="5853"/>
                </a:cubicBezTo>
                <a:cubicBezTo>
                  <a:pt x="4921" y="5738"/>
                  <a:pt x="4961" y="6120"/>
                  <a:pt x="5022" y="6062"/>
                </a:cubicBezTo>
                <a:cubicBezTo>
                  <a:pt x="5056" y="6024"/>
                  <a:pt x="5042" y="5853"/>
                  <a:pt x="5015" y="5757"/>
                </a:cubicBezTo>
                <a:cubicBezTo>
                  <a:pt x="4961" y="5529"/>
                  <a:pt x="4928" y="5281"/>
                  <a:pt x="4907" y="5014"/>
                </a:cubicBezTo>
                <a:cubicBezTo>
                  <a:pt x="4894" y="4880"/>
                  <a:pt x="4887" y="4747"/>
                  <a:pt x="4880" y="4614"/>
                </a:cubicBezTo>
                <a:cubicBezTo>
                  <a:pt x="4880" y="4556"/>
                  <a:pt x="4880" y="4251"/>
                  <a:pt x="4833" y="4347"/>
                </a:cubicBezTo>
                <a:cubicBezTo>
                  <a:pt x="4826" y="4366"/>
                  <a:pt x="4819" y="4404"/>
                  <a:pt x="4813" y="4461"/>
                </a:cubicBezTo>
                <a:cubicBezTo>
                  <a:pt x="4799" y="4671"/>
                  <a:pt x="4779" y="4900"/>
                  <a:pt x="4759" y="5128"/>
                </a:cubicBezTo>
                <a:cubicBezTo>
                  <a:pt x="4745" y="5300"/>
                  <a:pt x="4739" y="5548"/>
                  <a:pt x="4698" y="5700"/>
                </a:cubicBezTo>
                <a:cubicBezTo>
                  <a:pt x="4671" y="5777"/>
                  <a:pt x="4644" y="5834"/>
                  <a:pt x="4651" y="5948"/>
                </a:cubicBezTo>
                <a:cubicBezTo>
                  <a:pt x="4651" y="5967"/>
                  <a:pt x="4651" y="5967"/>
                  <a:pt x="4651" y="5986"/>
                </a:cubicBezTo>
                <a:cubicBezTo>
                  <a:pt x="4651" y="5986"/>
                  <a:pt x="4658" y="6005"/>
                  <a:pt x="4664" y="6005"/>
                </a:cubicBezTo>
                <a:cubicBezTo>
                  <a:pt x="4712" y="6043"/>
                  <a:pt x="4739" y="5948"/>
                  <a:pt x="4772" y="5853"/>
                </a:cubicBezTo>
                <a:cubicBezTo>
                  <a:pt x="4772" y="5853"/>
                  <a:pt x="4779" y="5834"/>
                  <a:pt x="4786" y="5834"/>
                </a:cubicBezTo>
                <a:cubicBezTo>
                  <a:pt x="4792" y="5834"/>
                  <a:pt x="4799" y="5834"/>
                  <a:pt x="4799" y="5834"/>
                </a:cubicBezTo>
                <a:cubicBezTo>
                  <a:pt x="4813" y="5872"/>
                  <a:pt x="4799" y="5948"/>
                  <a:pt x="4799" y="5986"/>
                </a:cubicBezTo>
                <a:cubicBezTo>
                  <a:pt x="4792" y="6101"/>
                  <a:pt x="4772" y="6215"/>
                  <a:pt x="4752" y="6310"/>
                </a:cubicBezTo>
                <a:cubicBezTo>
                  <a:pt x="4712" y="6444"/>
                  <a:pt x="4658" y="6577"/>
                  <a:pt x="4631" y="6749"/>
                </a:cubicBezTo>
                <a:cubicBezTo>
                  <a:pt x="4624" y="6768"/>
                  <a:pt x="4617" y="6806"/>
                  <a:pt x="4617" y="6844"/>
                </a:cubicBezTo>
                <a:cubicBezTo>
                  <a:pt x="4624" y="6920"/>
                  <a:pt x="4644" y="6959"/>
                  <a:pt x="4671" y="6959"/>
                </a:cubicBezTo>
                <a:cubicBezTo>
                  <a:pt x="4705" y="6978"/>
                  <a:pt x="4718" y="6901"/>
                  <a:pt x="4732" y="6825"/>
                </a:cubicBezTo>
                <a:cubicBezTo>
                  <a:pt x="4739" y="6768"/>
                  <a:pt x="4745" y="6711"/>
                  <a:pt x="4766" y="6692"/>
                </a:cubicBezTo>
                <a:cubicBezTo>
                  <a:pt x="4766" y="6692"/>
                  <a:pt x="4772" y="6692"/>
                  <a:pt x="4779" y="6692"/>
                </a:cubicBezTo>
                <a:cubicBezTo>
                  <a:pt x="4779" y="6692"/>
                  <a:pt x="4779" y="6711"/>
                  <a:pt x="4779" y="6711"/>
                </a:cubicBezTo>
                <a:cubicBezTo>
                  <a:pt x="4779" y="6825"/>
                  <a:pt x="4772" y="6920"/>
                  <a:pt x="4759" y="7035"/>
                </a:cubicBezTo>
                <a:cubicBezTo>
                  <a:pt x="4739" y="7130"/>
                  <a:pt x="4712" y="7187"/>
                  <a:pt x="4684" y="7264"/>
                </a:cubicBezTo>
                <a:cubicBezTo>
                  <a:pt x="4671" y="7321"/>
                  <a:pt x="4651" y="7359"/>
                  <a:pt x="4644" y="7416"/>
                </a:cubicBezTo>
                <a:cubicBezTo>
                  <a:pt x="4637" y="7435"/>
                  <a:pt x="4631" y="7492"/>
                  <a:pt x="4631" y="7530"/>
                </a:cubicBezTo>
                <a:cubicBezTo>
                  <a:pt x="4637" y="7569"/>
                  <a:pt x="4644" y="7626"/>
                  <a:pt x="4658" y="7626"/>
                </a:cubicBezTo>
                <a:cubicBezTo>
                  <a:pt x="4678" y="7664"/>
                  <a:pt x="4698" y="7626"/>
                  <a:pt x="4712" y="7588"/>
                </a:cubicBezTo>
                <a:cubicBezTo>
                  <a:pt x="4725" y="7569"/>
                  <a:pt x="4766" y="7378"/>
                  <a:pt x="4779" y="7454"/>
                </a:cubicBezTo>
                <a:cubicBezTo>
                  <a:pt x="4786" y="7473"/>
                  <a:pt x="4772" y="7569"/>
                  <a:pt x="4772" y="7607"/>
                </a:cubicBezTo>
                <a:cubicBezTo>
                  <a:pt x="4766" y="7702"/>
                  <a:pt x="4752" y="7797"/>
                  <a:pt x="4739" y="7893"/>
                </a:cubicBezTo>
                <a:cubicBezTo>
                  <a:pt x="4712" y="8102"/>
                  <a:pt x="4671" y="8274"/>
                  <a:pt x="4617" y="8426"/>
                </a:cubicBezTo>
                <a:cubicBezTo>
                  <a:pt x="4597" y="8484"/>
                  <a:pt x="4570" y="8560"/>
                  <a:pt x="4570" y="8655"/>
                </a:cubicBezTo>
                <a:cubicBezTo>
                  <a:pt x="4570" y="8770"/>
                  <a:pt x="4624" y="8827"/>
                  <a:pt x="4664" y="8808"/>
                </a:cubicBezTo>
                <a:cubicBezTo>
                  <a:pt x="4712" y="8770"/>
                  <a:pt x="4712" y="8617"/>
                  <a:pt x="4745" y="8541"/>
                </a:cubicBezTo>
                <a:cubicBezTo>
                  <a:pt x="4752" y="8522"/>
                  <a:pt x="4752" y="8522"/>
                  <a:pt x="4759" y="8522"/>
                </a:cubicBezTo>
                <a:cubicBezTo>
                  <a:pt x="4766" y="8522"/>
                  <a:pt x="4766" y="8560"/>
                  <a:pt x="4766" y="8579"/>
                </a:cubicBezTo>
                <a:cubicBezTo>
                  <a:pt x="4759" y="8693"/>
                  <a:pt x="4745" y="8808"/>
                  <a:pt x="4732" y="8903"/>
                </a:cubicBezTo>
                <a:cubicBezTo>
                  <a:pt x="4455" y="8903"/>
                  <a:pt x="4455" y="8903"/>
                  <a:pt x="4455" y="8903"/>
                </a:cubicBezTo>
                <a:cubicBezTo>
                  <a:pt x="4455" y="8903"/>
                  <a:pt x="4455" y="8884"/>
                  <a:pt x="4455" y="8865"/>
                </a:cubicBezTo>
                <a:cubicBezTo>
                  <a:pt x="4442" y="8693"/>
                  <a:pt x="4414" y="8541"/>
                  <a:pt x="4374" y="8426"/>
                </a:cubicBezTo>
                <a:cubicBezTo>
                  <a:pt x="4354" y="8350"/>
                  <a:pt x="4327" y="8293"/>
                  <a:pt x="4307" y="8236"/>
                </a:cubicBezTo>
                <a:cubicBezTo>
                  <a:pt x="4293" y="8198"/>
                  <a:pt x="4232" y="7912"/>
                  <a:pt x="4293" y="7912"/>
                </a:cubicBezTo>
                <a:cubicBezTo>
                  <a:pt x="4300" y="7912"/>
                  <a:pt x="4307" y="7931"/>
                  <a:pt x="4313" y="7950"/>
                </a:cubicBezTo>
                <a:cubicBezTo>
                  <a:pt x="4327" y="7988"/>
                  <a:pt x="4340" y="8026"/>
                  <a:pt x="4354" y="8064"/>
                </a:cubicBezTo>
                <a:cubicBezTo>
                  <a:pt x="4367" y="8121"/>
                  <a:pt x="4388" y="8141"/>
                  <a:pt x="4401" y="8121"/>
                </a:cubicBezTo>
                <a:cubicBezTo>
                  <a:pt x="4428" y="8083"/>
                  <a:pt x="4428" y="7988"/>
                  <a:pt x="4421" y="7912"/>
                </a:cubicBezTo>
                <a:cubicBezTo>
                  <a:pt x="4401" y="7759"/>
                  <a:pt x="4374" y="7607"/>
                  <a:pt x="4334" y="7492"/>
                </a:cubicBezTo>
                <a:cubicBezTo>
                  <a:pt x="4300" y="7378"/>
                  <a:pt x="4239" y="7244"/>
                  <a:pt x="4259" y="7073"/>
                </a:cubicBezTo>
                <a:cubicBezTo>
                  <a:pt x="4266" y="7054"/>
                  <a:pt x="4266" y="7035"/>
                  <a:pt x="4273" y="7016"/>
                </a:cubicBezTo>
                <a:cubicBezTo>
                  <a:pt x="4286" y="6997"/>
                  <a:pt x="4300" y="6997"/>
                  <a:pt x="4313" y="7016"/>
                </a:cubicBezTo>
                <a:cubicBezTo>
                  <a:pt x="4320" y="7035"/>
                  <a:pt x="4334" y="7073"/>
                  <a:pt x="4340" y="7092"/>
                </a:cubicBezTo>
                <a:cubicBezTo>
                  <a:pt x="4354" y="7149"/>
                  <a:pt x="4408" y="7378"/>
                  <a:pt x="4428" y="7244"/>
                </a:cubicBezTo>
                <a:cubicBezTo>
                  <a:pt x="4435" y="7225"/>
                  <a:pt x="4435" y="7206"/>
                  <a:pt x="4435" y="7187"/>
                </a:cubicBezTo>
                <a:cubicBezTo>
                  <a:pt x="4428" y="6997"/>
                  <a:pt x="4408" y="6806"/>
                  <a:pt x="4367" y="6653"/>
                </a:cubicBezTo>
                <a:cubicBezTo>
                  <a:pt x="4334" y="6501"/>
                  <a:pt x="4286" y="6387"/>
                  <a:pt x="4259" y="6215"/>
                </a:cubicBezTo>
                <a:cubicBezTo>
                  <a:pt x="4246" y="6120"/>
                  <a:pt x="4246" y="5948"/>
                  <a:pt x="4293" y="5948"/>
                </a:cubicBezTo>
                <a:cubicBezTo>
                  <a:pt x="4334" y="5948"/>
                  <a:pt x="4361" y="6082"/>
                  <a:pt x="4394" y="6120"/>
                </a:cubicBezTo>
                <a:cubicBezTo>
                  <a:pt x="4414" y="6177"/>
                  <a:pt x="4455" y="6158"/>
                  <a:pt x="4469" y="6082"/>
                </a:cubicBezTo>
                <a:cubicBezTo>
                  <a:pt x="4469" y="6043"/>
                  <a:pt x="4469" y="6024"/>
                  <a:pt x="4462" y="5986"/>
                </a:cubicBezTo>
                <a:cubicBezTo>
                  <a:pt x="4442" y="5815"/>
                  <a:pt x="4408" y="5643"/>
                  <a:pt x="4361" y="5510"/>
                </a:cubicBezTo>
                <a:cubicBezTo>
                  <a:pt x="4320" y="5376"/>
                  <a:pt x="4279" y="5300"/>
                  <a:pt x="4259" y="5128"/>
                </a:cubicBezTo>
                <a:cubicBezTo>
                  <a:pt x="4246" y="5071"/>
                  <a:pt x="4239" y="4976"/>
                  <a:pt x="4266" y="4938"/>
                </a:cubicBezTo>
                <a:cubicBezTo>
                  <a:pt x="4279" y="4900"/>
                  <a:pt x="4300" y="4919"/>
                  <a:pt x="4313" y="4957"/>
                </a:cubicBezTo>
                <a:cubicBezTo>
                  <a:pt x="4334" y="4995"/>
                  <a:pt x="4340" y="5052"/>
                  <a:pt x="4354" y="5090"/>
                </a:cubicBezTo>
                <a:cubicBezTo>
                  <a:pt x="4367" y="5128"/>
                  <a:pt x="4394" y="5147"/>
                  <a:pt x="4408" y="5109"/>
                </a:cubicBezTo>
                <a:cubicBezTo>
                  <a:pt x="4421" y="5090"/>
                  <a:pt x="4428" y="5033"/>
                  <a:pt x="4421" y="4995"/>
                </a:cubicBezTo>
                <a:cubicBezTo>
                  <a:pt x="4421" y="4957"/>
                  <a:pt x="4414" y="4919"/>
                  <a:pt x="4408" y="4880"/>
                </a:cubicBezTo>
                <a:cubicBezTo>
                  <a:pt x="4381" y="4747"/>
                  <a:pt x="4347" y="4633"/>
                  <a:pt x="4320" y="4518"/>
                </a:cubicBezTo>
                <a:cubicBezTo>
                  <a:pt x="4300" y="4423"/>
                  <a:pt x="4266" y="4289"/>
                  <a:pt x="4259" y="4194"/>
                </a:cubicBezTo>
                <a:cubicBezTo>
                  <a:pt x="4259" y="4156"/>
                  <a:pt x="4259" y="4099"/>
                  <a:pt x="4273" y="4080"/>
                </a:cubicBezTo>
                <a:cubicBezTo>
                  <a:pt x="4286" y="4080"/>
                  <a:pt x="4293" y="4080"/>
                  <a:pt x="4300" y="4099"/>
                </a:cubicBezTo>
                <a:cubicBezTo>
                  <a:pt x="4313" y="4118"/>
                  <a:pt x="4313" y="4137"/>
                  <a:pt x="4320" y="4156"/>
                </a:cubicBezTo>
                <a:cubicBezTo>
                  <a:pt x="4340" y="4194"/>
                  <a:pt x="4354" y="4232"/>
                  <a:pt x="4374" y="4232"/>
                </a:cubicBezTo>
                <a:cubicBezTo>
                  <a:pt x="4388" y="4232"/>
                  <a:pt x="4408" y="4232"/>
                  <a:pt x="4414" y="4213"/>
                </a:cubicBezTo>
                <a:cubicBezTo>
                  <a:pt x="4421" y="4194"/>
                  <a:pt x="4421" y="4156"/>
                  <a:pt x="4421" y="4118"/>
                </a:cubicBezTo>
                <a:cubicBezTo>
                  <a:pt x="4414" y="3984"/>
                  <a:pt x="4381" y="3889"/>
                  <a:pt x="4347" y="3813"/>
                </a:cubicBezTo>
                <a:cubicBezTo>
                  <a:pt x="4327" y="3756"/>
                  <a:pt x="4219" y="3393"/>
                  <a:pt x="4273" y="3317"/>
                </a:cubicBezTo>
                <a:cubicBezTo>
                  <a:pt x="4307" y="3260"/>
                  <a:pt x="4361" y="3584"/>
                  <a:pt x="4394" y="3451"/>
                </a:cubicBezTo>
                <a:cubicBezTo>
                  <a:pt x="4408" y="3413"/>
                  <a:pt x="4408" y="3355"/>
                  <a:pt x="4401" y="3317"/>
                </a:cubicBezTo>
                <a:cubicBezTo>
                  <a:pt x="4394" y="3260"/>
                  <a:pt x="4381" y="3222"/>
                  <a:pt x="4367" y="3184"/>
                </a:cubicBezTo>
                <a:cubicBezTo>
                  <a:pt x="4354" y="3146"/>
                  <a:pt x="4327" y="3108"/>
                  <a:pt x="4307" y="3088"/>
                </a:cubicBezTo>
                <a:cubicBezTo>
                  <a:pt x="4279" y="3031"/>
                  <a:pt x="4219" y="2783"/>
                  <a:pt x="4266" y="2726"/>
                </a:cubicBezTo>
                <a:cubicBezTo>
                  <a:pt x="4300" y="2688"/>
                  <a:pt x="4327" y="2841"/>
                  <a:pt x="4354" y="2879"/>
                </a:cubicBezTo>
                <a:cubicBezTo>
                  <a:pt x="4361" y="2879"/>
                  <a:pt x="4374" y="2898"/>
                  <a:pt x="4381" y="2860"/>
                </a:cubicBezTo>
                <a:cubicBezTo>
                  <a:pt x="4381" y="2860"/>
                  <a:pt x="4381" y="2860"/>
                  <a:pt x="4381" y="2860"/>
                </a:cubicBezTo>
                <a:cubicBezTo>
                  <a:pt x="4388" y="2860"/>
                  <a:pt x="4388" y="2841"/>
                  <a:pt x="4388" y="2841"/>
                </a:cubicBezTo>
                <a:cubicBezTo>
                  <a:pt x="4388" y="2669"/>
                  <a:pt x="4361" y="2517"/>
                  <a:pt x="4327" y="2383"/>
                </a:cubicBezTo>
                <a:cubicBezTo>
                  <a:pt x="4300" y="2250"/>
                  <a:pt x="4266" y="2116"/>
                  <a:pt x="4252" y="1964"/>
                </a:cubicBezTo>
                <a:cubicBezTo>
                  <a:pt x="4252" y="1945"/>
                  <a:pt x="4252" y="1906"/>
                  <a:pt x="4259" y="1887"/>
                </a:cubicBezTo>
                <a:cubicBezTo>
                  <a:pt x="4259" y="1849"/>
                  <a:pt x="4273" y="1830"/>
                  <a:pt x="4279" y="1849"/>
                </a:cubicBezTo>
                <a:cubicBezTo>
                  <a:pt x="4293" y="1849"/>
                  <a:pt x="4286" y="1945"/>
                  <a:pt x="4300" y="1964"/>
                </a:cubicBezTo>
                <a:cubicBezTo>
                  <a:pt x="4313" y="2002"/>
                  <a:pt x="4334" y="1983"/>
                  <a:pt x="4347" y="1964"/>
                </a:cubicBezTo>
                <a:cubicBezTo>
                  <a:pt x="4367" y="1926"/>
                  <a:pt x="4374" y="1849"/>
                  <a:pt x="4367" y="1773"/>
                </a:cubicBezTo>
                <a:cubicBezTo>
                  <a:pt x="4361" y="1697"/>
                  <a:pt x="4340" y="1640"/>
                  <a:pt x="4327" y="1582"/>
                </a:cubicBezTo>
                <a:cubicBezTo>
                  <a:pt x="4279" y="1411"/>
                  <a:pt x="4252" y="1201"/>
                  <a:pt x="4232" y="972"/>
                </a:cubicBezTo>
                <a:cubicBezTo>
                  <a:pt x="4219" y="763"/>
                  <a:pt x="4232" y="553"/>
                  <a:pt x="4232" y="343"/>
                </a:cubicBezTo>
                <a:cubicBezTo>
                  <a:pt x="4232" y="286"/>
                  <a:pt x="4232" y="0"/>
                  <a:pt x="4199" y="0"/>
                </a:cubicBezTo>
                <a:cubicBezTo>
                  <a:pt x="4172" y="19"/>
                  <a:pt x="4165" y="267"/>
                  <a:pt x="4165" y="324"/>
                </a:cubicBezTo>
                <a:cubicBezTo>
                  <a:pt x="4151" y="801"/>
                  <a:pt x="4138" y="1315"/>
                  <a:pt x="4030" y="1697"/>
                </a:cubicBezTo>
                <a:cubicBezTo>
                  <a:pt x="4016" y="1735"/>
                  <a:pt x="4003" y="1792"/>
                  <a:pt x="3996" y="1849"/>
                </a:cubicBezTo>
                <a:cubicBezTo>
                  <a:pt x="3996" y="1906"/>
                  <a:pt x="4003" y="1983"/>
                  <a:pt x="4023" y="2002"/>
                </a:cubicBezTo>
                <a:cubicBezTo>
                  <a:pt x="4043" y="2021"/>
                  <a:pt x="4070" y="2021"/>
                  <a:pt x="4084" y="1983"/>
                </a:cubicBezTo>
                <a:cubicBezTo>
                  <a:pt x="4097" y="1945"/>
                  <a:pt x="4111" y="1868"/>
                  <a:pt x="4124" y="1926"/>
                </a:cubicBezTo>
                <a:cubicBezTo>
                  <a:pt x="4131" y="1945"/>
                  <a:pt x="4138" y="1964"/>
                  <a:pt x="4138" y="2002"/>
                </a:cubicBezTo>
                <a:cubicBezTo>
                  <a:pt x="4138" y="2192"/>
                  <a:pt x="4104" y="2383"/>
                  <a:pt x="4070" y="2555"/>
                </a:cubicBezTo>
                <a:cubicBezTo>
                  <a:pt x="4030" y="2726"/>
                  <a:pt x="3989" y="2879"/>
                  <a:pt x="3969" y="3069"/>
                </a:cubicBezTo>
                <a:cubicBezTo>
                  <a:pt x="3962" y="3127"/>
                  <a:pt x="3956" y="3203"/>
                  <a:pt x="3962" y="3260"/>
                </a:cubicBezTo>
                <a:cubicBezTo>
                  <a:pt x="3969" y="3317"/>
                  <a:pt x="3982" y="3374"/>
                  <a:pt x="4009" y="3374"/>
                </a:cubicBezTo>
                <a:cubicBezTo>
                  <a:pt x="4043" y="3393"/>
                  <a:pt x="4050" y="3279"/>
                  <a:pt x="4077" y="3241"/>
                </a:cubicBezTo>
                <a:cubicBezTo>
                  <a:pt x="4091" y="3222"/>
                  <a:pt x="4111" y="3222"/>
                  <a:pt x="4118" y="3260"/>
                </a:cubicBezTo>
                <a:cubicBezTo>
                  <a:pt x="4124" y="3279"/>
                  <a:pt x="4131" y="3317"/>
                  <a:pt x="4124" y="3336"/>
                </a:cubicBezTo>
                <a:cubicBezTo>
                  <a:pt x="4124" y="3489"/>
                  <a:pt x="4077" y="3603"/>
                  <a:pt x="4043" y="3698"/>
                </a:cubicBezTo>
                <a:cubicBezTo>
                  <a:pt x="3996" y="3813"/>
                  <a:pt x="3962" y="3965"/>
                  <a:pt x="3942" y="4137"/>
                </a:cubicBezTo>
                <a:cubicBezTo>
                  <a:pt x="3935" y="4175"/>
                  <a:pt x="3929" y="4232"/>
                  <a:pt x="3929" y="4289"/>
                </a:cubicBezTo>
                <a:cubicBezTo>
                  <a:pt x="3929" y="4328"/>
                  <a:pt x="3942" y="4385"/>
                  <a:pt x="3956" y="4404"/>
                </a:cubicBezTo>
                <a:cubicBezTo>
                  <a:pt x="3976" y="4461"/>
                  <a:pt x="4009" y="4423"/>
                  <a:pt x="4030" y="4366"/>
                </a:cubicBezTo>
                <a:cubicBezTo>
                  <a:pt x="4050" y="4328"/>
                  <a:pt x="4064" y="4251"/>
                  <a:pt x="4077" y="4175"/>
                </a:cubicBezTo>
                <a:cubicBezTo>
                  <a:pt x="4084" y="4137"/>
                  <a:pt x="4091" y="4099"/>
                  <a:pt x="4111" y="4099"/>
                </a:cubicBezTo>
                <a:cubicBezTo>
                  <a:pt x="4172" y="4061"/>
                  <a:pt x="4124" y="4347"/>
                  <a:pt x="4111" y="4404"/>
                </a:cubicBezTo>
                <a:cubicBezTo>
                  <a:pt x="4043" y="4671"/>
                  <a:pt x="3935" y="4938"/>
                  <a:pt x="3942" y="5281"/>
                </a:cubicBezTo>
                <a:cubicBezTo>
                  <a:pt x="3949" y="5338"/>
                  <a:pt x="3949" y="5395"/>
                  <a:pt x="3969" y="5414"/>
                </a:cubicBezTo>
                <a:cubicBezTo>
                  <a:pt x="3996" y="5452"/>
                  <a:pt x="4023" y="5376"/>
                  <a:pt x="4037" y="5319"/>
                </a:cubicBezTo>
                <a:cubicBezTo>
                  <a:pt x="4050" y="5262"/>
                  <a:pt x="4118" y="4861"/>
                  <a:pt x="4131" y="5071"/>
                </a:cubicBezTo>
                <a:cubicBezTo>
                  <a:pt x="4138" y="5281"/>
                  <a:pt x="4084" y="5376"/>
                  <a:pt x="4043" y="5510"/>
                </a:cubicBezTo>
                <a:cubicBezTo>
                  <a:pt x="3996" y="5662"/>
                  <a:pt x="3962" y="5834"/>
                  <a:pt x="3949" y="6024"/>
                </a:cubicBezTo>
                <a:cubicBezTo>
                  <a:pt x="3935" y="6101"/>
                  <a:pt x="3935" y="6215"/>
                  <a:pt x="3962" y="6253"/>
                </a:cubicBezTo>
                <a:cubicBezTo>
                  <a:pt x="4009" y="6291"/>
                  <a:pt x="4023" y="6139"/>
                  <a:pt x="4050" y="6082"/>
                </a:cubicBezTo>
                <a:cubicBezTo>
                  <a:pt x="4077" y="6024"/>
                  <a:pt x="4111" y="6043"/>
                  <a:pt x="4118" y="6158"/>
                </a:cubicBezTo>
                <a:cubicBezTo>
                  <a:pt x="4124" y="6215"/>
                  <a:pt x="4118" y="6272"/>
                  <a:pt x="4104" y="6329"/>
                </a:cubicBezTo>
                <a:cubicBezTo>
                  <a:pt x="4057" y="6558"/>
                  <a:pt x="3962" y="6692"/>
                  <a:pt x="3935" y="6920"/>
                </a:cubicBezTo>
                <a:cubicBezTo>
                  <a:pt x="3929" y="6997"/>
                  <a:pt x="3922" y="7073"/>
                  <a:pt x="3942" y="7130"/>
                </a:cubicBezTo>
                <a:cubicBezTo>
                  <a:pt x="3976" y="7187"/>
                  <a:pt x="4009" y="7073"/>
                  <a:pt x="4030" y="7016"/>
                </a:cubicBezTo>
                <a:cubicBezTo>
                  <a:pt x="4037" y="6997"/>
                  <a:pt x="4050" y="6978"/>
                  <a:pt x="4057" y="6978"/>
                </a:cubicBezTo>
                <a:cubicBezTo>
                  <a:pt x="4070" y="6978"/>
                  <a:pt x="4077" y="7016"/>
                  <a:pt x="4077" y="7035"/>
                </a:cubicBezTo>
                <a:cubicBezTo>
                  <a:pt x="4084" y="7073"/>
                  <a:pt x="4077" y="7092"/>
                  <a:pt x="4077" y="7130"/>
                </a:cubicBezTo>
                <a:cubicBezTo>
                  <a:pt x="4050" y="7378"/>
                  <a:pt x="3969" y="7492"/>
                  <a:pt x="3922" y="7683"/>
                </a:cubicBezTo>
                <a:cubicBezTo>
                  <a:pt x="3895" y="7759"/>
                  <a:pt x="3881" y="7874"/>
                  <a:pt x="3874" y="7969"/>
                </a:cubicBezTo>
                <a:cubicBezTo>
                  <a:pt x="3868" y="8026"/>
                  <a:pt x="3868" y="8083"/>
                  <a:pt x="3874" y="8141"/>
                </a:cubicBezTo>
                <a:cubicBezTo>
                  <a:pt x="3881" y="8179"/>
                  <a:pt x="3902" y="8217"/>
                  <a:pt x="3922" y="8217"/>
                </a:cubicBezTo>
                <a:cubicBezTo>
                  <a:pt x="3942" y="8217"/>
                  <a:pt x="3962" y="8160"/>
                  <a:pt x="3969" y="8102"/>
                </a:cubicBezTo>
                <a:cubicBezTo>
                  <a:pt x="3976" y="8026"/>
                  <a:pt x="3982" y="7969"/>
                  <a:pt x="4003" y="7912"/>
                </a:cubicBezTo>
                <a:cubicBezTo>
                  <a:pt x="4023" y="7855"/>
                  <a:pt x="4064" y="7855"/>
                  <a:pt x="4070" y="7950"/>
                </a:cubicBezTo>
                <a:cubicBezTo>
                  <a:pt x="4070" y="8026"/>
                  <a:pt x="4030" y="8141"/>
                  <a:pt x="4016" y="8198"/>
                </a:cubicBezTo>
                <a:cubicBezTo>
                  <a:pt x="3962" y="8426"/>
                  <a:pt x="3908" y="8674"/>
                  <a:pt x="3861" y="8903"/>
                </a:cubicBezTo>
                <a:cubicBezTo>
                  <a:pt x="2295" y="8903"/>
                  <a:pt x="2295" y="8903"/>
                  <a:pt x="2295" y="8903"/>
                </a:cubicBezTo>
                <a:cubicBezTo>
                  <a:pt x="2295" y="8770"/>
                  <a:pt x="2241" y="8617"/>
                  <a:pt x="2201" y="8503"/>
                </a:cubicBezTo>
                <a:cubicBezTo>
                  <a:pt x="2140" y="8331"/>
                  <a:pt x="2092" y="8102"/>
                  <a:pt x="2072" y="7855"/>
                </a:cubicBezTo>
                <a:cubicBezTo>
                  <a:pt x="2099" y="7950"/>
                  <a:pt x="2133" y="8045"/>
                  <a:pt x="2173" y="8121"/>
                </a:cubicBezTo>
                <a:cubicBezTo>
                  <a:pt x="2201" y="8179"/>
                  <a:pt x="2228" y="8179"/>
                  <a:pt x="2241" y="8083"/>
                </a:cubicBezTo>
                <a:cubicBezTo>
                  <a:pt x="2241" y="8026"/>
                  <a:pt x="2241" y="7988"/>
                  <a:pt x="2241" y="7950"/>
                </a:cubicBezTo>
                <a:cubicBezTo>
                  <a:pt x="2234" y="7855"/>
                  <a:pt x="2234" y="7759"/>
                  <a:pt x="2221" y="7664"/>
                </a:cubicBezTo>
                <a:cubicBezTo>
                  <a:pt x="2194" y="7511"/>
                  <a:pt x="2147" y="7416"/>
                  <a:pt x="2113" y="7283"/>
                </a:cubicBezTo>
                <a:cubicBezTo>
                  <a:pt x="2072" y="7149"/>
                  <a:pt x="2045" y="6997"/>
                  <a:pt x="2059" y="6844"/>
                </a:cubicBezTo>
                <a:cubicBezTo>
                  <a:pt x="2059" y="6806"/>
                  <a:pt x="2059" y="6787"/>
                  <a:pt x="2072" y="6768"/>
                </a:cubicBezTo>
                <a:cubicBezTo>
                  <a:pt x="2086" y="6749"/>
                  <a:pt x="2099" y="6787"/>
                  <a:pt x="2106" y="6825"/>
                </a:cubicBezTo>
                <a:cubicBezTo>
                  <a:pt x="2120" y="6901"/>
                  <a:pt x="2120" y="6959"/>
                  <a:pt x="2160" y="6920"/>
                </a:cubicBezTo>
                <a:cubicBezTo>
                  <a:pt x="2180" y="6901"/>
                  <a:pt x="2201" y="6806"/>
                  <a:pt x="2201" y="6749"/>
                </a:cubicBezTo>
                <a:cubicBezTo>
                  <a:pt x="2201" y="6692"/>
                  <a:pt x="2187" y="6634"/>
                  <a:pt x="2173" y="6577"/>
                </a:cubicBezTo>
                <a:cubicBezTo>
                  <a:pt x="2120" y="6310"/>
                  <a:pt x="2012" y="6082"/>
                  <a:pt x="2032" y="5738"/>
                </a:cubicBezTo>
                <a:cubicBezTo>
                  <a:pt x="2032" y="5700"/>
                  <a:pt x="2038" y="5681"/>
                  <a:pt x="2045" y="5662"/>
                </a:cubicBezTo>
                <a:cubicBezTo>
                  <a:pt x="2059" y="5624"/>
                  <a:pt x="2079" y="5681"/>
                  <a:pt x="2092" y="5738"/>
                </a:cubicBezTo>
                <a:cubicBezTo>
                  <a:pt x="2106" y="5777"/>
                  <a:pt x="2126" y="5834"/>
                  <a:pt x="2147" y="5815"/>
                </a:cubicBezTo>
                <a:cubicBezTo>
                  <a:pt x="2167" y="5796"/>
                  <a:pt x="2167" y="5719"/>
                  <a:pt x="2160" y="5662"/>
                </a:cubicBezTo>
                <a:cubicBezTo>
                  <a:pt x="2133" y="5414"/>
                  <a:pt x="2079" y="5186"/>
                  <a:pt x="2038" y="4938"/>
                </a:cubicBezTo>
                <a:cubicBezTo>
                  <a:pt x="2032" y="4880"/>
                  <a:pt x="2018" y="4823"/>
                  <a:pt x="2025" y="4747"/>
                </a:cubicBezTo>
                <a:cubicBezTo>
                  <a:pt x="2025" y="4728"/>
                  <a:pt x="2025" y="4728"/>
                  <a:pt x="2032" y="4709"/>
                </a:cubicBezTo>
                <a:cubicBezTo>
                  <a:pt x="2038" y="4690"/>
                  <a:pt x="2052" y="4690"/>
                  <a:pt x="2059" y="4709"/>
                </a:cubicBezTo>
                <a:cubicBezTo>
                  <a:pt x="2079" y="4766"/>
                  <a:pt x="2079" y="4861"/>
                  <a:pt x="2113" y="4861"/>
                </a:cubicBezTo>
                <a:cubicBezTo>
                  <a:pt x="2140" y="4880"/>
                  <a:pt x="2167" y="4785"/>
                  <a:pt x="2160" y="4690"/>
                </a:cubicBezTo>
                <a:cubicBezTo>
                  <a:pt x="2160" y="4614"/>
                  <a:pt x="2140" y="4537"/>
                  <a:pt x="2126" y="4461"/>
                </a:cubicBezTo>
                <a:cubicBezTo>
                  <a:pt x="2005" y="3946"/>
                  <a:pt x="2005" y="3241"/>
                  <a:pt x="1937" y="2669"/>
                </a:cubicBezTo>
                <a:cubicBezTo>
                  <a:pt x="1931" y="2631"/>
                  <a:pt x="1931" y="2612"/>
                  <a:pt x="1924" y="2593"/>
                </a:cubicBezTo>
                <a:cubicBezTo>
                  <a:pt x="1910" y="2574"/>
                  <a:pt x="1890" y="2612"/>
                  <a:pt x="1883" y="2650"/>
                </a:cubicBezTo>
                <a:cubicBezTo>
                  <a:pt x="1877" y="2688"/>
                  <a:pt x="1877" y="2745"/>
                  <a:pt x="1877" y="2783"/>
                </a:cubicBezTo>
                <a:cubicBezTo>
                  <a:pt x="1897" y="3184"/>
                  <a:pt x="1870" y="3584"/>
                  <a:pt x="1843" y="3984"/>
                </a:cubicBezTo>
                <a:cubicBezTo>
                  <a:pt x="1836" y="4137"/>
                  <a:pt x="1822" y="4289"/>
                  <a:pt x="1802" y="4423"/>
                </a:cubicBezTo>
                <a:cubicBezTo>
                  <a:pt x="1782" y="4614"/>
                  <a:pt x="1742" y="4785"/>
                  <a:pt x="1715" y="4957"/>
                </a:cubicBezTo>
                <a:cubicBezTo>
                  <a:pt x="1708" y="5052"/>
                  <a:pt x="1701" y="5186"/>
                  <a:pt x="1735" y="5224"/>
                </a:cubicBezTo>
                <a:cubicBezTo>
                  <a:pt x="1775" y="5262"/>
                  <a:pt x="1809" y="5071"/>
                  <a:pt x="1850" y="5071"/>
                </a:cubicBezTo>
                <a:cubicBezTo>
                  <a:pt x="1924" y="5090"/>
                  <a:pt x="1863" y="5357"/>
                  <a:pt x="1850" y="5433"/>
                </a:cubicBezTo>
                <a:cubicBezTo>
                  <a:pt x="1822" y="5624"/>
                  <a:pt x="1768" y="5796"/>
                  <a:pt x="1768" y="6005"/>
                </a:cubicBezTo>
                <a:cubicBezTo>
                  <a:pt x="1768" y="6024"/>
                  <a:pt x="1768" y="6062"/>
                  <a:pt x="1775" y="6082"/>
                </a:cubicBezTo>
                <a:cubicBezTo>
                  <a:pt x="1809" y="6253"/>
                  <a:pt x="1863" y="5986"/>
                  <a:pt x="1883" y="5929"/>
                </a:cubicBezTo>
                <a:cubicBezTo>
                  <a:pt x="1890" y="5891"/>
                  <a:pt x="1903" y="5872"/>
                  <a:pt x="1917" y="5891"/>
                </a:cubicBezTo>
                <a:cubicBezTo>
                  <a:pt x="1924" y="5910"/>
                  <a:pt x="1924" y="5948"/>
                  <a:pt x="1924" y="5986"/>
                </a:cubicBezTo>
                <a:cubicBezTo>
                  <a:pt x="1910" y="6406"/>
                  <a:pt x="1755" y="6673"/>
                  <a:pt x="1715" y="7073"/>
                </a:cubicBezTo>
                <a:cubicBezTo>
                  <a:pt x="1708" y="7130"/>
                  <a:pt x="1708" y="7168"/>
                  <a:pt x="1715" y="7225"/>
                </a:cubicBezTo>
                <a:cubicBezTo>
                  <a:pt x="1735" y="7340"/>
                  <a:pt x="1796" y="7302"/>
                  <a:pt x="1822" y="7225"/>
                </a:cubicBezTo>
                <a:cubicBezTo>
                  <a:pt x="1843" y="7168"/>
                  <a:pt x="1856" y="7073"/>
                  <a:pt x="1883" y="7016"/>
                </a:cubicBezTo>
                <a:cubicBezTo>
                  <a:pt x="1903" y="6959"/>
                  <a:pt x="1944" y="6939"/>
                  <a:pt x="1931" y="7073"/>
                </a:cubicBezTo>
                <a:cubicBezTo>
                  <a:pt x="1931" y="7111"/>
                  <a:pt x="1917" y="7149"/>
                  <a:pt x="1903" y="7187"/>
                </a:cubicBezTo>
                <a:cubicBezTo>
                  <a:pt x="1870" y="7302"/>
                  <a:pt x="1836" y="7397"/>
                  <a:pt x="1802" y="7492"/>
                </a:cubicBezTo>
                <a:cubicBezTo>
                  <a:pt x="1782" y="7550"/>
                  <a:pt x="1762" y="7588"/>
                  <a:pt x="1748" y="7645"/>
                </a:cubicBezTo>
                <a:cubicBezTo>
                  <a:pt x="1735" y="7721"/>
                  <a:pt x="1721" y="7816"/>
                  <a:pt x="1715" y="7893"/>
                </a:cubicBezTo>
                <a:cubicBezTo>
                  <a:pt x="1701" y="7969"/>
                  <a:pt x="1694" y="8064"/>
                  <a:pt x="1715" y="8121"/>
                </a:cubicBezTo>
                <a:cubicBezTo>
                  <a:pt x="1728" y="8141"/>
                  <a:pt x="1748" y="8141"/>
                  <a:pt x="1768" y="8121"/>
                </a:cubicBezTo>
                <a:cubicBezTo>
                  <a:pt x="1782" y="8102"/>
                  <a:pt x="1796" y="8064"/>
                  <a:pt x="1802" y="8045"/>
                </a:cubicBezTo>
                <a:cubicBezTo>
                  <a:pt x="1822" y="7969"/>
                  <a:pt x="1843" y="7912"/>
                  <a:pt x="1856" y="7835"/>
                </a:cubicBezTo>
                <a:cubicBezTo>
                  <a:pt x="1863" y="7816"/>
                  <a:pt x="1877" y="7835"/>
                  <a:pt x="1877" y="7855"/>
                </a:cubicBezTo>
                <a:cubicBezTo>
                  <a:pt x="1883" y="7893"/>
                  <a:pt x="1883" y="7912"/>
                  <a:pt x="1883" y="7950"/>
                </a:cubicBezTo>
                <a:cubicBezTo>
                  <a:pt x="1870" y="8179"/>
                  <a:pt x="1829" y="8293"/>
                  <a:pt x="1768" y="8446"/>
                </a:cubicBezTo>
                <a:cubicBezTo>
                  <a:pt x="1715" y="8579"/>
                  <a:pt x="1654" y="8712"/>
                  <a:pt x="1633" y="8903"/>
                </a:cubicBezTo>
                <a:cubicBezTo>
                  <a:pt x="1451" y="8903"/>
                  <a:pt x="1451" y="8903"/>
                  <a:pt x="1451" y="8903"/>
                </a:cubicBezTo>
                <a:cubicBezTo>
                  <a:pt x="1445" y="8884"/>
                  <a:pt x="1438" y="8865"/>
                  <a:pt x="1431" y="8846"/>
                </a:cubicBezTo>
                <a:cubicBezTo>
                  <a:pt x="1384" y="8693"/>
                  <a:pt x="1323" y="8503"/>
                  <a:pt x="1337" y="8293"/>
                </a:cubicBezTo>
                <a:cubicBezTo>
                  <a:pt x="1390" y="8312"/>
                  <a:pt x="1404" y="8560"/>
                  <a:pt x="1451" y="8560"/>
                </a:cubicBezTo>
                <a:cubicBezTo>
                  <a:pt x="1492" y="8560"/>
                  <a:pt x="1505" y="8407"/>
                  <a:pt x="1498" y="8312"/>
                </a:cubicBezTo>
                <a:cubicBezTo>
                  <a:pt x="1478" y="8083"/>
                  <a:pt x="1418" y="7931"/>
                  <a:pt x="1370" y="7759"/>
                </a:cubicBezTo>
                <a:cubicBezTo>
                  <a:pt x="1343" y="7683"/>
                  <a:pt x="1323" y="7607"/>
                  <a:pt x="1316" y="7492"/>
                </a:cubicBezTo>
                <a:cubicBezTo>
                  <a:pt x="1316" y="7473"/>
                  <a:pt x="1303" y="7378"/>
                  <a:pt x="1310" y="7359"/>
                </a:cubicBezTo>
                <a:cubicBezTo>
                  <a:pt x="1323" y="7302"/>
                  <a:pt x="1337" y="7378"/>
                  <a:pt x="1343" y="7397"/>
                </a:cubicBezTo>
                <a:cubicBezTo>
                  <a:pt x="1357" y="7454"/>
                  <a:pt x="1370" y="7492"/>
                  <a:pt x="1377" y="7550"/>
                </a:cubicBezTo>
                <a:cubicBezTo>
                  <a:pt x="1390" y="7588"/>
                  <a:pt x="1397" y="7607"/>
                  <a:pt x="1411" y="7645"/>
                </a:cubicBezTo>
                <a:cubicBezTo>
                  <a:pt x="1424" y="7664"/>
                  <a:pt x="1445" y="7664"/>
                  <a:pt x="1458" y="7664"/>
                </a:cubicBezTo>
                <a:cubicBezTo>
                  <a:pt x="1472" y="7626"/>
                  <a:pt x="1485" y="7569"/>
                  <a:pt x="1485" y="7511"/>
                </a:cubicBezTo>
                <a:cubicBezTo>
                  <a:pt x="1485" y="7416"/>
                  <a:pt x="1472" y="7340"/>
                  <a:pt x="1458" y="7264"/>
                </a:cubicBezTo>
                <a:cubicBezTo>
                  <a:pt x="1438" y="7187"/>
                  <a:pt x="1411" y="7111"/>
                  <a:pt x="1390" y="7054"/>
                </a:cubicBezTo>
                <a:cubicBezTo>
                  <a:pt x="1377" y="6997"/>
                  <a:pt x="1364" y="6959"/>
                  <a:pt x="1343" y="6901"/>
                </a:cubicBezTo>
                <a:cubicBezTo>
                  <a:pt x="1330" y="6844"/>
                  <a:pt x="1262" y="6501"/>
                  <a:pt x="1316" y="6444"/>
                </a:cubicBezTo>
                <a:cubicBezTo>
                  <a:pt x="1323" y="6444"/>
                  <a:pt x="1337" y="6463"/>
                  <a:pt x="1350" y="6482"/>
                </a:cubicBezTo>
                <a:cubicBezTo>
                  <a:pt x="1357" y="6501"/>
                  <a:pt x="1364" y="6539"/>
                  <a:pt x="1370" y="6558"/>
                </a:cubicBezTo>
                <a:cubicBezTo>
                  <a:pt x="1390" y="6615"/>
                  <a:pt x="1418" y="6653"/>
                  <a:pt x="1451" y="6653"/>
                </a:cubicBezTo>
                <a:cubicBezTo>
                  <a:pt x="1458" y="6653"/>
                  <a:pt x="1465" y="6653"/>
                  <a:pt x="1472" y="6634"/>
                </a:cubicBezTo>
                <a:cubicBezTo>
                  <a:pt x="1478" y="6615"/>
                  <a:pt x="1485" y="6577"/>
                  <a:pt x="1485" y="6539"/>
                </a:cubicBezTo>
                <a:cubicBezTo>
                  <a:pt x="1485" y="6444"/>
                  <a:pt x="1465" y="6348"/>
                  <a:pt x="1438" y="6253"/>
                </a:cubicBezTo>
                <a:cubicBezTo>
                  <a:pt x="1418" y="6158"/>
                  <a:pt x="1397" y="6062"/>
                  <a:pt x="1377" y="5967"/>
                </a:cubicBezTo>
                <a:cubicBezTo>
                  <a:pt x="1350" y="5853"/>
                  <a:pt x="1323" y="5757"/>
                  <a:pt x="1323" y="5624"/>
                </a:cubicBezTo>
                <a:cubicBezTo>
                  <a:pt x="1364" y="5510"/>
                  <a:pt x="1404" y="5891"/>
                  <a:pt x="1465" y="5834"/>
                </a:cubicBezTo>
                <a:cubicBezTo>
                  <a:pt x="1505" y="5796"/>
                  <a:pt x="1485" y="5624"/>
                  <a:pt x="1458" y="5529"/>
                </a:cubicBezTo>
                <a:cubicBezTo>
                  <a:pt x="1404" y="5300"/>
                  <a:pt x="1370" y="5052"/>
                  <a:pt x="1350" y="4785"/>
                </a:cubicBezTo>
                <a:cubicBezTo>
                  <a:pt x="1337" y="4652"/>
                  <a:pt x="1330" y="4518"/>
                  <a:pt x="1323" y="4385"/>
                </a:cubicBezTo>
                <a:cubicBezTo>
                  <a:pt x="1323" y="4328"/>
                  <a:pt x="1323" y="4042"/>
                  <a:pt x="1282" y="4118"/>
                </a:cubicBezTo>
                <a:cubicBezTo>
                  <a:pt x="1269" y="4137"/>
                  <a:pt x="1262" y="4194"/>
                  <a:pt x="1262" y="4232"/>
                </a:cubicBezTo>
                <a:cubicBezTo>
                  <a:pt x="1242" y="4461"/>
                  <a:pt x="1229" y="4671"/>
                  <a:pt x="1202" y="4900"/>
                </a:cubicBezTo>
                <a:cubicBezTo>
                  <a:pt x="1188" y="5071"/>
                  <a:pt x="1181" y="5319"/>
                  <a:pt x="1141" y="5471"/>
                </a:cubicBezTo>
                <a:cubicBezTo>
                  <a:pt x="1120" y="5548"/>
                  <a:pt x="1094" y="5605"/>
                  <a:pt x="1094" y="5719"/>
                </a:cubicBezTo>
                <a:cubicBezTo>
                  <a:pt x="1094" y="5738"/>
                  <a:pt x="1094" y="5738"/>
                  <a:pt x="1094" y="5757"/>
                </a:cubicBezTo>
                <a:cubicBezTo>
                  <a:pt x="1100" y="5757"/>
                  <a:pt x="1100" y="5777"/>
                  <a:pt x="1107" y="5777"/>
                </a:cubicBezTo>
                <a:cubicBezTo>
                  <a:pt x="1154" y="5815"/>
                  <a:pt x="1188" y="5719"/>
                  <a:pt x="1215" y="5643"/>
                </a:cubicBezTo>
                <a:cubicBezTo>
                  <a:pt x="1222" y="5624"/>
                  <a:pt x="1222" y="5605"/>
                  <a:pt x="1229" y="5605"/>
                </a:cubicBezTo>
                <a:cubicBezTo>
                  <a:pt x="1235" y="5605"/>
                  <a:pt x="1242" y="5605"/>
                  <a:pt x="1242" y="5605"/>
                </a:cubicBezTo>
                <a:cubicBezTo>
                  <a:pt x="1255" y="5643"/>
                  <a:pt x="1249" y="5719"/>
                  <a:pt x="1242" y="5757"/>
                </a:cubicBezTo>
                <a:cubicBezTo>
                  <a:pt x="1242" y="5872"/>
                  <a:pt x="1222" y="5986"/>
                  <a:pt x="1195" y="6082"/>
                </a:cubicBezTo>
                <a:cubicBezTo>
                  <a:pt x="1154" y="6215"/>
                  <a:pt x="1107" y="6348"/>
                  <a:pt x="1073" y="6520"/>
                </a:cubicBezTo>
                <a:cubicBezTo>
                  <a:pt x="1067" y="6539"/>
                  <a:pt x="1067" y="6577"/>
                  <a:pt x="1067" y="6615"/>
                </a:cubicBezTo>
                <a:cubicBezTo>
                  <a:pt x="1067" y="6692"/>
                  <a:pt x="1094" y="6730"/>
                  <a:pt x="1114" y="6730"/>
                </a:cubicBezTo>
                <a:cubicBezTo>
                  <a:pt x="1148" y="6749"/>
                  <a:pt x="1168" y="6673"/>
                  <a:pt x="1175" y="6596"/>
                </a:cubicBezTo>
                <a:cubicBezTo>
                  <a:pt x="1181" y="6539"/>
                  <a:pt x="1188" y="6501"/>
                  <a:pt x="1208" y="6463"/>
                </a:cubicBezTo>
                <a:cubicBezTo>
                  <a:pt x="1215" y="6463"/>
                  <a:pt x="1215" y="6463"/>
                  <a:pt x="1222" y="6463"/>
                </a:cubicBezTo>
                <a:cubicBezTo>
                  <a:pt x="1222" y="6482"/>
                  <a:pt x="1222" y="6482"/>
                  <a:pt x="1222" y="6482"/>
                </a:cubicBezTo>
                <a:cubicBezTo>
                  <a:pt x="1229" y="6596"/>
                  <a:pt x="1215" y="6711"/>
                  <a:pt x="1202" y="6806"/>
                </a:cubicBezTo>
                <a:cubicBezTo>
                  <a:pt x="1181" y="6901"/>
                  <a:pt x="1161" y="6959"/>
                  <a:pt x="1127" y="7054"/>
                </a:cubicBezTo>
                <a:cubicBezTo>
                  <a:pt x="1114" y="7092"/>
                  <a:pt x="1100" y="7130"/>
                  <a:pt x="1087" y="7187"/>
                </a:cubicBezTo>
                <a:cubicBezTo>
                  <a:pt x="1080" y="7225"/>
                  <a:pt x="1073" y="7264"/>
                  <a:pt x="1080" y="7302"/>
                </a:cubicBezTo>
                <a:cubicBezTo>
                  <a:pt x="1080" y="7340"/>
                  <a:pt x="1087" y="7397"/>
                  <a:pt x="1100" y="7397"/>
                </a:cubicBezTo>
                <a:cubicBezTo>
                  <a:pt x="1120" y="7435"/>
                  <a:pt x="1148" y="7397"/>
                  <a:pt x="1161" y="7359"/>
                </a:cubicBezTo>
                <a:cubicBezTo>
                  <a:pt x="1168" y="7340"/>
                  <a:pt x="1208" y="7149"/>
                  <a:pt x="1222" y="7225"/>
                </a:cubicBezTo>
                <a:cubicBezTo>
                  <a:pt x="1229" y="7244"/>
                  <a:pt x="1215" y="7340"/>
                  <a:pt x="1215" y="7378"/>
                </a:cubicBezTo>
                <a:cubicBezTo>
                  <a:pt x="1208" y="7473"/>
                  <a:pt x="1195" y="7569"/>
                  <a:pt x="1181" y="7683"/>
                </a:cubicBezTo>
                <a:cubicBezTo>
                  <a:pt x="1154" y="7874"/>
                  <a:pt x="1114" y="8045"/>
                  <a:pt x="1060" y="8198"/>
                </a:cubicBezTo>
                <a:cubicBezTo>
                  <a:pt x="1040" y="8274"/>
                  <a:pt x="1012" y="8331"/>
                  <a:pt x="1012" y="8426"/>
                </a:cubicBezTo>
                <a:cubicBezTo>
                  <a:pt x="1019" y="8541"/>
                  <a:pt x="1073" y="8598"/>
                  <a:pt x="1107" y="8579"/>
                </a:cubicBezTo>
                <a:cubicBezTo>
                  <a:pt x="1161" y="8541"/>
                  <a:pt x="1154" y="8388"/>
                  <a:pt x="1195" y="8312"/>
                </a:cubicBezTo>
                <a:cubicBezTo>
                  <a:pt x="1195" y="8312"/>
                  <a:pt x="1202" y="8293"/>
                  <a:pt x="1202" y="8293"/>
                </a:cubicBezTo>
                <a:cubicBezTo>
                  <a:pt x="1208" y="8293"/>
                  <a:pt x="1208" y="8331"/>
                  <a:pt x="1208" y="8350"/>
                </a:cubicBezTo>
                <a:cubicBezTo>
                  <a:pt x="1195" y="8560"/>
                  <a:pt x="1168" y="8751"/>
                  <a:pt x="1127" y="8903"/>
                </a:cubicBezTo>
                <a:cubicBezTo>
                  <a:pt x="864" y="8903"/>
                  <a:pt x="864" y="8903"/>
                  <a:pt x="864" y="8903"/>
                </a:cubicBezTo>
                <a:cubicBezTo>
                  <a:pt x="871" y="8884"/>
                  <a:pt x="878" y="8846"/>
                  <a:pt x="878" y="8808"/>
                </a:cubicBezTo>
                <a:cubicBezTo>
                  <a:pt x="878" y="8712"/>
                  <a:pt x="864" y="8617"/>
                  <a:pt x="844" y="8541"/>
                </a:cubicBezTo>
                <a:cubicBezTo>
                  <a:pt x="830" y="8465"/>
                  <a:pt x="803" y="8407"/>
                  <a:pt x="783" y="8350"/>
                </a:cubicBezTo>
                <a:cubicBezTo>
                  <a:pt x="770" y="8293"/>
                  <a:pt x="749" y="8236"/>
                  <a:pt x="736" y="8198"/>
                </a:cubicBezTo>
                <a:cubicBezTo>
                  <a:pt x="722" y="8141"/>
                  <a:pt x="655" y="7778"/>
                  <a:pt x="702" y="7740"/>
                </a:cubicBezTo>
                <a:cubicBezTo>
                  <a:pt x="716" y="7721"/>
                  <a:pt x="729" y="7740"/>
                  <a:pt x="736" y="7778"/>
                </a:cubicBezTo>
                <a:cubicBezTo>
                  <a:pt x="749" y="7797"/>
                  <a:pt x="756" y="7816"/>
                  <a:pt x="763" y="7855"/>
                </a:cubicBezTo>
                <a:cubicBezTo>
                  <a:pt x="783" y="7912"/>
                  <a:pt x="810" y="7950"/>
                  <a:pt x="844" y="7950"/>
                </a:cubicBezTo>
                <a:cubicBezTo>
                  <a:pt x="850" y="7950"/>
                  <a:pt x="857" y="7931"/>
                  <a:pt x="864" y="7931"/>
                </a:cubicBezTo>
                <a:cubicBezTo>
                  <a:pt x="871" y="7912"/>
                  <a:pt x="878" y="7874"/>
                  <a:pt x="878" y="7835"/>
                </a:cubicBezTo>
                <a:cubicBezTo>
                  <a:pt x="878" y="7721"/>
                  <a:pt x="850" y="7626"/>
                  <a:pt x="830" y="7550"/>
                </a:cubicBezTo>
                <a:cubicBezTo>
                  <a:pt x="803" y="7454"/>
                  <a:pt x="790" y="7359"/>
                  <a:pt x="770" y="7264"/>
                </a:cubicBezTo>
                <a:cubicBezTo>
                  <a:pt x="742" y="7149"/>
                  <a:pt x="716" y="7054"/>
                  <a:pt x="709" y="6920"/>
                </a:cubicBezTo>
                <a:cubicBezTo>
                  <a:pt x="756" y="6806"/>
                  <a:pt x="797" y="7168"/>
                  <a:pt x="857" y="7130"/>
                </a:cubicBezTo>
                <a:cubicBezTo>
                  <a:pt x="898" y="7092"/>
                  <a:pt x="878" y="6920"/>
                  <a:pt x="850" y="6825"/>
                </a:cubicBezTo>
                <a:cubicBezTo>
                  <a:pt x="797" y="6596"/>
                  <a:pt x="763" y="6329"/>
                  <a:pt x="742" y="6062"/>
                </a:cubicBezTo>
                <a:cubicBezTo>
                  <a:pt x="729" y="5929"/>
                  <a:pt x="722" y="5796"/>
                  <a:pt x="716" y="5662"/>
                </a:cubicBezTo>
                <a:cubicBezTo>
                  <a:pt x="716" y="5605"/>
                  <a:pt x="716" y="5319"/>
                  <a:pt x="675" y="5395"/>
                </a:cubicBezTo>
                <a:cubicBezTo>
                  <a:pt x="661" y="5433"/>
                  <a:pt x="655" y="5471"/>
                  <a:pt x="648" y="5510"/>
                </a:cubicBezTo>
                <a:cubicBezTo>
                  <a:pt x="635" y="5738"/>
                  <a:pt x="614" y="5967"/>
                  <a:pt x="594" y="6196"/>
                </a:cubicBezTo>
                <a:cubicBezTo>
                  <a:pt x="581" y="6368"/>
                  <a:pt x="574" y="6615"/>
                  <a:pt x="533" y="6749"/>
                </a:cubicBezTo>
                <a:cubicBezTo>
                  <a:pt x="506" y="6844"/>
                  <a:pt x="479" y="6901"/>
                  <a:pt x="486" y="7016"/>
                </a:cubicBezTo>
                <a:cubicBezTo>
                  <a:pt x="486" y="7016"/>
                  <a:pt x="486" y="7035"/>
                  <a:pt x="486" y="7035"/>
                </a:cubicBezTo>
                <a:cubicBezTo>
                  <a:pt x="486" y="7054"/>
                  <a:pt x="493" y="7054"/>
                  <a:pt x="500" y="7073"/>
                </a:cubicBezTo>
                <a:cubicBezTo>
                  <a:pt x="547" y="7111"/>
                  <a:pt x="581" y="7016"/>
                  <a:pt x="608" y="6920"/>
                </a:cubicBezTo>
                <a:cubicBezTo>
                  <a:pt x="614" y="6920"/>
                  <a:pt x="614" y="6901"/>
                  <a:pt x="621" y="6901"/>
                </a:cubicBezTo>
                <a:cubicBezTo>
                  <a:pt x="628" y="6882"/>
                  <a:pt x="635" y="6882"/>
                  <a:pt x="635" y="6901"/>
                </a:cubicBezTo>
                <a:cubicBezTo>
                  <a:pt x="648" y="6920"/>
                  <a:pt x="635" y="7016"/>
                  <a:pt x="635" y="7054"/>
                </a:cubicBezTo>
                <a:cubicBezTo>
                  <a:pt x="628" y="7168"/>
                  <a:pt x="608" y="7264"/>
                  <a:pt x="587" y="7359"/>
                </a:cubicBezTo>
                <a:cubicBezTo>
                  <a:pt x="547" y="7511"/>
                  <a:pt x="500" y="7645"/>
                  <a:pt x="466" y="7797"/>
                </a:cubicBezTo>
                <a:cubicBezTo>
                  <a:pt x="459" y="7835"/>
                  <a:pt x="452" y="7874"/>
                  <a:pt x="452" y="7912"/>
                </a:cubicBezTo>
                <a:cubicBezTo>
                  <a:pt x="459" y="7988"/>
                  <a:pt x="479" y="8026"/>
                  <a:pt x="506" y="8026"/>
                </a:cubicBezTo>
                <a:cubicBezTo>
                  <a:pt x="540" y="8026"/>
                  <a:pt x="554" y="7969"/>
                  <a:pt x="567" y="7893"/>
                </a:cubicBezTo>
                <a:cubicBezTo>
                  <a:pt x="574" y="7835"/>
                  <a:pt x="581" y="7778"/>
                  <a:pt x="601" y="7759"/>
                </a:cubicBezTo>
                <a:cubicBezTo>
                  <a:pt x="601" y="7759"/>
                  <a:pt x="608" y="7740"/>
                  <a:pt x="614" y="7759"/>
                </a:cubicBezTo>
                <a:cubicBezTo>
                  <a:pt x="614" y="7759"/>
                  <a:pt x="614" y="7778"/>
                  <a:pt x="614" y="7778"/>
                </a:cubicBezTo>
                <a:cubicBezTo>
                  <a:pt x="614" y="7893"/>
                  <a:pt x="608" y="7988"/>
                  <a:pt x="594" y="8083"/>
                </a:cubicBezTo>
                <a:cubicBezTo>
                  <a:pt x="574" y="8198"/>
                  <a:pt x="547" y="8255"/>
                  <a:pt x="520" y="8331"/>
                </a:cubicBezTo>
                <a:cubicBezTo>
                  <a:pt x="506" y="8369"/>
                  <a:pt x="493" y="8426"/>
                  <a:pt x="479" y="8465"/>
                </a:cubicBezTo>
                <a:cubicBezTo>
                  <a:pt x="472" y="8503"/>
                  <a:pt x="466" y="8560"/>
                  <a:pt x="466" y="8598"/>
                </a:cubicBezTo>
                <a:cubicBezTo>
                  <a:pt x="472" y="8636"/>
                  <a:pt x="479" y="8674"/>
                  <a:pt x="493" y="8693"/>
                </a:cubicBezTo>
                <a:cubicBezTo>
                  <a:pt x="513" y="8712"/>
                  <a:pt x="533" y="8693"/>
                  <a:pt x="554" y="8636"/>
                </a:cubicBezTo>
                <a:cubicBezTo>
                  <a:pt x="560" y="8617"/>
                  <a:pt x="601" y="8426"/>
                  <a:pt x="614" y="8503"/>
                </a:cubicBezTo>
                <a:cubicBezTo>
                  <a:pt x="621" y="8541"/>
                  <a:pt x="608" y="8636"/>
                  <a:pt x="608" y="8674"/>
                </a:cubicBezTo>
                <a:cubicBezTo>
                  <a:pt x="601" y="8751"/>
                  <a:pt x="594" y="8827"/>
                  <a:pt x="581" y="8903"/>
                </a:cubicBezTo>
                <a:cubicBezTo>
                  <a:pt x="0" y="8903"/>
                  <a:pt x="0" y="8903"/>
                  <a:pt x="0" y="8903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16643"/>
                  <a:pt x="21600" y="16643"/>
                  <a:pt x="21600" y="16643"/>
                </a:cubicBezTo>
                <a:lnTo>
                  <a:pt x="20939" y="16414"/>
                </a:lnTo>
                <a:close/>
                <a:moveTo>
                  <a:pt x="4320" y="8827"/>
                </a:moveTo>
                <a:cubicBezTo>
                  <a:pt x="4334" y="8846"/>
                  <a:pt x="4340" y="8884"/>
                  <a:pt x="4354" y="8903"/>
                </a:cubicBezTo>
                <a:cubicBezTo>
                  <a:pt x="4300" y="8903"/>
                  <a:pt x="4300" y="8903"/>
                  <a:pt x="4300" y="8903"/>
                </a:cubicBezTo>
                <a:cubicBezTo>
                  <a:pt x="4293" y="8865"/>
                  <a:pt x="4286" y="8770"/>
                  <a:pt x="4320" y="8827"/>
                </a:cubicBezTo>
                <a:close/>
                <a:moveTo>
                  <a:pt x="4064" y="8617"/>
                </a:moveTo>
                <a:cubicBezTo>
                  <a:pt x="4064" y="8712"/>
                  <a:pt x="4057" y="8808"/>
                  <a:pt x="4043" y="8903"/>
                </a:cubicBezTo>
                <a:cubicBezTo>
                  <a:pt x="4003" y="8903"/>
                  <a:pt x="4003" y="8903"/>
                  <a:pt x="4003" y="8903"/>
                </a:cubicBezTo>
                <a:cubicBezTo>
                  <a:pt x="4023" y="8808"/>
                  <a:pt x="4037" y="8693"/>
                  <a:pt x="4064" y="8617"/>
                </a:cubicBezTo>
                <a:close/>
                <a:moveTo>
                  <a:pt x="1903" y="8789"/>
                </a:moveTo>
                <a:cubicBezTo>
                  <a:pt x="1903" y="8827"/>
                  <a:pt x="1903" y="8865"/>
                  <a:pt x="1897" y="8903"/>
                </a:cubicBezTo>
                <a:cubicBezTo>
                  <a:pt x="1796" y="8903"/>
                  <a:pt x="1796" y="8903"/>
                  <a:pt x="1796" y="8903"/>
                </a:cubicBezTo>
                <a:cubicBezTo>
                  <a:pt x="1829" y="8808"/>
                  <a:pt x="1870" y="8732"/>
                  <a:pt x="1903" y="8789"/>
                </a:cubicBezTo>
                <a:close/>
                <a:moveTo>
                  <a:pt x="709" y="8789"/>
                </a:moveTo>
                <a:cubicBezTo>
                  <a:pt x="709" y="8770"/>
                  <a:pt x="695" y="8674"/>
                  <a:pt x="702" y="8655"/>
                </a:cubicBezTo>
                <a:cubicBezTo>
                  <a:pt x="709" y="8598"/>
                  <a:pt x="729" y="8655"/>
                  <a:pt x="736" y="8693"/>
                </a:cubicBezTo>
                <a:cubicBezTo>
                  <a:pt x="749" y="8751"/>
                  <a:pt x="756" y="8789"/>
                  <a:pt x="770" y="8827"/>
                </a:cubicBezTo>
                <a:cubicBezTo>
                  <a:pt x="776" y="8865"/>
                  <a:pt x="783" y="8884"/>
                  <a:pt x="797" y="8903"/>
                </a:cubicBezTo>
                <a:cubicBezTo>
                  <a:pt x="722" y="8903"/>
                  <a:pt x="722" y="8903"/>
                  <a:pt x="722" y="8903"/>
                </a:cubicBezTo>
                <a:cubicBezTo>
                  <a:pt x="716" y="8865"/>
                  <a:pt x="709" y="8827"/>
                  <a:pt x="709" y="8789"/>
                </a:cubicBezTo>
                <a:close/>
                <a:moveTo>
                  <a:pt x="8134" y="10505"/>
                </a:moveTo>
                <a:cubicBezTo>
                  <a:pt x="8080" y="10505"/>
                  <a:pt x="8080" y="10505"/>
                  <a:pt x="8080" y="10505"/>
                </a:cubicBezTo>
                <a:cubicBezTo>
                  <a:pt x="8093" y="10466"/>
                  <a:pt x="8120" y="10466"/>
                  <a:pt x="8134" y="10505"/>
                </a:cubicBezTo>
                <a:close/>
                <a:moveTo>
                  <a:pt x="20777" y="16167"/>
                </a:moveTo>
                <a:cubicBezTo>
                  <a:pt x="20783" y="16167"/>
                  <a:pt x="20783" y="16148"/>
                  <a:pt x="20790" y="16148"/>
                </a:cubicBezTo>
                <a:cubicBezTo>
                  <a:pt x="20797" y="16167"/>
                  <a:pt x="20797" y="16186"/>
                  <a:pt x="20797" y="16205"/>
                </a:cubicBezTo>
                <a:cubicBezTo>
                  <a:pt x="20790" y="16262"/>
                  <a:pt x="20790" y="16319"/>
                  <a:pt x="20783" y="16357"/>
                </a:cubicBezTo>
                <a:cubicBezTo>
                  <a:pt x="20736" y="16357"/>
                  <a:pt x="20736" y="16357"/>
                  <a:pt x="20736" y="16357"/>
                </a:cubicBezTo>
                <a:cubicBezTo>
                  <a:pt x="20750" y="16281"/>
                  <a:pt x="20756" y="16205"/>
                  <a:pt x="20777" y="16167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6" name="Rectangle 14"/>
          <p:cNvSpPr/>
          <p:nvPr/>
        </p:nvSpPr>
        <p:spPr>
          <a:xfrm rot="5400000">
            <a:off x="309168" y="6195519"/>
            <a:ext cx="336402" cy="69924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6051" y="6406643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8" name="Rectangle 16"/>
          <p:cNvSpPr txBox="1"/>
          <p:nvPr/>
        </p:nvSpPr>
        <p:spPr>
          <a:xfrm>
            <a:off x="9541489" y="6484858"/>
            <a:ext cx="233607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Adventure – </a:t>
            </a:r>
            <a:r>
              <a:t>Presentation template</a:t>
            </a:r>
          </a:p>
        </p:txBody>
      </p:sp>
      <p:sp>
        <p:nvSpPr>
          <p:cNvPr id="13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9144000" y="0"/>
            <a:ext cx="3048000" cy="2514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6096000" y="0"/>
            <a:ext cx="3048000" cy="2514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1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3048000" y="0"/>
            <a:ext cx="3048000" cy="2514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2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3048000" cy="2514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3" name="Picture Placeholder 6"/>
          <p:cNvSpPr>
            <a:spLocks noGrp="1"/>
          </p:cNvSpPr>
          <p:nvPr>
            <p:ph type="pic" sz="quarter" idx="25"/>
          </p:nvPr>
        </p:nvSpPr>
        <p:spPr>
          <a:xfrm>
            <a:off x="9144000" y="2514600"/>
            <a:ext cx="3048000" cy="2514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4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6096000" y="2514600"/>
            <a:ext cx="3048000" cy="2514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5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3048000" y="2514600"/>
            <a:ext cx="3048000" cy="2514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6" name="Picture Placeholder 6"/>
          <p:cNvSpPr>
            <a:spLocks noGrp="1"/>
          </p:cNvSpPr>
          <p:nvPr>
            <p:ph type="pic" sz="quarter" idx="28"/>
          </p:nvPr>
        </p:nvSpPr>
        <p:spPr>
          <a:xfrm>
            <a:off x="0" y="2514600"/>
            <a:ext cx="3048000" cy="2514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icture Placeholder 9"/>
          <p:cNvSpPr>
            <a:spLocks noGrp="1"/>
          </p:cNvSpPr>
          <p:nvPr>
            <p:ph type="pic" idx="21"/>
          </p:nvPr>
        </p:nvSpPr>
        <p:spPr>
          <a:xfrm>
            <a:off x="-1" y="-1"/>
            <a:ext cx="12192003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icture Placeholder 10"/>
          <p:cNvSpPr>
            <a:spLocks noGrp="1"/>
          </p:cNvSpPr>
          <p:nvPr>
            <p:ph type="pic" idx="21"/>
          </p:nvPr>
        </p:nvSpPr>
        <p:spPr>
          <a:xfrm>
            <a:off x="1" y="0"/>
            <a:ext cx="12192001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3"/>
          <p:cNvSpPr/>
          <p:nvPr/>
        </p:nvSpPr>
        <p:spPr>
          <a:xfrm>
            <a:off x="0" y="0"/>
            <a:ext cx="12192000" cy="6873327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0" name="Round Single Corner Rectangle 1"/>
          <p:cNvSpPr/>
          <p:nvPr/>
        </p:nvSpPr>
        <p:spPr>
          <a:xfrm rot="5400000">
            <a:off x="-1" y="0"/>
            <a:ext cx="759280" cy="7592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2426" y="0"/>
                </a:lnTo>
                <a:cubicBezTo>
                  <a:pt x="17493" y="0"/>
                  <a:pt x="21600" y="4107"/>
                  <a:pt x="21600" y="9174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1" name="Rectangle 2"/>
          <p:cNvSpPr txBox="1"/>
          <p:nvPr/>
        </p:nvSpPr>
        <p:spPr>
          <a:xfrm>
            <a:off x="9642187" y="6400891"/>
            <a:ext cx="2235379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Minimal – Presentation template</a:t>
            </a:r>
          </a:p>
        </p:txBody>
      </p:sp>
      <p:sp>
        <p:nvSpPr>
          <p:cNvPr id="1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48320" y="241139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73" name="Straight Connector 6"/>
          <p:cNvSpPr/>
          <p:nvPr/>
        </p:nvSpPr>
        <p:spPr>
          <a:xfrm flipH="1">
            <a:off x="7249886" y="6523263"/>
            <a:ext cx="2114551" cy="1"/>
          </a:xfrm>
          <a:prstGeom prst="line">
            <a:avLst/>
          </a:prstGeom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4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Round Single Corner Rectangle 7"/>
          <p:cNvSpPr/>
          <p:nvPr/>
        </p:nvSpPr>
        <p:spPr>
          <a:xfrm rot="5400000">
            <a:off x="-1" y="0"/>
            <a:ext cx="759280" cy="7592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2426" y="0"/>
                </a:lnTo>
                <a:cubicBezTo>
                  <a:pt x="17493" y="0"/>
                  <a:pt x="21600" y="4107"/>
                  <a:pt x="21600" y="9174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1" name="Rectangle 8"/>
          <p:cNvSpPr txBox="1"/>
          <p:nvPr/>
        </p:nvSpPr>
        <p:spPr>
          <a:xfrm>
            <a:off x="9642187" y="6400891"/>
            <a:ext cx="2235379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Minimal – Presentation template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48320" y="241139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83" name="Straight Connector 10"/>
          <p:cNvSpPr/>
          <p:nvPr/>
        </p:nvSpPr>
        <p:spPr>
          <a:xfrm flipH="1">
            <a:off x="7249886" y="6523263"/>
            <a:ext cx="2114551" cy="1"/>
          </a:xfrm>
          <a:prstGeom prst="line">
            <a:avLst/>
          </a:prstGeom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8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ound Single Corner Rectangle 7"/>
          <p:cNvSpPr/>
          <p:nvPr/>
        </p:nvSpPr>
        <p:spPr>
          <a:xfrm rot="5400000">
            <a:off x="-1" y="0"/>
            <a:ext cx="759280" cy="7592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2426" y="0"/>
                </a:lnTo>
                <a:cubicBezTo>
                  <a:pt x="17493" y="0"/>
                  <a:pt x="21600" y="4107"/>
                  <a:pt x="21600" y="9174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1" name="Rectangle 8"/>
          <p:cNvSpPr txBox="1"/>
          <p:nvPr/>
        </p:nvSpPr>
        <p:spPr>
          <a:xfrm>
            <a:off x="9642187" y="6400891"/>
            <a:ext cx="2235379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Minimal – Presentation template</a:t>
            </a:r>
          </a:p>
        </p:txBody>
      </p:sp>
      <p:sp>
        <p:nvSpPr>
          <p:cNvPr id="1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48320" y="241139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93" name="Straight Connector 10"/>
          <p:cNvSpPr/>
          <p:nvPr/>
        </p:nvSpPr>
        <p:spPr>
          <a:xfrm flipH="1">
            <a:off x="7249886" y="6523263"/>
            <a:ext cx="2114551" cy="1"/>
          </a:xfrm>
          <a:prstGeom prst="line">
            <a:avLst/>
          </a:prstGeom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defTabSz="914034">
              <a:defRPr b="1">
                <a:solidFill>
                  <a:srgbClr val="9393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2_Main Title+ SubTitle+Numb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619126"/>
            <a:ext cx="9144000" cy="535813"/>
          </a:xfrm>
          <a:prstGeom prst="rect">
            <a:avLst/>
          </a:prstGeom>
        </p:spPr>
        <p:txBody>
          <a:bodyPr/>
          <a:lstStyle>
            <a:lvl1pPr algn="ctr" defTabSz="914353">
              <a:defRPr sz="4000">
                <a:solidFill>
                  <a:srgbClr val="2D3F51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20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1285442"/>
            <a:ext cx="9144000" cy="248083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353">
              <a:lnSpc>
                <a:spcPts val="1400"/>
              </a:lnSpc>
              <a:buSzTx/>
              <a:buFontTx/>
              <a:buNone/>
              <a:defRPr sz="1000">
                <a:solidFill>
                  <a:srgbClr val="373737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552422" indent="-95245" algn="ctr" defTabSz="914353">
              <a:lnSpc>
                <a:spcPts val="1400"/>
              </a:lnSpc>
              <a:buFontTx/>
              <a:defRPr sz="1000">
                <a:solidFill>
                  <a:srgbClr val="373737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028648" indent="-114294" algn="ctr" defTabSz="914353">
              <a:lnSpc>
                <a:spcPts val="1400"/>
              </a:lnSpc>
              <a:buFontTx/>
              <a:defRPr sz="1000">
                <a:solidFill>
                  <a:srgbClr val="373737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498524" indent="-126993" algn="ctr" defTabSz="914353">
              <a:lnSpc>
                <a:spcPts val="1400"/>
              </a:lnSpc>
              <a:buFontTx/>
              <a:defRPr sz="1000">
                <a:solidFill>
                  <a:srgbClr val="373737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1955701" indent="-126993" algn="ctr" defTabSz="914353">
              <a:lnSpc>
                <a:spcPts val="1400"/>
              </a:lnSpc>
              <a:buFontTx/>
              <a:defRPr sz="1000">
                <a:solidFill>
                  <a:srgbClr val="373737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</a:lstStyle>
          <a:p>
            <a:r>
              <a:t>write your relevant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defTabSz="914034">
              <a:defRPr b="1">
                <a:solidFill>
                  <a:srgbClr val="93939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8"/>
          <p:cNvSpPr>
            <a:spLocks noGrp="1"/>
          </p:cNvSpPr>
          <p:nvPr>
            <p:ph type="pic" idx="21"/>
          </p:nvPr>
        </p:nvSpPr>
        <p:spPr>
          <a:xfrm>
            <a:off x="-1" y="-1"/>
            <a:ext cx="6270774" cy="685800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0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4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1" name="Rectangle 9"/>
          <p:cNvSpPr txBox="1"/>
          <p:nvPr/>
        </p:nvSpPr>
        <p:spPr>
          <a:xfrm>
            <a:off x="9541489" y="6484858"/>
            <a:ext cx="233607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Adventure – </a:t>
            </a:r>
            <a:r>
              <a:t>Presentation template</a:t>
            </a:r>
          </a:p>
        </p:txBody>
      </p:sp>
      <p:sp>
        <p:nvSpPr>
          <p:cNvPr id="32" name="Rectangle 10"/>
          <p:cNvSpPr/>
          <p:nvPr/>
        </p:nvSpPr>
        <p:spPr>
          <a:xfrm rot="5400000">
            <a:off x="309168" y="6195519"/>
            <a:ext cx="336402" cy="69924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6051" y="6406643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15"/>
          <p:cNvSpPr/>
          <p:nvPr/>
        </p:nvSpPr>
        <p:spPr>
          <a:xfrm>
            <a:off x="1" y="5817287"/>
            <a:ext cx="12192001" cy="1040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54" y="7506"/>
                </a:moveTo>
                <a:cubicBezTo>
                  <a:pt x="19535" y="6922"/>
                  <a:pt x="19615" y="6338"/>
                  <a:pt x="19656" y="5588"/>
                </a:cubicBezTo>
                <a:cubicBezTo>
                  <a:pt x="19690" y="5004"/>
                  <a:pt x="19703" y="4337"/>
                  <a:pt x="19676" y="3711"/>
                </a:cubicBezTo>
                <a:cubicBezTo>
                  <a:pt x="19670" y="3419"/>
                  <a:pt x="19656" y="3127"/>
                  <a:pt x="19615" y="2919"/>
                </a:cubicBezTo>
                <a:cubicBezTo>
                  <a:pt x="19528" y="3795"/>
                  <a:pt x="19454" y="4754"/>
                  <a:pt x="19420" y="5754"/>
                </a:cubicBezTo>
                <a:cubicBezTo>
                  <a:pt x="19400" y="3836"/>
                  <a:pt x="19400" y="1918"/>
                  <a:pt x="19413" y="0"/>
                </a:cubicBezTo>
                <a:cubicBezTo>
                  <a:pt x="19345" y="1918"/>
                  <a:pt x="19339" y="3961"/>
                  <a:pt x="19386" y="5921"/>
                </a:cubicBezTo>
                <a:cubicBezTo>
                  <a:pt x="19379" y="5796"/>
                  <a:pt x="19366" y="5671"/>
                  <a:pt x="19352" y="5546"/>
                </a:cubicBezTo>
                <a:cubicBezTo>
                  <a:pt x="19285" y="5046"/>
                  <a:pt x="19190" y="4754"/>
                  <a:pt x="19089" y="4754"/>
                </a:cubicBezTo>
                <a:cubicBezTo>
                  <a:pt x="19109" y="5337"/>
                  <a:pt x="19130" y="5921"/>
                  <a:pt x="19170" y="6422"/>
                </a:cubicBezTo>
                <a:cubicBezTo>
                  <a:pt x="19210" y="6922"/>
                  <a:pt x="19278" y="7297"/>
                  <a:pt x="19352" y="7506"/>
                </a:cubicBezTo>
                <a:cubicBezTo>
                  <a:pt x="18448" y="7506"/>
                  <a:pt x="18448" y="7506"/>
                  <a:pt x="18448" y="7506"/>
                </a:cubicBezTo>
                <a:cubicBezTo>
                  <a:pt x="18380" y="6005"/>
                  <a:pt x="18380" y="6005"/>
                  <a:pt x="18380" y="6005"/>
                </a:cubicBezTo>
                <a:cubicBezTo>
                  <a:pt x="18191" y="6005"/>
                  <a:pt x="18191" y="6005"/>
                  <a:pt x="18191" y="6005"/>
                </a:cubicBezTo>
                <a:cubicBezTo>
                  <a:pt x="18009" y="4879"/>
                  <a:pt x="18009" y="4879"/>
                  <a:pt x="18009" y="4879"/>
                </a:cubicBezTo>
                <a:cubicBezTo>
                  <a:pt x="17442" y="4879"/>
                  <a:pt x="17442" y="4879"/>
                  <a:pt x="17442" y="4879"/>
                </a:cubicBezTo>
                <a:cubicBezTo>
                  <a:pt x="17300" y="5754"/>
                  <a:pt x="17300" y="5754"/>
                  <a:pt x="17300" y="5754"/>
                </a:cubicBezTo>
                <a:cubicBezTo>
                  <a:pt x="17084" y="5754"/>
                  <a:pt x="17084" y="5754"/>
                  <a:pt x="17084" y="5754"/>
                </a:cubicBezTo>
                <a:cubicBezTo>
                  <a:pt x="16970" y="7506"/>
                  <a:pt x="16970" y="7506"/>
                  <a:pt x="16970" y="7506"/>
                </a:cubicBezTo>
                <a:cubicBezTo>
                  <a:pt x="16207" y="7506"/>
                  <a:pt x="16207" y="7506"/>
                  <a:pt x="16207" y="7506"/>
                </a:cubicBezTo>
                <a:cubicBezTo>
                  <a:pt x="16200" y="7381"/>
                  <a:pt x="16193" y="7256"/>
                  <a:pt x="16187" y="7131"/>
                </a:cubicBezTo>
                <a:cubicBezTo>
                  <a:pt x="16187" y="7089"/>
                  <a:pt x="16180" y="7047"/>
                  <a:pt x="16180" y="7005"/>
                </a:cubicBezTo>
                <a:cubicBezTo>
                  <a:pt x="16160" y="6964"/>
                  <a:pt x="16139" y="7172"/>
                  <a:pt x="16119" y="7131"/>
                </a:cubicBezTo>
                <a:cubicBezTo>
                  <a:pt x="16126" y="6463"/>
                  <a:pt x="16031" y="5838"/>
                  <a:pt x="15923" y="5838"/>
                </a:cubicBezTo>
                <a:cubicBezTo>
                  <a:pt x="15917" y="6422"/>
                  <a:pt x="15937" y="7005"/>
                  <a:pt x="15984" y="7506"/>
                </a:cubicBezTo>
                <a:cubicBezTo>
                  <a:pt x="14648" y="7506"/>
                  <a:pt x="14648" y="7506"/>
                  <a:pt x="14648" y="7506"/>
                </a:cubicBezTo>
                <a:cubicBezTo>
                  <a:pt x="14324" y="8215"/>
                  <a:pt x="14324" y="8215"/>
                  <a:pt x="14324" y="8215"/>
                </a:cubicBezTo>
                <a:cubicBezTo>
                  <a:pt x="13972" y="7506"/>
                  <a:pt x="13972" y="7506"/>
                  <a:pt x="13972" y="7506"/>
                </a:cubicBezTo>
                <a:cubicBezTo>
                  <a:pt x="9382" y="7506"/>
                  <a:pt x="9382" y="7506"/>
                  <a:pt x="9382" y="7506"/>
                </a:cubicBezTo>
                <a:cubicBezTo>
                  <a:pt x="8626" y="6755"/>
                  <a:pt x="8626" y="6755"/>
                  <a:pt x="8626" y="6755"/>
                </a:cubicBezTo>
                <a:cubicBezTo>
                  <a:pt x="7081" y="6755"/>
                  <a:pt x="7081" y="6755"/>
                  <a:pt x="7081" y="6755"/>
                </a:cubicBezTo>
                <a:cubicBezTo>
                  <a:pt x="6885" y="7506"/>
                  <a:pt x="6885" y="7506"/>
                  <a:pt x="6885" y="7506"/>
                </a:cubicBezTo>
                <a:cubicBezTo>
                  <a:pt x="4941" y="7506"/>
                  <a:pt x="4941" y="7506"/>
                  <a:pt x="4941" y="7506"/>
                </a:cubicBezTo>
                <a:cubicBezTo>
                  <a:pt x="5022" y="6922"/>
                  <a:pt x="5110" y="6338"/>
                  <a:pt x="5191" y="5713"/>
                </a:cubicBezTo>
                <a:cubicBezTo>
                  <a:pt x="5083" y="6088"/>
                  <a:pt x="5009" y="6672"/>
                  <a:pt x="4934" y="7339"/>
                </a:cubicBezTo>
                <a:cubicBezTo>
                  <a:pt x="5022" y="6046"/>
                  <a:pt x="5029" y="4587"/>
                  <a:pt x="4948" y="3294"/>
                </a:cubicBezTo>
                <a:cubicBezTo>
                  <a:pt x="4860" y="3878"/>
                  <a:pt x="4819" y="4712"/>
                  <a:pt x="4813" y="5546"/>
                </a:cubicBezTo>
                <a:cubicBezTo>
                  <a:pt x="4813" y="5796"/>
                  <a:pt x="4813" y="6005"/>
                  <a:pt x="4819" y="6255"/>
                </a:cubicBezTo>
                <a:cubicBezTo>
                  <a:pt x="4759" y="5504"/>
                  <a:pt x="4658" y="4920"/>
                  <a:pt x="4529" y="4712"/>
                </a:cubicBezTo>
                <a:cubicBezTo>
                  <a:pt x="4522" y="5379"/>
                  <a:pt x="4543" y="6046"/>
                  <a:pt x="4604" y="6588"/>
                </a:cubicBezTo>
                <a:cubicBezTo>
                  <a:pt x="4644" y="7005"/>
                  <a:pt x="4705" y="7339"/>
                  <a:pt x="4779" y="7506"/>
                </a:cubicBezTo>
                <a:cubicBezTo>
                  <a:pt x="4050" y="7506"/>
                  <a:pt x="4050" y="7506"/>
                  <a:pt x="4050" y="7506"/>
                </a:cubicBezTo>
                <a:cubicBezTo>
                  <a:pt x="3942" y="4295"/>
                  <a:pt x="3942" y="4295"/>
                  <a:pt x="3942" y="4295"/>
                </a:cubicBezTo>
                <a:cubicBezTo>
                  <a:pt x="3409" y="4295"/>
                  <a:pt x="3409" y="4295"/>
                  <a:pt x="3409" y="4295"/>
                </a:cubicBezTo>
                <a:cubicBezTo>
                  <a:pt x="3409" y="5379"/>
                  <a:pt x="3409" y="5379"/>
                  <a:pt x="3409" y="5379"/>
                </a:cubicBezTo>
                <a:cubicBezTo>
                  <a:pt x="2923" y="5379"/>
                  <a:pt x="2923" y="5379"/>
                  <a:pt x="2923" y="5379"/>
                </a:cubicBezTo>
                <a:cubicBezTo>
                  <a:pt x="2741" y="7506"/>
                  <a:pt x="2741" y="7506"/>
                  <a:pt x="2741" y="7506"/>
                </a:cubicBezTo>
                <a:cubicBezTo>
                  <a:pt x="0" y="7506"/>
                  <a:pt x="0" y="7506"/>
                  <a:pt x="0" y="7506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7506"/>
                  <a:pt x="21600" y="7506"/>
                  <a:pt x="21600" y="7506"/>
                </a:cubicBezTo>
                <a:lnTo>
                  <a:pt x="19454" y="7506"/>
                </a:lnTo>
                <a:close/>
                <a:moveTo>
                  <a:pt x="19420" y="7381"/>
                </a:moveTo>
                <a:cubicBezTo>
                  <a:pt x="19420" y="7422"/>
                  <a:pt x="19420" y="7464"/>
                  <a:pt x="19427" y="7506"/>
                </a:cubicBezTo>
                <a:cubicBezTo>
                  <a:pt x="19400" y="7506"/>
                  <a:pt x="19400" y="7506"/>
                  <a:pt x="19400" y="7506"/>
                </a:cubicBezTo>
                <a:cubicBezTo>
                  <a:pt x="19413" y="7464"/>
                  <a:pt x="19413" y="7422"/>
                  <a:pt x="19420" y="7381"/>
                </a:cubicBezTo>
                <a:close/>
              </a:path>
            </a:pathLst>
          </a:custGeom>
          <a:solidFill>
            <a:srgbClr val="000000">
              <a:alpha val="3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" name="Freeform 17"/>
          <p:cNvSpPr/>
          <p:nvPr/>
        </p:nvSpPr>
        <p:spPr>
          <a:xfrm flipH="1">
            <a:off x="1" y="15800"/>
            <a:ext cx="12192001" cy="6815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0" extrusionOk="0">
                <a:moveTo>
                  <a:pt x="21310" y="5592"/>
                </a:moveTo>
                <a:cubicBezTo>
                  <a:pt x="21310" y="5592"/>
                  <a:pt x="21310" y="5592"/>
                  <a:pt x="21310" y="5592"/>
                </a:cubicBezTo>
                <a:cubicBezTo>
                  <a:pt x="21310" y="5532"/>
                  <a:pt x="21290" y="5472"/>
                  <a:pt x="21269" y="5411"/>
                </a:cubicBezTo>
                <a:cubicBezTo>
                  <a:pt x="21242" y="5351"/>
                  <a:pt x="21229" y="5291"/>
                  <a:pt x="21202" y="5230"/>
                </a:cubicBezTo>
                <a:cubicBezTo>
                  <a:pt x="21182" y="5158"/>
                  <a:pt x="21155" y="5098"/>
                  <a:pt x="21148" y="5013"/>
                </a:cubicBezTo>
                <a:cubicBezTo>
                  <a:pt x="21188" y="4941"/>
                  <a:pt x="21235" y="5182"/>
                  <a:pt x="21290" y="5146"/>
                </a:cubicBezTo>
                <a:cubicBezTo>
                  <a:pt x="21330" y="5122"/>
                  <a:pt x="21310" y="5013"/>
                  <a:pt x="21290" y="4953"/>
                </a:cubicBezTo>
                <a:cubicBezTo>
                  <a:pt x="21235" y="4808"/>
                  <a:pt x="21202" y="4651"/>
                  <a:pt x="21175" y="4483"/>
                </a:cubicBezTo>
                <a:cubicBezTo>
                  <a:pt x="21168" y="4398"/>
                  <a:pt x="21161" y="4314"/>
                  <a:pt x="21155" y="4229"/>
                </a:cubicBezTo>
                <a:cubicBezTo>
                  <a:pt x="21148" y="4193"/>
                  <a:pt x="21155" y="4000"/>
                  <a:pt x="21107" y="4061"/>
                </a:cubicBezTo>
                <a:cubicBezTo>
                  <a:pt x="21094" y="4073"/>
                  <a:pt x="21094" y="4097"/>
                  <a:pt x="21087" y="4133"/>
                </a:cubicBezTo>
                <a:cubicBezTo>
                  <a:pt x="21067" y="4266"/>
                  <a:pt x="21053" y="4410"/>
                  <a:pt x="21033" y="4555"/>
                </a:cubicBezTo>
                <a:cubicBezTo>
                  <a:pt x="21013" y="4664"/>
                  <a:pt x="21006" y="4820"/>
                  <a:pt x="20965" y="4917"/>
                </a:cubicBezTo>
                <a:cubicBezTo>
                  <a:pt x="20945" y="4965"/>
                  <a:pt x="20918" y="5001"/>
                  <a:pt x="20918" y="5074"/>
                </a:cubicBezTo>
                <a:cubicBezTo>
                  <a:pt x="20918" y="5086"/>
                  <a:pt x="20925" y="5086"/>
                  <a:pt x="20925" y="5098"/>
                </a:cubicBezTo>
                <a:cubicBezTo>
                  <a:pt x="20925" y="5098"/>
                  <a:pt x="20932" y="5110"/>
                  <a:pt x="20939" y="5110"/>
                </a:cubicBezTo>
                <a:cubicBezTo>
                  <a:pt x="20979" y="5134"/>
                  <a:pt x="21013" y="5074"/>
                  <a:pt x="21047" y="5025"/>
                </a:cubicBezTo>
                <a:cubicBezTo>
                  <a:pt x="21047" y="5013"/>
                  <a:pt x="21053" y="5001"/>
                  <a:pt x="21060" y="5001"/>
                </a:cubicBezTo>
                <a:cubicBezTo>
                  <a:pt x="21060" y="5001"/>
                  <a:pt x="21067" y="5001"/>
                  <a:pt x="21074" y="5001"/>
                </a:cubicBezTo>
                <a:cubicBezTo>
                  <a:pt x="21080" y="5025"/>
                  <a:pt x="21074" y="5074"/>
                  <a:pt x="21074" y="5098"/>
                </a:cubicBezTo>
                <a:cubicBezTo>
                  <a:pt x="21067" y="5170"/>
                  <a:pt x="21047" y="5242"/>
                  <a:pt x="21026" y="5303"/>
                </a:cubicBezTo>
                <a:cubicBezTo>
                  <a:pt x="20986" y="5387"/>
                  <a:pt x="20932" y="5472"/>
                  <a:pt x="20905" y="5580"/>
                </a:cubicBezTo>
                <a:cubicBezTo>
                  <a:pt x="20898" y="5580"/>
                  <a:pt x="20898" y="5592"/>
                  <a:pt x="20898" y="5592"/>
                </a:cubicBezTo>
                <a:cubicBezTo>
                  <a:pt x="20662" y="5592"/>
                  <a:pt x="20662" y="5592"/>
                  <a:pt x="20662" y="5592"/>
                </a:cubicBezTo>
                <a:cubicBezTo>
                  <a:pt x="19096" y="8402"/>
                  <a:pt x="19096" y="8402"/>
                  <a:pt x="19096" y="8402"/>
                </a:cubicBezTo>
                <a:cubicBezTo>
                  <a:pt x="19069" y="8294"/>
                  <a:pt x="19022" y="8221"/>
                  <a:pt x="18981" y="8137"/>
                </a:cubicBezTo>
                <a:cubicBezTo>
                  <a:pt x="18961" y="8077"/>
                  <a:pt x="18940" y="8028"/>
                  <a:pt x="18934" y="7968"/>
                </a:cubicBezTo>
                <a:cubicBezTo>
                  <a:pt x="18934" y="7944"/>
                  <a:pt x="18920" y="7884"/>
                  <a:pt x="18927" y="7872"/>
                </a:cubicBezTo>
                <a:cubicBezTo>
                  <a:pt x="18934" y="7835"/>
                  <a:pt x="18954" y="7884"/>
                  <a:pt x="18961" y="7908"/>
                </a:cubicBezTo>
                <a:cubicBezTo>
                  <a:pt x="18974" y="7932"/>
                  <a:pt x="18981" y="7968"/>
                  <a:pt x="18995" y="7992"/>
                </a:cubicBezTo>
                <a:cubicBezTo>
                  <a:pt x="19001" y="8016"/>
                  <a:pt x="19015" y="8040"/>
                  <a:pt x="19028" y="8052"/>
                </a:cubicBezTo>
                <a:cubicBezTo>
                  <a:pt x="19042" y="8065"/>
                  <a:pt x="19055" y="8077"/>
                  <a:pt x="19069" y="8065"/>
                </a:cubicBezTo>
                <a:cubicBezTo>
                  <a:pt x="19089" y="8052"/>
                  <a:pt x="19102" y="8004"/>
                  <a:pt x="19102" y="7968"/>
                </a:cubicBezTo>
                <a:cubicBezTo>
                  <a:pt x="19102" y="7920"/>
                  <a:pt x="19089" y="7859"/>
                  <a:pt x="19069" y="7811"/>
                </a:cubicBezTo>
                <a:cubicBezTo>
                  <a:pt x="19055" y="7763"/>
                  <a:pt x="19028" y="7727"/>
                  <a:pt x="19008" y="7679"/>
                </a:cubicBezTo>
                <a:cubicBezTo>
                  <a:pt x="18995" y="7654"/>
                  <a:pt x="18974" y="7618"/>
                  <a:pt x="18961" y="7582"/>
                </a:cubicBezTo>
                <a:cubicBezTo>
                  <a:pt x="18947" y="7546"/>
                  <a:pt x="18880" y="7329"/>
                  <a:pt x="18927" y="7305"/>
                </a:cubicBezTo>
                <a:cubicBezTo>
                  <a:pt x="18940" y="7293"/>
                  <a:pt x="18954" y="7305"/>
                  <a:pt x="18961" y="7317"/>
                </a:cubicBezTo>
                <a:cubicBezTo>
                  <a:pt x="18974" y="7329"/>
                  <a:pt x="18981" y="7353"/>
                  <a:pt x="18988" y="7365"/>
                </a:cubicBezTo>
                <a:cubicBezTo>
                  <a:pt x="19008" y="7413"/>
                  <a:pt x="19035" y="7425"/>
                  <a:pt x="19069" y="7425"/>
                </a:cubicBezTo>
                <a:cubicBezTo>
                  <a:pt x="19075" y="7425"/>
                  <a:pt x="19082" y="7425"/>
                  <a:pt x="19089" y="7413"/>
                </a:cubicBezTo>
                <a:cubicBezTo>
                  <a:pt x="19096" y="7401"/>
                  <a:pt x="19102" y="7377"/>
                  <a:pt x="19102" y="7365"/>
                </a:cubicBezTo>
                <a:cubicBezTo>
                  <a:pt x="19102" y="7293"/>
                  <a:pt x="19075" y="7232"/>
                  <a:pt x="19055" y="7184"/>
                </a:cubicBezTo>
                <a:cubicBezTo>
                  <a:pt x="19028" y="7124"/>
                  <a:pt x="19015" y="7051"/>
                  <a:pt x="18995" y="6991"/>
                </a:cubicBezTo>
                <a:cubicBezTo>
                  <a:pt x="18968" y="6931"/>
                  <a:pt x="18940" y="6858"/>
                  <a:pt x="18934" y="6774"/>
                </a:cubicBezTo>
                <a:cubicBezTo>
                  <a:pt x="18981" y="6702"/>
                  <a:pt x="19022" y="6943"/>
                  <a:pt x="19082" y="6907"/>
                </a:cubicBezTo>
                <a:cubicBezTo>
                  <a:pt x="19123" y="6883"/>
                  <a:pt x="19102" y="6774"/>
                  <a:pt x="19075" y="6714"/>
                </a:cubicBezTo>
                <a:cubicBezTo>
                  <a:pt x="19022" y="6569"/>
                  <a:pt x="18988" y="6412"/>
                  <a:pt x="18968" y="6243"/>
                </a:cubicBezTo>
                <a:cubicBezTo>
                  <a:pt x="18954" y="6159"/>
                  <a:pt x="18947" y="6075"/>
                  <a:pt x="18940" y="5990"/>
                </a:cubicBezTo>
                <a:cubicBezTo>
                  <a:pt x="18940" y="5954"/>
                  <a:pt x="18940" y="5773"/>
                  <a:pt x="18900" y="5821"/>
                </a:cubicBezTo>
                <a:cubicBezTo>
                  <a:pt x="18887" y="5833"/>
                  <a:pt x="18880" y="5870"/>
                  <a:pt x="18873" y="5894"/>
                </a:cubicBezTo>
                <a:cubicBezTo>
                  <a:pt x="18860" y="6038"/>
                  <a:pt x="18839" y="6183"/>
                  <a:pt x="18819" y="6316"/>
                </a:cubicBezTo>
                <a:cubicBezTo>
                  <a:pt x="18805" y="6436"/>
                  <a:pt x="18799" y="6581"/>
                  <a:pt x="18758" y="6678"/>
                </a:cubicBezTo>
                <a:cubicBezTo>
                  <a:pt x="18731" y="6726"/>
                  <a:pt x="18704" y="6774"/>
                  <a:pt x="18711" y="6846"/>
                </a:cubicBezTo>
                <a:cubicBezTo>
                  <a:pt x="18711" y="6846"/>
                  <a:pt x="18711" y="6858"/>
                  <a:pt x="18711" y="6858"/>
                </a:cubicBezTo>
                <a:cubicBezTo>
                  <a:pt x="18711" y="6871"/>
                  <a:pt x="18718" y="6871"/>
                  <a:pt x="18725" y="6871"/>
                </a:cubicBezTo>
                <a:cubicBezTo>
                  <a:pt x="18772" y="6895"/>
                  <a:pt x="18805" y="6834"/>
                  <a:pt x="18832" y="6786"/>
                </a:cubicBezTo>
                <a:cubicBezTo>
                  <a:pt x="18839" y="6774"/>
                  <a:pt x="18839" y="6774"/>
                  <a:pt x="18846" y="6762"/>
                </a:cubicBezTo>
                <a:cubicBezTo>
                  <a:pt x="18853" y="6762"/>
                  <a:pt x="18860" y="6762"/>
                  <a:pt x="18860" y="6774"/>
                </a:cubicBezTo>
                <a:cubicBezTo>
                  <a:pt x="18873" y="6786"/>
                  <a:pt x="18860" y="6846"/>
                  <a:pt x="18860" y="6871"/>
                </a:cubicBezTo>
                <a:cubicBezTo>
                  <a:pt x="18853" y="6943"/>
                  <a:pt x="18832" y="7003"/>
                  <a:pt x="18812" y="7064"/>
                </a:cubicBezTo>
                <a:cubicBezTo>
                  <a:pt x="18772" y="7160"/>
                  <a:pt x="18725" y="7232"/>
                  <a:pt x="18691" y="7341"/>
                </a:cubicBezTo>
                <a:cubicBezTo>
                  <a:pt x="18684" y="7365"/>
                  <a:pt x="18677" y="7389"/>
                  <a:pt x="18677" y="7413"/>
                </a:cubicBezTo>
                <a:cubicBezTo>
                  <a:pt x="18684" y="7449"/>
                  <a:pt x="18704" y="7486"/>
                  <a:pt x="18731" y="7486"/>
                </a:cubicBezTo>
                <a:cubicBezTo>
                  <a:pt x="18765" y="7486"/>
                  <a:pt x="18779" y="7437"/>
                  <a:pt x="18792" y="7389"/>
                </a:cubicBezTo>
                <a:cubicBezTo>
                  <a:pt x="18799" y="7365"/>
                  <a:pt x="18805" y="7329"/>
                  <a:pt x="18826" y="7317"/>
                </a:cubicBezTo>
                <a:cubicBezTo>
                  <a:pt x="18826" y="7305"/>
                  <a:pt x="18832" y="7305"/>
                  <a:pt x="18839" y="7317"/>
                </a:cubicBezTo>
                <a:cubicBezTo>
                  <a:pt x="18839" y="7317"/>
                  <a:pt x="18839" y="7317"/>
                  <a:pt x="18839" y="7329"/>
                </a:cubicBezTo>
                <a:cubicBezTo>
                  <a:pt x="18839" y="7389"/>
                  <a:pt x="18832" y="7462"/>
                  <a:pt x="18819" y="7522"/>
                </a:cubicBezTo>
                <a:cubicBezTo>
                  <a:pt x="18799" y="7582"/>
                  <a:pt x="18772" y="7630"/>
                  <a:pt x="18745" y="7679"/>
                </a:cubicBezTo>
                <a:cubicBezTo>
                  <a:pt x="18731" y="7703"/>
                  <a:pt x="18718" y="7727"/>
                  <a:pt x="18704" y="7763"/>
                </a:cubicBezTo>
                <a:cubicBezTo>
                  <a:pt x="18698" y="7787"/>
                  <a:pt x="18691" y="7811"/>
                  <a:pt x="18691" y="7835"/>
                </a:cubicBezTo>
                <a:cubicBezTo>
                  <a:pt x="18698" y="7872"/>
                  <a:pt x="18704" y="7896"/>
                  <a:pt x="18718" y="7908"/>
                </a:cubicBezTo>
                <a:cubicBezTo>
                  <a:pt x="18738" y="7920"/>
                  <a:pt x="18758" y="7896"/>
                  <a:pt x="18779" y="7872"/>
                </a:cubicBezTo>
                <a:cubicBezTo>
                  <a:pt x="18785" y="7859"/>
                  <a:pt x="18826" y="7739"/>
                  <a:pt x="18839" y="7787"/>
                </a:cubicBezTo>
                <a:cubicBezTo>
                  <a:pt x="18846" y="7799"/>
                  <a:pt x="18832" y="7872"/>
                  <a:pt x="18832" y="7884"/>
                </a:cubicBezTo>
                <a:cubicBezTo>
                  <a:pt x="18826" y="7956"/>
                  <a:pt x="18812" y="8016"/>
                  <a:pt x="18799" y="8077"/>
                </a:cubicBezTo>
                <a:cubicBezTo>
                  <a:pt x="18799" y="8077"/>
                  <a:pt x="18799" y="8089"/>
                  <a:pt x="18792" y="8089"/>
                </a:cubicBezTo>
                <a:cubicBezTo>
                  <a:pt x="18711" y="7944"/>
                  <a:pt x="18711" y="7944"/>
                  <a:pt x="18711" y="7944"/>
                </a:cubicBezTo>
                <a:cubicBezTo>
                  <a:pt x="17793" y="7944"/>
                  <a:pt x="17793" y="7944"/>
                  <a:pt x="17793" y="7944"/>
                </a:cubicBezTo>
                <a:cubicBezTo>
                  <a:pt x="17793" y="7847"/>
                  <a:pt x="17766" y="7763"/>
                  <a:pt x="17732" y="7691"/>
                </a:cubicBezTo>
                <a:cubicBezTo>
                  <a:pt x="17685" y="7582"/>
                  <a:pt x="17624" y="7474"/>
                  <a:pt x="17638" y="7341"/>
                </a:cubicBezTo>
                <a:cubicBezTo>
                  <a:pt x="17692" y="7353"/>
                  <a:pt x="17705" y="7498"/>
                  <a:pt x="17752" y="7498"/>
                </a:cubicBezTo>
                <a:cubicBezTo>
                  <a:pt x="17793" y="7498"/>
                  <a:pt x="17807" y="7413"/>
                  <a:pt x="17800" y="7341"/>
                </a:cubicBezTo>
                <a:cubicBezTo>
                  <a:pt x="17780" y="7208"/>
                  <a:pt x="17719" y="7112"/>
                  <a:pt x="17672" y="7003"/>
                </a:cubicBezTo>
                <a:cubicBezTo>
                  <a:pt x="17645" y="6955"/>
                  <a:pt x="17624" y="6895"/>
                  <a:pt x="17618" y="6834"/>
                </a:cubicBezTo>
                <a:cubicBezTo>
                  <a:pt x="17618" y="6810"/>
                  <a:pt x="17604" y="6762"/>
                  <a:pt x="17611" y="6738"/>
                </a:cubicBezTo>
                <a:cubicBezTo>
                  <a:pt x="17624" y="6714"/>
                  <a:pt x="17638" y="6750"/>
                  <a:pt x="17645" y="6774"/>
                </a:cubicBezTo>
                <a:cubicBezTo>
                  <a:pt x="17658" y="6798"/>
                  <a:pt x="17665" y="6834"/>
                  <a:pt x="17678" y="6858"/>
                </a:cubicBezTo>
                <a:cubicBezTo>
                  <a:pt x="17692" y="6883"/>
                  <a:pt x="17699" y="6907"/>
                  <a:pt x="17712" y="6919"/>
                </a:cubicBezTo>
                <a:cubicBezTo>
                  <a:pt x="17725" y="6931"/>
                  <a:pt x="17739" y="6943"/>
                  <a:pt x="17759" y="6931"/>
                </a:cubicBezTo>
                <a:cubicBezTo>
                  <a:pt x="17773" y="6919"/>
                  <a:pt x="17786" y="6883"/>
                  <a:pt x="17786" y="6846"/>
                </a:cubicBezTo>
                <a:cubicBezTo>
                  <a:pt x="17786" y="6786"/>
                  <a:pt x="17773" y="6726"/>
                  <a:pt x="17752" y="6678"/>
                </a:cubicBezTo>
                <a:cubicBezTo>
                  <a:pt x="17739" y="6629"/>
                  <a:pt x="17712" y="6593"/>
                  <a:pt x="17692" y="6545"/>
                </a:cubicBezTo>
                <a:cubicBezTo>
                  <a:pt x="17678" y="6521"/>
                  <a:pt x="17658" y="6485"/>
                  <a:pt x="17645" y="6448"/>
                </a:cubicBezTo>
                <a:cubicBezTo>
                  <a:pt x="17631" y="6412"/>
                  <a:pt x="17564" y="6195"/>
                  <a:pt x="17611" y="6171"/>
                </a:cubicBezTo>
                <a:cubicBezTo>
                  <a:pt x="17624" y="6159"/>
                  <a:pt x="17638" y="6171"/>
                  <a:pt x="17651" y="6183"/>
                </a:cubicBezTo>
                <a:cubicBezTo>
                  <a:pt x="17658" y="6207"/>
                  <a:pt x="17665" y="6219"/>
                  <a:pt x="17672" y="6243"/>
                </a:cubicBezTo>
                <a:cubicBezTo>
                  <a:pt x="17692" y="6280"/>
                  <a:pt x="17719" y="6304"/>
                  <a:pt x="17752" y="6304"/>
                </a:cubicBezTo>
                <a:cubicBezTo>
                  <a:pt x="17759" y="6292"/>
                  <a:pt x="17766" y="6292"/>
                  <a:pt x="17773" y="6292"/>
                </a:cubicBezTo>
                <a:cubicBezTo>
                  <a:pt x="17780" y="6280"/>
                  <a:pt x="17786" y="6255"/>
                  <a:pt x="17786" y="6231"/>
                </a:cubicBezTo>
                <a:cubicBezTo>
                  <a:pt x="17786" y="6159"/>
                  <a:pt x="17766" y="6099"/>
                  <a:pt x="17739" y="6050"/>
                </a:cubicBezTo>
                <a:cubicBezTo>
                  <a:pt x="17719" y="5990"/>
                  <a:pt x="17699" y="5930"/>
                  <a:pt x="17678" y="5870"/>
                </a:cubicBezTo>
                <a:cubicBezTo>
                  <a:pt x="17651" y="5797"/>
                  <a:pt x="17624" y="5737"/>
                  <a:pt x="17618" y="5652"/>
                </a:cubicBezTo>
                <a:cubicBezTo>
                  <a:pt x="17665" y="5568"/>
                  <a:pt x="17705" y="5809"/>
                  <a:pt x="17766" y="5785"/>
                </a:cubicBezTo>
                <a:cubicBezTo>
                  <a:pt x="17807" y="5761"/>
                  <a:pt x="17786" y="5652"/>
                  <a:pt x="17759" y="5592"/>
                </a:cubicBezTo>
                <a:cubicBezTo>
                  <a:pt x="17705" y="5447"/>
                  <a:pt x="17672" y="5279"/>
                  <a:pt x="17651" y="5110"/>
                </a:cubicBezTo>
                <a:cubicBezTo>
                  <a:pt x="17638" y="5025"/>
                  <a:pt x="17631" y="4941"/>
                  <a:pt x="17624" y="4856"/>
                </a:cubicBezTo>
                <a:cubicBezTo>
                  <a:pt x="17624" y="4820"/>
                  <a:pt x="17624" y="4639"/>
                  <a:pt x="17584" y="4688"/>
                </a:cubicBezTo>
                <a:cubicBezTo>
                  <a:pt x="17570" y="4712"/>
                  <a:pt x="17564" y="4736"/>
                  <a:pt x="17564" y="4760"/>
                </a:cubicBezTo>
                <a:cubicBezTo>
                  <a:pt x="17543" y="4905"/>
                  <a:pt x="17523" y="5049"/>
                  <a:pt x="17503" y="5194"/>
                </a:cubicBezTo>
                <a:cubicBezTo>
                  <a:pt x="17489" y="5303"/>
                  <a:pt x="17482" y="5459"/>
                  <a:pt x="17442" y="5544"/>
                </a:cubicBezTo>
                <a:cubicBezTo>
                  <a:pt x="17422" y="5604"/>
                  <a:pt x="17395" y="5640"/>
                  <a:pt x="17395" y="5713"/>
                </a:cubicBezTo>
                <a:cubicBezTo>
                  <a:pt x="17395" y="5713"/>
                  <a:pt x="17395" y="5725"/>
                  <a:pt x="17395" y="5725"/>
                </a:cubicBezTo>
                <a:cubicBezTo>
                  <a:pt x="17402" y="5737"/>
                  <a:pt x="17402" y="5737"/>
                  <a:pt x="17408" y="5737"/>
                </a:cubicBezTo>
                <a:cubicBezTo>
                  <a:pt x="17455" y="5773"/>
                  <a:pt x="17489" y="5713"/>
                  <a:pt x="17516" y="5652"/>
                </a:cubicBezTo>
                <a:cubicBezTo>
                  <a:pt x="17523" y="5652"/>
                  <a:pt x="17523" y="5640"/>
                  <a:pt x="17530" y="5640"/>
                </a:cubicBezTo>
                <a:cubicBezTo>
                  <a:pt x="17537" y="5628"/>
                  <a:pt x="17543" y="5628"/>
                  <a:pt x="17543" y="5640"/>
                </a:cubicBezTo>
                <a:cubicBezTo>
                  <a:pt x="17557" y="5652"/>
                  <a:pt x="17550" y="5713"/>
                  <a:pt x="17543" y="5737"/>
                </a:cubicBezTo>
                <a:cubicBezTo>
                  <a:pt x="17537" y="5809"/>
                  <a:pt x="17523" y="5870"/>
                  <a:pt x="17496" y="5930"/>
                </a:cubicBezTo>
                <a:cubicBezTo>
                  <a:pt x="17455" y="6026"/>
                  <a:pt x="17408" y="6111"/>
                  <a:pt x="17375" y="6207"/>
                </a:cubicBezTo>
                <a:cubicBezTo>
                  <a:pt x="17368" y="6231"/>
                  <a:pt x="17361" y="6255"/>
                  <a:pt x="17368" y="6280"/>
                </a:cubicBezTo>
                <a:cubicBezTo>
                  <a:pt x="17368" y="6328"/>
                  <a:pt x="17395" y="6352"/>
                  <a:pt x="17415" y="6352"/>
                </a:cubicBezTo>
                <a:cubicBezTo>
                  <a:pt x="17449" y="6352"/>
                  <a:pt x="17462" y="6316"/>
                  <a:pt x="17476" y="6268"/>
                </a:cubicBezTo>
                <a:cubicBezTo>
                  <a:pt x="17482" y="6231"/>
                  <a:pt x="17489" y="6195"/>
                  <a:pt x="17510" y="6183"/>
                </a:cubicBezTo>
                <a:cubicBezTo>
                  <a:pt x="17510" y="6171"/>
                  <a:pt x="17516" y="6171"/>
                  <a:pt x="17523" y="6183"/>
                </a:cubicBezTo>
                <a:cubicBezTo>
                  <a:pt x="17523" y="6183"/>
                  <a:pt x="17523" y="6183"/>
                  <a:pt x="17523" y="6195"/>
                </a:cubicBezTo>
                <a:cubicBezTo>
                  <a:pt x="17523" y="6268"/>
                  <a:pt x="17516" y="6328"/>
                  <a:pt x="17503" y="6388"/>
                </a:cubicBezTo>
                <a:cubicBezTo>
                  <a:pt x="17482" y="6461"/>
                  <a:pt x="17455" y="6497"/>
                  <a:pt x="17429" y="6545"/>
                </a:cubicBezTo>
                <a:cubicBezTo>
                  <a:pt x="17415" y="6569"/>
                  <a:pt x="17402" y="6593"/>
                  <a:pt x="17388" y="6629"/>
                </a:cubicBezTo>
                <a:cubicBezTo>
                  <a:pt x="17381" y="6653"/>
                  <a:pt x="17375" y="6678"/>
                  <a:pt x="17381" y="6714"/>
                </a:cubicBezTo>
                <a:cubicBezTo>
                  <a:pt x="17381" y="6738"/>
                  <a:pt x="17388" y="6762"/>
                  <a:pt x="17402" y="6774"/>
                </a:cubicBezTo>
                <a:cubicBezTo>
                  <a:pt x="17422" y="6786"/>
                  <a:pt x="17449" y="6774"/>
                  <a:pt x="17462" y="6738"/>
                </a:cubicBezTo>
                <a:cubicBezTo>
                  <a:pt x="17469" y="6726"/>
                  <a:pt x="17510" y="6605"/>
                  <a:pt x="17523" y="6653"/>
                </a:cubicBezTo>
                <a:cubicBezTo>
                  <a:pt x="17530" y="6678"/>
                  <a:pt x="17516" y="6738"/>
                  <a:pt x="17516" y="6762"/>
                </a:cubicBezTo>
                <a:cubicBezTo>
                  <a:pt x="17510" y="6822"/>
                  <a:pt x="17496" y="6883"/>
                  <a:pt x="17482" y="6943"/>
                </a:cubicBezTo>
                <a:cubicBezTo>
                  <a:pt x="17455" y="7064"/>
                  <a:pt x="17415" y="7184"/>
                  <a:pt x="17361" y="7281"/>
                </a:cubicBezTo>
                <a:cubicBezTo>
                  <a:pt x="17341" y="7317"/>
                  <a:pt x="17314" y="7365"/>
                  <a:pt x="17314" y="7425"/>
                </a:cubicBezTo>
                <a:cubicBezTo>
                  <a:pt x="17320" y="7498"/>
                  <a:pt x="17375" y="7534"/>
                  <a:pt x="17408" y="7510"/>
                </a:cubicBezTo>
                <a:cubicBezTo>
                  <a:pt x="17455" y="7486"/>
                  <a:pt x="17455" y="7389"/>
                  <a:pt x="17496" y="7341"/>
                </a:cubicBezTo>
                <a:cubicBezTo>
                  <a:pt x="17496" y="7341"/>
                  <a:pt x="17503" y="7341"/>
                  <a:pt x="17503" y="7341"/>
                </a:cubicBezTo>
                <a:cubicBezTo>
                  <a:pt x="17510" y="7341"/>
                  <a:pt x="17510" y="7365"/>
                  <a:pt x="17510" y="7377"/>
                </a:cubicBezTo>
                <a:cubicBezTo>
                  <a:pt x="17496" y="7498"/>
                  <a:pt x="17469" y="7618"/>
                  <a:pt x="17429" y="7727"/>
                </a:cubicBezTo>
                <a:cubicBezTo>
                  <a:pt x="17408" y="7787"/>
                  <a:pt x="17381" y="7835"/>
                  <a:pt x="17361" y="7896"/>
                </a:cubicBezTo>
                <a:cubicBezTo>
                  <a:pt x="17361" y="7908"/>
                  <a:pt x="17354" y="7932"/>
                  <a:pt x="17354" y="7944"/>
                </a:cubicBezTo>
                <a:cubicBezTo>
                  <a:pt x="17091" y="7944"/>
                  <a:pt x="17091" y="7944"/>
                  <a:pt x="17091" y="7944"/>
                </a:cubicBezTo>
                <a:cubicBezTo>
                  <a:pt x="17084" y="7908"/>
                  <a:pt x="17071" y="7884"/>
                  <a:pt x="17057" y="7847"/>
                </a:cubicBezTo>
                <a:cubicBezTo>
                  <a:pt x="17037" y="7823"/>
                  <a:pt x="17017" y="7799"/>
                  <a:pt x="17003" y="7763"/>
                </a:cubicBezTo>
                <a:cubicBezTo>
                  <a:pt x="16990" y="7739"/>
                  <a:pt x="16942" y="7594"/>
                  <a:pt x="16997" y="7606"/>
                </a:cubicBezTo>
                <a:cubicBezTo>
                  <a:pt x="16997" y="7606"/>
                  <a:pt x="17003" y="7606"/>
                  <a:pt x="17010" y="7618"/>
                </a:cubicBezTo>
                <a:cubicBezTo>
                  <a:pt x="17024" y="7630"/>
                  <a:pt x="17030" y="7667"/>
                  <a:pt x="17037" y="7679"/>
                </a:cubicBezTo>
                <a:cubicBezTo>
                  <a:pt x="17050" y="7703"/>
                  <a:pt x="17064" y="7715"/>
                  <a:pt x="17078" y="7703"/>
                </a:cubicBezTo>
                <a:cubicBezTo>
                  <a:pt x="17098" y="7691"/>
                  <a:pt x="17098" y="7642"/>
                  <a:pt x="17091" y="7606"/>
                </a:cubicBezTo>
                <a:cubicBezTo>
                  <a:pt x="17078" y="7522"/>
                  <a:pt x="17057" y="7449"/>
                  <a:pt x="17024" y="7389"/>
                </a:cubicBezTo>
                <a:cubicBezTo>
                  <a:pt x="16997" y="7329"/>
                  <a:pt x="16956" y="7281"/>
                  <a:pt x="16970" y="7196"/>
                </a:cubicBezTo>
                <a:cubicBezTo>
                  <a:pt x="16970" y="7184"/>
                  <a:pt x="16970" y="7172"/>
                  <a:pt x="16976" y="7160"/>
                </a:cubicBezTo>
                <a:cubicBezTo>
                  <a:pt x="16983" y="7148"/>
                  <a:pt x="16997" y="7148"/>
                  <a:pt x="17010" y="7160"/>
                </a:cubicBezTo>
                <a:cubicBezTo>
                  <a:pt x="17017" y="7172"/>
                  <a:pt x="17024" y="7184"/>
                  <a:pt x="17030" y="7196"/>
                </a:cubicBezTo>
                <a:cubicBezTo>
                  <a:pt x="17037" y="7220"/>
                  <a:pt x="17084" y="7341"/>
                  <a:pt x="17098" y="7281"/>
                </a:cubicBezTo>
                <a:cubicBezTo>
                  <a:pt x="17105" y="7269"/>
                  <a:pt x="17105" y="7256"/>
                  <a:pt x="17105" y="7244"/>
                </a:cubicBezTo>
                <a:cubicBezTo>
                  <a:pt x="17098" y="7148"/>
                  <a:pt x="17084" y="7051"/>
                  <a:pt x="17050" y="6979"/>
                </a:cubicBezTo>
                <a:cubicBezTo>
                  <a:pt x="17024" y="6907"/>
                  <a:pt x="16983" y="6846"/>
                  <a:pt x="16970" y="6762"/>
                </a:cubicBezTo>
                <a:cubicBezTo>
                  <a:pt x="16956" y="6714"/>
                  <a:pt x="16956" y="6629"/>
                  <a:pt x="16990" y="6629"/>
                </a:cubicBezTo>
                <a:cubicBezTo>
                  <a:pt x="17024" y="6629"/>
                  <a:pt x="17044" y="6690"/>
                  <a:pt x="17071" y="6726"/>
                </a:cubicBezTo>
                <a:cubicBezTo>
                  <a:pt x="17091" y="6738"/>
                  <a:pt x="17125" y="6738"/>
                  <a:pt x="17125" y="6702"/>
                </a:cubicBezTo>
                <a:cubicBezTo>
                  <a:pt x="17132" y="6678"/>
                  <a:pt x="17132" y="6666"/>
                  <a:pt x="17125" y="6653"/>
                </a:cubicBezTo>
                <a:cubicBezTo>
                  <a:pt x="17111" y="6569"/>
                  <a:pt x="17084" y="6473"/>
                  <a:pt x="17050" y="6412"/>
                </a:cubicBezTo>
                <a:cubicBezTo>
                  <a:pt x="17010" y="6352"/>
                  <a:pt x="16983" y="6316"/>
                  <a:pt x="16963" y="6231"/>
                </a:cubicBezTo>
                <a:cubicBezTo>
                  <a:pt x="16956" y="6195"/>
                  <a:pt x="16956" y="6147"/>
                  <a:pt x="16970" y="6135"/>
                </a:cubicBezTo>
                <a:cubicBezTo>
                  <a:pt x="16983" y="6111"/>
                  <a:pt x="17003" y="6123"/>
                  <a:pt x="17010" y="6147"/>
                </a:cubicBezTo>
                <a:cubicBezTo>
                  <a:pt x="17024" y="6159"/>
                  <a:pt x="17030" y="6183"/>
                  <a:pt x="17044" y="6207"/>
                </a:cubicBezTo>
                <a:cubicBezTo>
                  <a:pt x="17050" y="6219"/>
                  <a:pt x="17071" y="6231"/>
                  <a:pt x="17084" y="6219"/>
                </a:cubicBezTo>
                <a:cubicBezTo>
                  <a:pt x="17091" y="6207"/>
                  <a:pt x="17098" y="6183"/>
                  <a:pt x="17098" y="6159"/>
                </a:cubicBezTo>
                <a:cubicBezTo>
                  <a:pt x="17091" y="6147"/>
                  <a:pt x="17084" y="6123"/>
                  <a:pt x="17078" y="6099"/>
                </a:cubicBezTo>
                <a:cubicBezTo>
                  <a:pt x="17057" y="6038"/>
                  <a:pt x="17037" y="5990"/>
                  <a:pt x="17017" y="5930"/>
                </a:cubicBezTo>
                <a:cubicBezTo>
                  <a:pt x="17003" y="5882"/>
                  <a:pt x="16970" y="5821"/>
                  <a:pt x="16970" y="5761"/>
                </a:cubicBezTo>
                <a:cubicBezTo>
                  <a:pt x="16970" y="5749"/>
                  <a:pt x="16970" y="5725"/>
                  <a:pt x="16976" y="5713"/>
                </a:cubicBezTo>
                <a:cubicBezTo>
                  <a:pt x="16983" y="5713"/>
                  <a:pt x="16997" y="5713"/>
                  <a:pt x="17003" y="5725"/>
                </a:cubicBezTo>
                <a:cubicBezTo>
                  <a:pt x="17003" y="5725"/>
                  <a:pt x="17010" y="5737"/>
                  <a:pt x="17017" y="5749"/>
                </a:cubicBezTo>
                <a:cubicBezTo>
                  <a:pt x="17030" y="5773"/>
                  <a:pt x="17044" y="5785"/>
                  <a:pt x="17057" y="5785"/>
                </a:cubicBezTo>
                <a:cubicBezTo>
                  <a:pt x="17071" y="5785"/>
                  <a:pt x="17078" y="5785"/>
                  <a:pt x="17084" y="5773"/>
                </a:cubicBezTo>
                <a:cubicBezTo>
                  <a:pt x="17091" y="5761"/>
                  <a:pt x="17091" y="5749"/>
                  <a:pt x="17091" y="5725"/>
                </a:cubicBezTo>
                <a:cubicBezTo>
                  <a:pt x="17091" y="5665"/>
                  <a:pt x="17064" y="5616"/>
                  <a:pt x="17037" y="5580"/>
                </a:cubicBezTo>
                <a:cubicBezTo>
                  <a:pt x="17017" y="5544"/>
                  <a:pt x="16936" y="5363"/>
                  <a:pt x="16976" y="5327"/>
                </a:cubicBezTo>
                <a:cubicBezTo>
                  <a:pt x="17003" y="5303"/>
                  <a:pt x="17044" y="5472"/>
                  <a:pt x="17078" y="5399"/>
                </a:cubicBezTo>
                <a:cubicBezTo>
                  <a:pt x="17084" y="5387"/>
                  <a:pt x="17084" y="5351"/>
                  <a:pt x="17078" y="5327"/>
                </a:cubicBezTo>
                <a:cubicBezTo>
                  <a:pt x="17071" y="5303"/>
                  <a:pt x="17064" y="5279"/>
                  <a:pt x="17050" y="5267"/>
                </a:cubicBezTo>
                <a:cubicBezTo>
                  <a:pt x="17037" y="5242"/>
                  <a:pt x="17024" y="5230"/>
                  <a:pt x="17003" y="5218"/>
                </a:cubicBezTo>
                <a:cubicBezTo>
                  <a:pt x="16983" y="5194"/>
                  <a:pt x="16936" y="5074"/>
                  <a:pt x="16970" y="5037"/>
                </a:cubicBezTo>
                <a:cubicBezTo>
                  <a:pt x="17003" y="5025"/>
                  <a:pt x="17017" y="5098"/>
                  <a:pt x="17037" y="5110"/>
                </a:cubicBezTo>
                <a:cubicBezTo>
                  <a:pt x="17044" y="5122"/>
                  <a:pt x="17057" y="5122"/>
                  <a:pt x="17064" y="5110"/>
                </a:cubicBezTo>
                <a:cubicBezTo>
                  <a:pt x="17064" y="5110"/>
                  <a:pt x="17064" y="5110"/>
                  <a:pt x="17064" y="5110"/>
                </a:cubicBezTo>
                <a:cubicBezTo>
                  <a:pt x="17064" y="5110"/>
                  <a:pt x="17064" y="5098"/>
                  <a:pt x="17064" y="5098"/>
                </a:cubicBezTo>
                <a:cubicBezTo>
                  <a:pt x="17071" y="5013"/>
                  <a:pt x="17044" y="4941"/>
                  <a:pt x="17024" y="4881"/>
                </a:cubicBezTo>
                <a:cubicBezTo>
                  <a:pt x="16997" y="4808"/>
                  <a:pt x="16970" y="4748"/>
                  <a:pt x="16963" y="4664"/>
                </a:cubicBezTo>
                <a:cubicBezTo>
                  <a:pt x="16963" y="4651"/>
                  <a:pt x="16963" y="4639"/>
                  <a:pt x="16963" y="4627"/>
                </a:cubicBezTo>
                <a:cubicBezTo>
                  <a:pt x="16970" y="4615"/>
                  <a:pt x="16976" y="4603"/>
                  <a:pt x="16983" y="4603"/>
                </a:cubicBezTo>
                <a:cubicBezTo>
                  <a:pt x="16997" y="4615"/>
                  <a:pt x="16990" y="4651"/>
                  <a:pt x="16997" y="4664"/>
                </a:cubicBezTo>
                <a:cubicBezTo>
                  <a:pt x="17010" y="4676"/>
                  <a:pt x="17024" y="4676"/>
                  <a:pt x="17037" y="4664"/>
                </a:cubicBezTo>
                <a:cubicBezTo>
                  <a:pt x="17050" y="4651"/>
                  <a:pt x="17057" y="4603"/>
                  <a:pt x="17050" y="4567"/>
                </a:cubicBezTo>
                <a:cubicBezTo>
                  <a:pt x="17044" y="4543"/>
                  <a:pt x="17030" y="4507"/>
                  <a:pt x="17017" y="4483"/>
                </a:cubicBezTo>
                <a:cubicBezTo>
                  <a:pt x="16983" y="4386"/>
                  <a:pt x="16963" y="4290"/>
                  <a:pt x="16949" y="4181"/>
                </a:cubicBezTo>
                <a:cubicBezTo>
                  <a:pt x="16936" y="4073"/>
                  <a:pt x="16942" y="3976"/>
                  <a:pt x="16942" y="3868"/>
                </a:cubicBezTo>
                <a:cubicBezTo>
                  <a:pt x="16942" y="3843"/>
                  <a:pt x="16949" y="3699"/>
                  <a:pt x="16922" y="3699"/>
                </a:cubicBezTo>
                <a:cubicBezTo>
                  <a:pt x="16895" y="3699"/>
                  <a:pt x="16895" y="3831"/>
                  <a:pt x="16895" y="3855"/>
                </a:cubicBezTo>
                <a:cubicBezTo>
                  <a:pt x="16882" y="4097"/>
                  <a:pt x="16875" y="4350"/>
                  <a:pt x="16787" y="4531"/>
                </a:cubicBezTo>
                <a:cubicBezTo>
                  <a:pt x="16774" y="4555"/>
                  <a:pt x="16767" y="4579"/>
                  <a:pt x="16760" y="4615"/>
                </a:cubicBezTo>
                <a:cubicBezTo>
                  <a:pt x="16760" y="4639"/>
                  <a:pt x="16767" y="4676"/>
                  <a:pt x="16787" y="4688"/>
                </a:cubicBezTo>
                <a:cubicBezTo>
                  <a:pt x="16801" y="4700"/>
                  <a:pt x="16821" y="4688"/>
                  <a:pt x="16828" y="4676"/>
                </a:cubicBezTo>
                <a:cubicBezTo>
                  <a:pt x="16841" y="4651"/>
                  <a:pt x="16848" y="4615"/>
                  <a:pt x="16862" y="4639"/>
                </a:cubicBezTo>
                <a:cubicBezTo>
                  <a:pt x="16868" y="4651"/>
                  <a:pt x="16868" y="4676"/>
                  <a:pt x="16868" y="4688"/>
                </a:cubicBezTo>
                <a:cubicBezTo>
                  <a:pt x="16875" y="4784"/>
                  <a:pt x="16848" y="4881"/>
                  <a:pt x="16821" y="4953"/>
                </a:cubicBezTo>
                <a:cubicBezTo>
                  <a:pt x="16787" y="5037"/>
                  <a:pt x="16754" y="5122"/>
                  <a:pt x="16740" y="5218"/>
                </a:cubicBezTo>
                <a:cubicBezTo>
                  <a:pt x="16733" y="5242"/>
                  <a:pt x="16727" y="5279"/>
                  <a:pt x="16733" y="5303"/>
                </a:cubicBezTo>
                <a:cubicBezTo>
                  <a:pt x="16740" y="5339"/>
                  <a:pt x="16754" y="5363"/>
                  <a:pt x="16767" y="5363"/>
                </a:cubicBezTo>
                <a:cubicBezTo>
                  <a:pt x="16801" y="5363"/>
                  <a:pt x="16801" y="5315"/>
                  <a:pt x="16821" y="5303"/>
                </a:cubicBezTo>
                <a:cubicBezTo>
                  <a:pt x="16835" y="5291"/>
                  <a:pt x="16848" y="5291"/>
                  <a:pt x="16855" y="5303"/>
                </a:cubicBezTo>
                <a:cubicBezTo>
                  <a:pt x="16862" y="5315"/>
                  <a:pt x="16862" y="5327"/>
                  <a:pt x="16862" y="5351"/>
                </a:cubicBezTo>
                <a:cubicBezTo>
                  <a:pt x="16862" y="5423"/>
                  <a:pt x="16828" y="5472"/>
                  <a:pt x="16794" y="5520"/>
                </a:cubicBezTo>
                <a:cubicBezTo>
                  <a:pt x="16760" y="5580"/>
                  <a:pt x="16733" y="5652"/>
                  <a:pt x="16720" y="5737"/>
                </a:cubicBezTo>
                <a:cubicBezTo>
                  <a:pt x="16713" y="5761"/>
                  <a:pt x="16713" y="5785"/>
                  <a:pt x="16713" y="5809"/>
                </a:cubicBezTo>
                <a:cubicBezTo>
                  <a:pt x="16713" y="5833"/>
                  <a:pt x="16720" y="5857"/>
                  <a:pt x="16727" y="5870"/>
                </a:cubicBezTo>
                <a:cubicBezTo>
                  <a:pt x="16747" y="5894"/>
                  <a:pt x="16774" y="5882"/>
                  <a:pt x="16787" y="5857"/>
                </a:cubicBezTo>
                <a:cubicBezTo>
                  <a:pt x="16801" y="5833"/>
                  <a:pt x="16814" y="5797"/>
                  <a:pt x="16821" y="5761"/>
                </a:cubicBezTo>
                <a:cubicBezTo>
                  <a:pt x="16828" y="5737"/>
                  <a:pt x="16835" y="5725"/>
                  <a:pt x="16848" y="5713"/>
                </a:cubicBezTo>
                <a:cubicBezTo>
                  <a:pt x="16895" y="5701"/>
                  <a:pt x="16862" y="5845"/>
                  <a:pt x="16855" y="5870"/>
                </a:cubicBezTo>
                <a:cubicBezTo>
                  <a:pt x="16794" y="6002"/>
                  <a:pt x="16713" y="6135"/>
                  <a:pt x="16720" y="6304"/>
                </a:cubicBezTo>
                <a:cubicBezTo>
                  <a:pt x="16720" y="6328"/>
                  <a:pt x="16727" y="6364"/>
                  <a:pt x="16740" y="6376"/>
                </a:cubicBezTo>
                <a:cubicBezTo>
                  <a:pt x="16760" y="6388"/>
                  <a:pt x="16780" y="6352"/>
                  <a:pt x="16794" y="6316"/>
                </a:cubicBezTo>
                <a:cubicBezTo>
                  <a:pt x="16801" y="6304"/>
                  <a:pt x="16855" y="6099"/>
                  <a:pt x="16862" y="6207"/>
                </a:cubicBezTo>
                <a:cubicBezTo>
                  <a:pt x="16868" y="6304"/>
                  <a:pt x="16828" y="6352"/>
                  <a:pt x="16801" y="6412"/>
                </a:cubicBezTo>
                <a:cubicBezTo>
                  <a:pt x="16760" y="6485"/>
                  <a:pt x="16740" y="6581"/>
                  <a:pt x="16720" y="6666"/>
                </a:cubicBezTo>
                <a:cubicBezTo>
                  <a:pt x="16713" y="6714"/>
                  <a:pt x="16713" y="6762"/>
                  <a:pt x="16733" y="6786"/>
                </a:cubicBezTo>
                <a:cubicBezTo>
                  <a:pt x="16767" y="6810"/>
                  <a:pt x="16780" y="6726"/>
                  <a:pt x="16801" y="6702"/>
                </a:cubicBezTo>
                <a:cubicBezTo>
                  <a:pt x="16821" y="6666"/>
                  <a:pt x="16848" y="6690"/>
                  <a:pt x="16855" y="6738"/>
                </a:cubicBezTo>
                <a:cubicBezTo>
                  <a:pt x="16862" y="6762"/>
                  <a:pt x="16855" y="6798"/>
                  <a:pt x="16848" y="6822"/>
                </a:cubicBezTo>
                <a:cubicBezTo>
                  <a:pt x="16808" y="6931"/>
                  <a:pt x="16740" y="7003"/>
                  <a:pt x="16713" y="7112"/>
                </a:cubicBezTo>
                <a:cubicBezTo>
                  <a:pt x="16706" y="7148"/>
                  <a:pt x="16706" y="7196"/>
                  <a:pt x="16720" y="7208"/>
                </a:cubicBezTo>
                <a:cubicBezTo>
                  <a:pt x="16747" y="7244"/>
                  <a:pt x="16774" y="7184"/>
                  <a:pt x="16787" y="7160"/>
                </a:cubicBezTo>
                <a:cubicBezTo>
                  <a:pt x="16794" y="7148"/>
                  <a:pt x="16801" y="7148"/>
                  <a:pt x="16808" y="7148"/>
                </a:cubicBezTo>
                <a:cubicBezTo>
                  <a:pt x="16814" y="7148"/>
                  <a:pt x="16821" y="7160"/>
                  <a:pt x="16828" y="7172"/>
                </a:cubicBezTo>
                <a:cubicBezTo>
                  <a:pt x="16828" y="7184"/>
                  <a:pt x="16828" y="7196"/>
                  <a:pt x="16821" y="7220"/>
                </a:cubicBezTo>
                <a:cubicBezTo>
                  <a:pt x="16801" y="7341"/>
                  <a:pt x="16740" y="7389"/>
                  <a:pt x="16700" y="7486"/>
                </a:cubicBezTo>
                <a:cubicBezTo>
                  <a:pt x="16686" y="7534"/>
                  <a:pt x="16672" y="7582"/>
                  <a:pt x="16666" y="7630"/>
                </a:cubicBezTo>
                <a:cubicBezTo>
                  <a:pt x="16666" y="7654"/>
                  <a:pt x="16666" y="7691"/>
                  <a:pt x="16666" y="7715"/>
                </a:cubicBezTo>
                <a:cubicBezTo>
                  <a:pt x="16672" y="7739"/>
                  <a:pt x="16686" y="7751"/>
                  <a:pt x="16700" y="7751"/>
                </a:cubicBezTo>
                <a:cubicBezTo>
                  <a:pt x="16720" y="7751"/>
                  <a:pt x="16733" y="7727"/>
                  <a:pt x="16740" y="7691"/>
                </a:cubicBezTo>
                <a:cubicBezTo>
                  <a:pt x="16747" y="7667"/>
                  <a:pt x="16754" y="7630"/>
                  <a:pt x="16767" y="7606"/>
                </a:cubicBezTo>
                <a:cubicBezTo>
                  <a:pt x="16780" y="7570"/>
                  <a:pt x="16814" y="7570"/>
                  <a:pt x="16814" y="7618"/>
                </a:cubicBezTo>
                <a:cubicBezTo>
                  <a:pt x="16821" y="7667"/>
                  <a:pt x="16787" y="7715"/>
                  <a:pt x="16774" y="7739"/>
                </a:cubicBezTo>
                <a:cubicBezTo>
                  <a:pt x="16754" y="7811"/>
                  <a:pt x="16727" y="7872"/>
                  <a:pt x="16706" y="7944"/>
                </a:cubicBezTo>
                <a:cubicBezTo>
                  <a:pt x="16423" y="7944"/>
                  <a:pt x="16423" y="7944"/>
                  <a:pt x="16423" y="7944"/>
                </a:cubicBezTo>
                <a:cubicBezTo>
                  <a:pt x="15700" y="9234"/>
                  <a:pt x="15700" y="9234"/>
                  <a:pt x="15700" y="9234"/>
                </a:cubicBezTo>
                <a:cubicBezTo>
                  <a:pt x="15687" y="9210"/>
                  <a:pt x="15674" y="9174"/>
                  <a:pt x="15660" y="9150"/>
                </a:cubicBezTo>
                <a:cubicBezTo>
                  <a:pt x="15613" y="9066"/>
                  <a:pt x="15579" y="8957"/>
                  <a:pt x="15559" y="8836"/>
                </a:cubicBezTo>
                <a:cubicBezTo>
                  <a:pt x="15579" y="8885"/>
                  <a:pt x="15606" y="8933"/>
                  <a:pt x="15633" y="8969"/>
                </a:cubicBezTo>
                <a:cubicBezTo>
                  <a:pt x="15653" y="8993"/>
                  <a:pt x="15680" y="8993"/>
                  <a:pt x="15687" y="8945"/>
                </a:cubicBezTo>
                <a:cubicBezTo>
                  <a:pt x="15687" y="8921"/>
                  <a:pt x="15687" y="8909"/>
                  <a:pt x="15687" y="8885"/>
                </a:cubicBezTo>
                <a:cubicBezTo>
                  <a:pt x="15687" y="8836"/>
                  <a:pt x="15680" y="8788"/>
                  <a:pt x="15674" y="8752"/>
                </a:cubicBezTo>
                <a:cubicBezTo>
                  <a:pt x="15653" y="8680"/>
                  <a:pt x="15620" y="8619"/>
                  <a:pt x="15592" y="8559"/>
                </a:cubicBezTo>
                <a:cubicBezTo>
                  <a:pt x="15559" y="8499"/>
                  <a:pt x="15539" y="8426"/>
                  <a:pt x="15545" y="8354"/>
                </a:cubicBezTo>
                <a:cubicBezTo>
                  <a:pt x="15552" y="8342"/>
                  <a:pt x="15552" y="8330"/>
                  <a:pt x="15559" y="8318"/>
                </a:cubicBezTo>
                <a:cubicBezTo>
                  <a:pt x="15565" y="8306"/>
                  <a:pt x="15579" y="8330"/>
                  <a:pt x="15586" y="8342"/>
                </a:cubicBezTo>
                <a:cubicBezTo>
                  <a:pt x="15599" y="8378"/>
                  <a:pt x="15599" y="8402"/>
                  <a:pt x="15626" y="8390"/>
                </a:cubicBezTo>
                <a:cubicBezTo>
                  <a:pt x="15647" y="8378"/>
                  <a:pt x="15653" y="8342"/>
                  <a:pt x="15653" y="8306"/>
                </a:cubicBezTo>
                <a:cubicBezTo>
                  <a:pt x="15653" y="8282"/>
                  <a:pt x="15647" y="8257"/>
                  <a:pt x="15640" y="8233"/>
                </a:cubicBezTo>
                <a:cubicBezTo>
                  <a:pt x="15599" y="8101"/>
                  <a:pt x="15518" y="7980"/>
                  <a:pt x="15532" y="7823"/>
                </a:cubicBezTo>
                <a:cubicBezTo>
                  <a:pt x="15532" y="7811"/>
                  <a:pt x="15532" y="7799"/>
                  <a:pt x="15539" y="7787"/>
                </a:cubicBezTo>
                <a:cubicBezTo>
                  <a:pt x="15552" y="7775"/>
                  <a:pt x="15565" y="7799"/>
                  <a:pt x="15579" y="7823"/>
                </a:cubicBezTo>
                <a:cubicBezTo>
                  <a:pt x="15586" y="7847"/>
                  <a:pt x="15599" y="7872"/>
                  <a:pt x="15613" y="7859"/>
                </a:cubicBezTo>
                <a:cubicBezTo>
                  <a:pt x="15626" y="7847"/>
                  <a:pt x="15626" y="7811"/>
                  <a:pt x="15626" y="7787"/>
                </a:cubicBezTo>
                <a:cubicBezTo>
                  <a:pt x="15606" y="7667"/>
                  <a:pt x="15565" y="7558"/>
                  <a:pt x="15539" y="7449"/>
                </a:cubicBezTo>
                <a:cubicBezTo>
                  <a:pt x="15525" y="7413"/>
                  <a:pt x="15518" y="7377"/>
                  <a:pt x="15525" y="7353"/>
                </a:cubicBezTo>
                <a:cubicBezTo>
                  <a:pt x="15525" y="7341"/>
                  <a:pt x="15525" y="7341"/>
                  <a:pt x="15525" y="7329"/>
                </a:cubicBezTo>
                <a:cubicBezTo>
                  <a:pt x="15532" y="7317"/>
                  <a:pt x="15545" y="7317"/>
                  <a:pt x="15552" y="7329"/>
                </a:cubicBezTo>
                <a:cubicBezTo>
                  <a:pt x="15565" y="7353"/>
                  <a:pt x="15565" y="7401"/>
                  <a:pt x="15586" y="7401"/>
                </a:cubicBezTo>
                <a:cubicBezTo>
                  <a:pt x="15613" y="7413"/>
                  <a:pt x="15626" y="7365"/>
                  <a:pt x="15626" y="7329"/>
                </a:cubicBezTo>
                <a:cubicBezTo>
                  <a:pt x="15626" y="7281"/>
                  <a:pt x="15613" y="7244"/>
                  <a:pt x="15599" y="7208"/>
                </a:cubicBezTo>
                <a:cubicBezTo>
                  <a:pt x="15512" y="6955"/>
                  <a:pt x="15512" y="6629"/>
                  <a:pt x="15458" y="6352"/>
                </a:cubicBezTo>
                <a:cubicBezTo>
                  <a:pt x="15451" y="6340"/>
                  <a:pt x="15451" y="6328"/>
                  <a:pt x="15444" y="6316"/>
                </a:cubicBezTo>
                <a:cubicBezTo>
                  <a:pt x="15437" y="6304"/>
                  <a:pt x="15417" y="6316"/>
                  <a:pt x="15417" y="6340"/>
                </a:cubicBezTo>
                <a:cubicBezTo>
                  <a:pt x="15410" y="6364"/>
                  <a:pt x="15410" y="6388"/>
                  <a:pt x="15410" y="6400"/>
                </a:cubicBezTo>
                <a:cubicBezTo>
                  <a:pt x="15424" y="6593"/>
                  <a:pt x="15404" y="6786"/>
                  <a:pt x="15383" y="6979"/>
                </a:cubicBezTo>
                <a:cubicBezTo>
                  <a:pt x="15377" y="7051"/>
                  <a:pt x="15370" y="7124"/>
                  <a:pt x="15356" y="7196"/>
                </a:cubicBezTo>
                <a:cubicBezTo>
                  <a:pt x="15336" y="7281"/>
                  <a:pt x="15309" y="7365"/>
                  <a:pt x="15289" y="7449"/>
                </a:cubicBezTo>
                <a:cubicBezTo>
                  <a:pt x="15282" y="7498"/>
                  <a:pt x="15275" y="7558"/>
                  <a:pt x="15302" y="7582"/>
                </a:cubicBezTo>
                <a:cubicBezTo>
                  <a:pt x="15336" y="7594"/>
                  <a:pt x="15356" y="7510"/>
                  <a:pt x="15390" y="7510"/>
                </a:cubicBezTo>
                <a:cubicBezTo>
                  <a:pt x="15444" y="7510"/>
                  <a:pt x="15404" y="7642"/>
                  <a:pt x="15390" y="7679"/>
                </a:cubicBezTo>
                <a:cubicBezTo>
                  <a:pt x="15370" y="7763"/>
                  <a:pt x="15329" y="7847"/>
                  <a:pt x="15329" y="7956"/>
                </a:cubicBezTo>
                <a:cubicBezTo>
                  <a:pt x="15329" y="7968"/>
                  <a:pt x="15329" y="7980"/>
                  <a:pt x="15329" y="7992"/>
                </a:cubicBezTo>
                <a:cubicBezTo>
                  <a:pt x="15363" y="8077"/>
                  <a:pt x="15404" y="7944"/>
                  <a:pt x="15417" y="7908"/>
                </a:cubicBezTo>
                <a:cubicBezTo>
                  <a:pt x="15417" y="7896"/>
                  <a:pt x="15430" y="7884"/>
                  <a:pt x="15444" y="7896"/>
                </a:cubicBezTo>
                <a:cubicBezTo>
                  <a:pt x="15451" y="7908"/>
                  <a:pt x="15451" y="7920"/>
                  <a:pt x="15451" y="7944"/>
                </a:cubicBezTo>
                <a:cubicBezTo>
                  <a:pt x="15437" y="8149"/>
                  <a:pt x="15316" y="8270"/>
                  <a:pt x="15289" y="8463"/>
                </a:cubicBezTo>
                <a:cubicBezTo>
                  <a:pt x="15282" y="8487"/>
                  <a:pt x="15282" y="8511"/>
                  <a:pt x="15289" y="8535"/>
                </a:cubicBezTo>
                <a:cubicBezTo>
                  <a:pt x="15302" y="8583"/>
                  <a:pt x="15350" y="8571"/>
                  <a:pt x="15370" y="8535"/>
                </a:cubicBezTo>
                <a:cubicBezTo>
                  <a:pt x="15390" y="8511"/>
                  <a:pt x="15397" y="8463"/>
                  <a:pt x="15417" y="8438"/>
                </a:cubicBezTo>
                <a:cubicBezTo>
                  <a:pt x="15430" y="8414"/>
                  <a:pt x="15464" y="8390"/>
                  <a:pt x="15451" y="8463"/>
                </a:cubicBezTo>
                <a:cubicBezTo>
                  <a:pt x="15451" y="8487"/>
                  <a:pt x="15444" y="8499"/>
                  <a:pt x="15430" y="8523"/>
                </a:cubicBezTo>
                <a:cubicBezTo>
                  <a:pt x="15410" y="8571"/>
                  <a:pt x="15383" y="8619"/>
                  <a:pt x="15356" y="8668"/>
                </a:cubicBezTo>
                <a:cubicBezTo>
                  <a:pt x="15343" y="8692"/>
                  <a:pt x="15329" y="8716"/>
                  <a:pt x="15316" y="8740"/>
                </a:cubicBezTo>
                <a:cubicBezTo>
                  <a:pt x="15302" y="8776"/>
                  <a:pt x="15295" y="8812"/>
                  <a:pt x="15289" y="8861"/>
                </a:cubicBezTo>
                <a:cubicBezTo>
                  <a:pt x="15282" y="8897"/>
                  <a:pt x="15275" y="8945"/>
                  <a:pt x="15289" y="8969"/>
                </a:cubicBezTo>
                <a:cubicBezTo>
                  <a:pt x="15302" y="8981"/>
                  <a:pt x="15316" y="8981"/>
                  <a:pt x="15329" y="8969"/>
                </a:cubicBezTo>
                <a:cubicBezTo>
                  <a:pt x="15336" y="8957"/>
                  <a:pt x="15350" y="8945"/>
                  <a:pt x="15356" y="8921"/>
                </a:cubicBezTo>
                <a:cubicBezTo>
                  <a:pt x="15370" y="8897"/>
                  <a:pt x="15383" y="8861"/>
                  <a:pt x="15397" y="8836"/>
                </a:cubicBezTo>
                <a:cubicBezTo>
                  <a:pt x="15404" y="8824"/>
                  <a:pt x="15410" y="8836"/>
                  <a:pt x="15410" y="8848"/>
                </a:cubicBezTo>
                <a:cubicBezTo>
                  <a:pt x="15417" y="8861"/>
                  <a:pt x="15417" y="8873"/>
                  <a:pt x="15417" y="8885"/>
                </a:cubicBezTo>
                <a:cubicBezTo>
                  <a:pt x="15404" y="8993"/>
                  <a:pt x="15377" y="9053"/>
                  <a:pt x="15329" y="9114"/>
                </a:cubicBezTo>
                <a:cubicBezTo>
                  <a:pt x="15282" y="9198"/>
                  <a:pt x="15228" y="9283"/>
                  <a:pt x="15221" y="9391"/>
                </a:cubicBezTo>
                <a:cubicBezTo>
                  <a:pt x="15221" y="9415"/>
                  <a:pt x="15221" y="9439"/>
                  <a:pt x="15221" y="9451"/>
                </a:cubicBezTo>
                <a:cubicBezTo>
                  <a:pt x="13534" y="9451"/>
                  <a:pt x="13534" y="9451"/>
                  <a:pt x="13534" y="9451"/>
                </a:cubicBezTo>
                <a:cubicBezTo>
                  <a:pt x="13534" y="9451"/>
                  <a:pt x="13534" y="9439"/>
                  <a:pt x="13534" y="9439"/>
                </a:cubicBezTo>
                <a:cubicBezTo>
                  <a:pt x="13534" y="9379"/>
                  <a:pt x="13514" y="9319"/>
                  <a:pt x="13493" y="9258"/>
                </a:cubicBezTo>
                <a:cubicBezTo>
                  <a:pt x="13466" y="9198"/>
                  <a:pt x="13453" y="9138"/>
                  <a:pt x="13426" y="9078"/>
                </a:cubicBezTo>
                <a:cubicBezTo>
                  <a:pt x="13405" y="9005"/>
                  <a:pt x="13379" y="8945"/>
                  <a:pt x="13372" y="8861"/>
                </a:cubicBezTo>
                <a:cubicBezTo>
                  <a:pt x="13412" y="8788"/>
                  <a:pt x="13460" y="9017"/>
                  <a:pt x="13514" y="8993"/>
                </a:cubicBezTo>
                <a:cubicBezTo>
                  <a:pt x="13554" y="8969"/>
                  <a:pt x="13534" y="8861"/>
                  <a:pt x="13514" y="8800"/>
                </a:cubicBezTo>
                <a:cubicBezTo>
                  <a:pt x="13460" y="8655"/>
                  <a:pt x="13426" y="8487"/>
                  <a:pt x="13399" y="8318"/>
                </a:cubicBezTo>
                <a:cubicBezTo>
                  <a:pt x="13392" y="8245"/>
                  <a:pt x="13385" y="8149"/>
                  <a:pt x="13379" y="8065"/>
                </a:cubicBezTo>
                <a:cubicBezTo>
                  <a:pt x="13372" y="8040"/>
                  <a:pt x="13379" y="7847"/>
                  <a:pt x="13331" y="7908"/>
                </a:cubicBezTo>
                <a:cubicBezTo>
                  <a:pt x="13318" y="7920"/>
                  <a:pt x="13318" y="7944"/>
                  <a:pt x="13311" y="7980"/>
                </a:cubicBezTo>
                <a:cubicBezTo>
                  <a:pt x="13291" y="8113"/>
                  <a:pt x="13277" y="8257"/>
                  <a:pt x="13257" y="8402"/>
                </a:cubicBezTo>
                <a:cubicBezTo>
                  <a:pt x="13237" y="8511"/>
                  <a:pt x="13230" y="8668"/>
                  <a:pt x="13190" y="8764"/>
                </a:cubicBezTo>
                <a:cubicBezTo>
                  <a:pt x="13169" y="8812"/>
                  <a:pt x="13142" y="8848"/>
                  <a:pt x="13142" y="8921"/>
                </a:cubicBezTo>
                <a:cubicBezTo>
                  <a:pt x="13142" y="8933"/>
                  <a:pt x="13149" y="8933"/>
                  <a:pt x="13149" y="8933"/>
                </a:cubicBezTo>
                <a:cubicBezTo>
                  <a:pt x="13149" y="8945"/>
                  <a:pt x="13156" y="8945"/>
                  <a:pt x="13162" y="8957"/>
                </a:cubicBezTo>
                <a:cubicBezTo>
                  <a:pt x="13203" y="8981"/>
                  <a:pt x="13237" y="8921"/>
                  <a:pt x="13270" y="8861"/>
                </a:cubicBezTo>
                <a:cubicBezTo>
                  <a:pt x="13270" y="8861"/>
                  <a:pt x="13277" y="8848"/>
                  <a:pt x="13284" y="8848"/>
                </a:cubicBezTo>
                <a:cubicBezTo>
                  <a:pt x="13284" y="8836"/>
                  <a:pt x="13291" y="8848"/>
                  <a:pt x="13298" y="8848"/>
                </a:cubicBezTo>
                <a:cubicBezTo>
                  <a:pt x="13304" y="8873"/>
                  <a:pt x="13298" y="8921"/>
                  <a:pt x="13298" y="8945"/>
                </a:cubicBezTo>
                <a:cubicBezTo>
                  <a:pt x="13291" y="9017"/>
                  <a:pt x="13270" y="9090"/>
                  <a:pt x="13250" y="9138"/>
                </a:cubicBezTo>
                <a:cubicBezTo>
                  <a:pt x="13210" y="9234"/>
                  <a:pt x="13156" y="9319"/>
                  <a:pt x="13129" y="9415"/>
                </a:cubicBezTo>
                <a:cubicBezTo>
                  <a:pt x="13122" y="9439"/>
                  <a:pt x="13115" y="9464"/>
                  <a:pt x="13115" y="9488"/>
                </a:cubicBezTo>
                <a:cubicBezTo>
                  <a:pt x="13115" y="9536"/>
                  <a:pt x="13142" y="9560"/>
                  <a:pt x="13169" y="9560"/>
                </a:cubicBezTo>
                <a:cubicBezTo>
                  <a:pt x="13196" y="9572"/>
                  <a:pt x="13217" y="9524"/>
                  <a:pt x="13230" y="9476"/>
                </a:cubicBezTo>
                <a:cubicBezTo>
                  <a:pt x="13237" y="9439"/>
                  <a:pt x="13244" y="9403"/>
                  <a:pt x="13257" y="9391"/>
                </a:cubicBezTo>
                <a:cubicBezTo>
                  <a:pt x="13264" y="9391"/>
                  <a:pt x="13270" y="9391"/>
                  <a:pt x="13270" y="9391"/>
                </a:cubicBezTo>
                <a:cubicBezTo>
                  <a:pt x="13277" y="9391"/>
                  <a:pt x="13277" y="9403"/>
                  <a:pt x="13277" y="9403"/>
                </a:cubicBezTo>
                <a:cubicBezTo>
                  <a:pt x="13277" y="9464"/>
                  <a:pt x="13270" y="9524"/>
                  <a:pt x="13257" y="9572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60" y="9620"/>
                  <a:pt x="12892" y="9512"/>
                  <a:pt x="12845" y="9415"/>
                </a:cubicBezTo>
                <a:cubicBezTo>
                  <a:pt x="12825" y="9355"/>
                  <a:pt x="12805" y="9307"/>
                  <a:pt x="12798" y="9246"/>
                </a:cubicBezTo>
                <a:cubicBezTo>
                  <a:pt x="12791" y="9222"/>
                  <a:pt x="12785" y="9162"/>
                  <a:pt x="12785" y="9150"/>
                </a:cubicBezTo>
                <a:cubicBezTo>
                  <a:pt x="12798" y="9114"/>
                  <a:pt x="12818" y="9162"/>
                  <a:pt x="12825" y="9186"/>
                </a:cubicBezTo>
                <a:cubicBezTo>
                  <a:pt x="12839" y="9210"/>
                  <a:pt x="12845" y="9246"/>
                  <a:pt x="12859" y="9271"/>
                </a:cubicBezTo>
                <a:cubicBezTo>
                  <a:pt x="12865" y="9295"/>
                  <a:pt x="12879" y="9319"/>
                  <a:pt x="12892" y="9331"/>
                </a:cubicBezTo>
                <a:cubicBezTo>
                  <a:pt x="12906" y="9343"/>
                  <a:pt x="12920" y="9355"/>
                  <a:pt x="12933" y="9343"/>
                </a:cubicBezTo>
                <a:cubicBezTo>
                  <a:pt x="12953" y="9331"/>
                  <a:pt x="12960" y="9283"/>
                  <a:pt x="12960" y="9246"/>
                </a:cubicBezTo>
                <a:cubicBezTo>
                  <a:pt x="12967" y="9186"/>
                  <a:pt x="12953" y="9138"/>
                  <a:pt x="12933" y="9090"/>
                </a:cubicBezTo>
                <a:cubicBezTo>
                  <a:pt x="12913" y="9041"/>
                  <a:pt x="12892" y="9005"/>
                  <a:pt x="12872" y="8957"/>
                </a:cubicBezTo>
                <a:cubicBezTo>
                  <a:pt x="12852" y="8933"/>
                  <a:pt x="12839" y="8897"/>
                  <a:pt x="12825" y="8861"/>
                </a:cubicBezTo>
                <a:cubicBezTo>
                  <a:pt x="12812" y="8824"/>
                  <a:pt x="12744" y="8607"/>
                  <a:pt x="12791" y="8583"/>
                </a:cubicBezTo>
                <a:cubicBezTo>
                  <a:pt x="12805" y="8571"/>
                  <a:pt x="12818" y="8583"/>
                  <a:pt x="12825" y="8595"/>
                </a:cubicBezTo>
                <a:cubicBezTo>
                  <a:pt x="12839" y="8607"/>
                  <a:pt x="12845" y="8631"/>
                  <a:pt x="12852" y="8643"/>
                </a:cubicBezTo>
                <a:cubicBezTo>
                  <a:pt x="12872" y="8692"/>
                  <a:pt x="12899" y="8704"/>
                  <a:pt x="12926" y="8704"/>
                </a:cubicBezTo>
                <a:cubicBezTo>
                  <a:pt x="12933" y="8704"/>
                  <a:pt x="12947" y="8704"/>
                  <a:pt x="12947" y="8692"/>
                </a:cubicBezTo>
                <a:cubicBezTo>
                  <a:pt x="12960" y="8680"/>
                  <a:pt x="12960" y="8655"/>
                  <a:pt x="12960" y="8643"/>
                </a:cubicBezTo>
                <a:cubicBezTo>
                  <a:pt x="12960" y="8571"/>
                  <a:pt x="12940" y="8511"/>
                  <a:pt x="12920" y="8463"/>
                </a:cubicBezTo>
                <a:cubicBezTo>
                  <a:pt x="12892" y="8402"/>
                  <a:pt x="12879" y="8330"/>
                  <a:pt x="12859" y="8270"/>
                </a:cubicBezTo>
                <a:cubicBezTo>
                  <a:pt x="12832" y="8197"/>
                  <a:pt x="12805" y="8137"/>
                  <a:pt x="12798" y="8052"/>
                </a:cubicBezTo>
                <a:cubicBezTo>
                  <a:pt x="12845" y="7980"/>
                  <a:pt x="12886" y="8221"/>
                  <a:pt x="12940" y="8185"/>
                </a:cubicBezTo>
                <a:cubicBezTo>
                  <a:pt x="12980" y="8161"/>
                  <a:pt x="12967" y="8052"/>
                  <a:pt x="12940" y="7992"/>
                </a:cubicBezTo>
                <a:cubicBezTo>
                  <a:pt x="12886" y="7847"/>
                  <a:pt x="12852" y="7691"/>
                  <a:pt x="12832" y="7522"/>
                </a:cubicBezTo>
                <a:cubicBezTo>
                  <a:pt x="12818" y="7437"/>
                  <a:pt x="12812" y="7353"/>
                  <a:pt x="12805" y="7269"/>
                </a:cubicBezTo>
                <a:cubicBezTo>
                  <a:pt x="12805" y="7232"/>
                  <a:pt x="12805" y="7051"/>
                  <a:pt x="12758" y="7100"/>
                </a:cubicBezTo>
                <a:cubicBezTo>
                  <a:pt x="12744" y="7112"/>
                  <a:pt x="12744" y="7148"/>
                  <a:pt x="12737" y="7172"/>
                </a:cubicBezTo>
                <a:cubicBezTo>
                  <a:pt x="12724" y="7317"/>
                  <a:pt x="12704" y="7462"/>
                  <a:pt x="12683" y="7594"/>
                </a:cubicBezTo>
                <a:cubicBezTo>
                  <a:pt x="12670" y="7715"/>
                  <a:pt x="12656" y="7859"/>
                  <a:pt x="12622" y="7956"/>
                </a:cubicBezTo>
                <a:cubicBezTo>
                  <a:pt x="12595" y="8004"/>
                  <a:pt x="12569" y="8052"/>
                  <a:pt x="12575" y="8125"/>
                </a:cubicBezTo>
                <a:cubicBezTo>
                  <a:pt x="12575" y="8125"/>
                  <a:pt x="12575" y="8125"/>
                  <a:pt x="12575" y="8137"/>
                </a:cubicBezTo>
                <a:cubicBezTo>
                  <a:pt x="12575" y="8149"/>
                  <a:pt x="12582" y="8149"/>
                  <a:pt x="12589" y="8149"/>
                </a:cubicBezTo>
                <a:cubicBezTo>
                  <a:pt x="12636" y="8173"/>
                  <a:pt x="12663" y="8113"/>
                  <a:pt x="12697" y="8065"/>
                </a:cubicBezTo>
                <a:cubicBezTo>
                  <a:pt x="12697" y="8052"/>
                  <a:pt x="12704" y="8052"/>
                  <a:pt x="12710" y="8040"/>
                </a:cubicBezTo>
                <a:cubicBezTo>
                  <a:pt x="12717" y="8040"/>
                  <a:pt x="12717" y="8040"/>
                  <a:pt x="12724" y="8052"/>
                </a:cubicBezTo>
                <a:cubicBezTo>
                  <a:pt x="12737" y="8065"/>
                  <a:pt x="12724" y="8125"/>
                  <a:pt x="12724" y="8137"/>
                </a:cubicBezTo>
                <a:cubicBezTo>
                  <a:pt x="12717" y="8209"/>
                  <a:pt x="12697" y="8282"/>
                  <a:pt x="12677" y="8342"/>
                </a:cubicBezTo>
                <a:cubicBezTo>
                  <a:pt x="12636" y="8438"/>
                  <a:pt x="12582" y="8511"/>
                  <a:pt x="12555" y="8619"/>
                </a:cubicBezTo>
                <a:cubicBezTo>
                  <a:pt x="12548" y="8643"/>
                  <a:pt x="12542" y="8668"/>
                  <a:pt x="12542" y="8692"/>
                </a:cubicBezTo>
                <a:cubicBezTo>
                  <a:pt x="12548" y="8728"/>
                  <a:pt x="12569" y="8764"/>
                  <a:pt x="12595" y="8764"/>
                </a:cubicBezTo>
                <a:cubicBezTo>
                  <a:pt x="12629" y="8764"/>
                  <a:pt x="12643" y="8716"/>
                  <a:pt x="12656" y="8668"/>
                </a:cubicBezTo>
                <a:cubicBezTo>
                  <a:pt x="12663" y="8643"/>
                  <a:pt x="12670" y="8607"/>
                  <a:pt x="12690" y="8583"/>
                </a:cubicBezTo>
                <a:cubicBezTo>
                  <a:pt x="12690" y="8583"/>
                  <a:pt x="12697" y="8583"/>
                  <a:pt x="12697" y="8595"/>
                </a:cubicBezTo>
                <a:cubicBezTo>
                  <a:pt x="12704" y="8595"/>
                  <a:pt x="12704" y="8595"/>
                  <a:pt x="12704" y="8595"/>
                </a:cubicBezTo>
                <a:cubicBezTo>
                  <a:pt x="12704" y="8668"/>
                  <a:pt x="12697" y="8740"/>
                  <a:pt x="12683" y="8800"/>
                </a:cubicBezTo>
                <a:cubicBezTo>
                  <a:pt x="12663" y="8861"/>
                  <a:pt x="12636" y="8909"/>
                  <a:pt x="12609" y="8957"/>
                </a:cubicBezTo>
                <a:cubicBezTo>
                  <a:pt x="12595" y="8981"/>
                  <a:pt x="12575" y="9005"/>
                  <a:pt x="12569" y="9041"/>
                </a:cubicBezTo>
                <a:cubicBezTo>
                  <a:pt x="12562" y="9066"/>
                  <a:pt x="12555" y="9090"/>
                  <a:pt x="12555" y="9114"/>
                </a:cubicBezTo>
                <a:cubicBezTo>
                  <a:pt x="12562" y="9150"/>
                  <a:pt x="12569" y="9174"/>
                  <a:pt x="12582" y="9186"/>
                </a:cubicBezTo>
                <a:cubicBezTo>
                  <a:pt x="12602" y="9198"/>
                  <a:pt x="12622" y="9174"/>
                  <a:pt x="12636" y="9150"/>
                </a:cubicBezTo>
                <a:cubicBezTo>
                  <a:pt x="12650" y="9138"/>
                  <a:pt x="12690" y="9017"/>
                  <a:pt x="12704" y="9066"/>
                </a:cubicBezTo>
                <a:cubicBezTo>
                  <a:pt x="12710" y="9078"/>
                  <a:pt x="12697" y="9150"/>
                  <a:pt x="12697" y="9162"/>
                </a:cubicBezTo>
                <a:cubicBezTo>
                  <a:pt x="12690" y="9234"/>
                  <a:pt x="12677" y="9295"/>
                  <a:pt x="12663" y="9355"/>
                </a:cubicBezTo>
                <a:cubicBezTo>
                  <a:pt x="12636" y="9476"/>
                  <a:pt x="12595" y="9584"/>
                  <a:pt x="12542" y="9681"/>
                </a:cubicBezTo>
                <a:cubicBezTo>
                  <a:pt x="12521" y="9729"/>
                  <a:pt x="12494" y="9777"/>
                  <a:pt x="12494" y="9825"/>
                </a:cubicBezTo>
                <a:cubicBezTo>
                  <a:pt x="12494" y="9910"/>
                  <a:pt x="12548" y="9934"/>
                  <a:pt x="12589" y="9922"/>
                </a:cubicBezTo>
                <a:cubicBezTo>
                  <a:pt x="12636" y="9898"/>
                  <a:pt x="12636" y="9801"/>
                  <a:pt x="12670" y="9753"/>
                </a:cubicBezTo>
                <a:cubicBezTo>
                  <a:pt x="12677" y="9753"/>
                  <a:pt x="12677" y="9741"/>
                  <a:pt x="12683" y="9753"/>
                </a:cubicBezTo>
                <a:cubicBezTo>
                  <a:pt x="12690" y="9753"/>
                  <a:pt x="12690" y="9765"/>
                  <a:pt x="12690" y="9777"/>
                </a:cubicBezTo>
                <a:cubicBezTo>
                  <a:pt x="12683" y="9837"/>
                  <a:pt x="12677" y="9898"/>
                  <a:pt x="12663" y="9958"/>
                </a:cubicBezTo>
                <a:cubicBezTo>
                  <a:pt x="12204" y="10247"/>
                  <a:pt x="12204" y="10247"/>
                  <a:pt x="12204" y="10247"/>
                </a:cubicBezTo>
                <a:cubicBezTo>
                  <a:pt x="12190" y="10223"/>
                  <a:pt x="12184" y="10211"/>
                  <a:pt x="12170" y="10187"/>
                </a:cubicBezTo>
                <a:cubicBezTo>
                  <a:pt x="12157" y="10151"/>
                  <a:pt x="12089" y="9934"/>
                  <a:pt x="12137" y="9898"/>
                </a:cubicBezTo>
                <a:cubicBezTo>
                  <a:pt x="12150" y="9898"/>
                  <a:pt x="12164" y="9910"/>
                  <a:pt x="12177" y="9922"/>
                </a:cubicBezTo>
                <a:cubicBezTo>
                  <a:pt x="12184" y="9934"/>
                  <a:pt x="12190" y="9958"/>
                  <a:pt x="12197" y="9970"/>
                </a:cubicBezTo>
                <a:cubicBezTo>
                  <a:pt x="12218" y="10006"/>
                  <a:pt x="12245" y="10030"/>
                  <a:pt x="12278" y="10030"/>
                </a:cubicBezTo>
                <a:cubicBezTo>
                  <a:pt x="12285" y="10030"/>
                  <a:pt x="12292" y="10030"/>
                  <a:pt x="12299" y="10018"/>
                </a:cubicBezTo>
                <a:cubicBezTo>
                  <a:pt x="12305" y="10006"/>
                  <a:pt x="12312" y="9982"/>
                  <a:pt x="12312" y="9958"/>
                </a:cubicBezTo>
                <a:cubicBezTo>
                  <a:pt x="12312" y="9898"/>
                  <a:pt x="12292" y="9837"/>
                  <a:pt x="12265" y="9777"/>
                </a:cubicBezTo>
                <a:cubicBezTo>
                  <a:pt x="12245" y="9717"/>
                  <a:pt x="12224" y="9656"/>
                  <a:pt x="12204" y="9596"/>
                </a:cubicBezTo>
                <a:cubicBezTo>
                  <a:pt x="12177" y="9524"/>
                  <a:pt x="12150" y="9464"/>
                  <a:pt x="12143" y="9379"/>
                </a:cubicBezTo>
                <a:cubicBezTo>
                  <a:pt x="12190" y="9307"/>
                  <a:pt x="12231" y="9548"/>
                  <a:pt x="12292" y="9512"/>
                </a:cubicBezTo>
                <a:cubicBezTo>
                  <a:pt x="12332" y="9488"/>
                  <a:pt x="12312" y="9379"/>
                  <a:pt x="12285" y="9319"/>
                </a:cubicBezTo>
                <a:cubicBezTo>
                  <a:pt x="12231" y="9174"/>
                  <a:pt x="12197" y="9017"/>
                  <a:pt x="12177" y="8848"/>
                </a:cubicBezTo>
                <a:cubicBezTo>
                  <a:pt x="12164" y="8764"/>
                  <a:pt x="12157" y="8680"/>
                  <a:pt x="12150" y="8595"/>
                </a:cubicBezTo>
                <a:cubicBezTo>
                  <a:pt x="12150" y="8559"/>
                  <a:pt x="12150" y="8366"/>
                  <a:pt x="12110" y="8426"/>
                </a:cubicBezTo>
                <a:cubicBezTo>
                  <a:pt x="12096" y="8438"/>
                  <a:pt x="12089" y="8463"/>
                  <a:pt x="12089" y="8499"/>
                </a:cubicBezTo>
                <a:cubicBezTo>
                  <a:pt x="12069" y="8631"/>
                  <a:pt x="12049" y="8776"/>
                  <a:pt x="12029" y="8921"/>
                </a:cubicBezTo>
                <a:cubicBezTo>
                  <a:pt x="12015" y="9029"/>
                  <a:pt x="12008" y="9186"/>
                  <a:pt x="11968" y="9283"/>
                </a:cubicBezTo>
                <a:cubicBezTo>
                  <a:pt x="11948" y="9331"/>
                  <a:pt x="11920" y="9367"/>
                  <a:pt x="11920" y="9439"/>
                </a:cubicBezTo>
                <a:cubicBezTo>
                  <a:pt x="11920" y="9451"/>
                  <a:pt x="11920" y="9451"/>
                  <a:pt x="11920" y="9464"/>
                </a:cubicBezTo>
                <a:cubicBezTo>
                  <a:pt x="11927" y="9464"/>
                  <a:pt x="11927" y="9476"/>
                  <a:pt x="11934" y="9476"/>
                </a:cubicBezTo>
                <a:cubicBezTo>
                  <a:pt x="11981" y="9500"/>
                  <a:pt x="12015" y="9439"/>
                  <a:pt x="12042" y="9379"/>
                </a:cubicBezTo>
                <a:cubicBezTo>
                  <a:pt x="12049" y="9379"/>
                  <a:pt x="12049" y="9367"/>
                  <a:pt x="12055" y="9367"/>
                </a:cubicBezTo>
                <a:cubicBezTo>
                  <a:pt x="12062" y="9367"/>
                  <a:pt x="12069" y="9367"/>
                  <a:pt x="12069" y="9367"/>
                </a:cubicBezTo>
                <a:cubicBezTo>
                  <a:pt x="12082" y="9391"/>
                  <a:pt x="12076" y="9439"/>
                  <a:pt x="12069" y="9464"/>
                </a:cubicBezTo>
                <a:cubicBezTo>
                  <a:pt x="12062" y="9536"/>
                  <a:pt x="12049" y="9608"/>
                  <a:pt x="12022" y="9669"/>
                </a:cubicBezTo>
                <a:cubicBezTo>
                  <a:pt x="11981" y="9753"/>
                  <a:pt x="11934" y="9837"/>
                  <a:pt x="11900" y="9946"/>
                </a:cubicBezTo>
                <a:cubicBezTo>
                  <a:pt x="11894" y="9958"/>
                  <a:pt x="11887" y="9982"/>
                  <a:pt x="11894" y="10006"/>
                </a:cubicBezTo>
                <a:cubicBezTo>
                  <a:pt x="11894" y="10054"/>
                  <a:pt x="11920" y="10079"/>
                  <a:pt x="11941" y="10079"/>
                </a:cubicBezTo>
                <a:cubicBezTo>
                  <a:pt x="11975" y="10091"/>
                  <a:pt x="11988" y="10042"/>
                  <a:pt x="12002" y="9994"/>
                </a:cubicBezTo>
                <a:cubicBezTo>
                  <a:pt x="12008" y="9958"/>
                  <a:pt x="12015" y="9922"/>
                  <a:pt x="12035" y="9910"/>
                </a:cubicBezTo>
                <a:cubicBezTo>
                  <a:pt x="12035" y="9910"/>
                  <a:pt x="12042" y="9910"/>
                  <a:pt x="12049" y="9910"/>
                </a:cubicBezTo>
                <a:cubicBezTo>
                  <a:pt x="12049" y="9910"/>
                  <a:pt x="12049" y="9922"/>
                  <a:pt x="12049" y="9922"/>
                </a:cubicBezTo>
                <a:cubicBezTo>
                  <a:pt x="12049" y="9994"/>
                  <a:pt x="12042" y="10054"/>
                  <a:pt x="12029" y="10127"/>
                </a:cubicBezTo>
                <a:cubicBezTo>
                  <a:pt x="12008" y="10187"/>
                  <a:pt x="11981" y="10223"/>
                  <a:pt x="11954" y="10272"/>
                </a:cubicBezTo>
                <a:cubicBezTo>
                  <a:pt x="11941" y="10308"/>
                  <a:pt x="11927" y="10332"/>
                  <a:pt x="11914" y="10368"/>
                </a:cubicBezTo>
                <a:cubicBezTo>
                  <a:pt x="11907" y="10380"/>
                  <a:pt x="11900" y="10416"/>
                  <a:pt x="11900" y="10440"/>
                </a:cubicBezTo>
                <a:cubicBezTo>
                  <a:pt x="11617" y="10621"/>
                  <a:pt x="11617" y="10621"/>
                  <a:pt x="11617" y="10621"/>
                </a:cubicBezTo>
                <a:cubicBezTo>
                  <a:pt x="10564" y="10621"/>
                  <a:pt x="10564" y="10621"/>
                  <a:pt x="10564" y="10621"/>
                </a:cubicBezTo>
                <a:cubicBezTo>
                  <a:pt x="10051" y="10199"/>
                  <a:pt x="10051" y="10199"/>
                  <a:pt x="10051" y="10199"/>
                </a:cubicBezTo>
                <a:cubicBezTo>
                  <a:pt x="10031" y="10151"/>
                  <a:pt x="10010" y="10115"/>
                  <a:pt x="9990" y="10079"/>
                </a:cubicBezTo>
                <a:cubicBezTo>
                  <a:pt x="9970" y="10042"/>
                  <a:pt x="9956" y="10018"/>
                  <a:pt x="9943" y="9982"/>
                </a:cubicBezTo>
                <a:cubicBezTo>
                  <a:pt x="9922" y="9946"/>
                  <a:pt x="9862" y="9729"/>
                  <a:pt x="9909" y="9693"/>
                </a:cubicBezTo>
                <a:cubicBezTo>
                  <a:pt x="9922" y="9693"/>
                  <a:pt x="9936" y="9705"/>
                  <a:pt x="9943" y="9717"/>
                </a:cubicBezTo>
                <a:cubicBezTo>
                  <a:pt x="9950" y="9729"/>
                  <a:pt x="9956" y="9753"/>
                  <a:pt x="9970" y="9765"/>
                </a:cubicBezTo>
                <a:cubicBezTo>
                  <a:pt x="9983" y="9801"/>
                  <a:pt x="10017" y="9825"/>
                  <a:pt x="10044" y="9825"/>
                </a:cubicBezTo>
                <a:cubicBezTo>
                  <a:pt x="10051" y="9825"/>
                  <a:pt x="10058" y="9825"/>
                  <a:pt x="10064" y="9813"/>
                </a:cubicBezTo>
                <a:cubicBezTo>
                  <a:pt x="10078" y="9801"/>
                  <a:pt x="10078" y="9777"/>
                  <a:pt x="10078" y="9753"/>
                </a:cubicBezTo>
                <a:cubicBezTo>
                  <a:pt x="10078" y="9693"/>
                  <a:pt x="10058" y="9632"/>
                  <a:pt x="10037" y="9572"/>
                </a:cubicBezTo>
                <a:cubicBezTo>
                  <a:pt x="10010" y="9512"/>
                  <a:pt x="9997" y="9451"/>
                  <a:pt x="9970" y="9391"/>
                </a:cubicBezTo>
                <a:cubicBezTo>
                  <a:pt x="9950" y="9319"/>
                  <a:pt x="9922" y="9258"/>
                  <a:pt x="9916" y="9174"/>
                </a:cubicBezTo>
                <a:cubicBezTo>
                  <a:pt x="9956" y="9102"/>
                  <a:pt x="10004" y="9343"/>
                  <a:pt x="10058" y="9307"/>
                </a:cubicBezTo>
                <a:cubicBezTo>
                  <a:pt x="10098" y="9283"/>
                  <a:pt x="10078" y="9174"/>
                  <a:pt x="10058" y="9114"/>
                </a:cubicBezTo>
                <a:cubicBezTo>
                  <a:pt x="10004" y="8969"/>
                  <a:pt x="9963" y="8812"/>
                  <a:pt x="9943" y="8643"/>
                </a:cubicBezTo>
                <a:cubicBezTo>
                  <a:pt x="9936" y="8559"/>
                  <a:pt x="9929" y="8475"/>
                  <a:pt x="9922" y="8390"/>
                </a:cubicBezTo>
                <a:cubicBezTo>
                  <a:pt x="9916" y="8354"/>
                  <a:pt x="9922" y="8161"/>
                  <a:pt x="9875" y="8221"/>
                </a:cubicBezTo>
                <a:cubicBezTo>
                  <a:pt x="9862" y="8233"/>
                  <a:pt x="9862" y="8257"/>
                  <a:pt x="9855" y="8294"/>
                </a:cubicBezTo>
                <a:cubicBezTo>
                  <a:pt x="9835" y="8426"/>
                  <a:pt x="9821" y="8571"/>
                  <a:pt x="9801" y="8716"/>
                </a:cubicBezTo>
                <a:cubicBezTo>
                  <a:pt x="9781" y="8824"/>
                  <a:pt x="9774" y="8981"/>
                  <a:pt x="9734" y="9078"/>
                </a:cubicBezTo>
                <a:cubicBezTo>
                  <a:pt x="9713" y="9126"/>
                  <a:pt x="9686" y="9162"/>
                  <a:pt x="9686" y="9234"/>
                </a:cubicBezTo>
                <a:cubicBezTo>
                  <a:pt x="9686" y="9246"/>
                  <a:pt x="9686" y="9246"/>
                  <a:pt x="9693" y="9258"/>
                </a:cubicBezTo>
                <a:cubicBezTo>
                  <a:pt x="9693" y="9258"/>
                  <a:pt x="9700" y="9271"/>
                  <a:pt x="9700" y="9271"/>
                </a:cubicBezTo>
                <a:cubicBezTo>
                  <a:pt x="9747" y="9295"/>
                  <a:pt x="9781" y="9234"/>
                  <a:pt x="9815" y="9174"/>
                </a:cubicBezTo>
                <a:cubicBezTo>
                  <a:pt x="9815" y="9174"/>
                  <a:pt x="9821" y="9162"/>
                  <a:pt x="9821" y="9162"/>
                </a:cubicBezTo>
                <a:cubicBezTo>
                  <a:pt x="9828" y="9162"/>
                  <a:pt x="9835" y="9162"/>
                  <a:pt x="9841" y="9162"/>
                </a:cubicBezTo>
                <a:cubicBezTo>
                  <a:pt x="9848" y="9186"/>
                  <a:pt x="9841" y="9234"/>
                  <a:pt x="9841" y="9258"/>
                </a:cubicBezTo>
                <a:cubicBezTo>
                  <a:pt x="9835" y="9331"/>
                  <a:pt x="9815" y="9403"/>
                  <a:pt x="9788" y="9464"/>
                </a:cubicBezTo>
                <a:cubicBezTo>
                  <a:pt x="9754" y="9548"/>
                  <a:pt x="9700" y="9632"/>
                  <a:pt x="9673" y="9741"/>
                </a:cubicBezTo>
                <a:cubicBezTo>
                  <a:pt x="9666" y="9753"/>
                  <a:pt x="9659" y="9777"/>
                  <a:pt x="9659" y="9801"/>
                </a:cubicBezTo>
                <a:cubicBezTo>
                  <a:pt x="9659" y="9849"/>
                  <a:pt x="9686" y="9874"/>
                  <a:pt x="9713" y="9874"/>
                </a:cubicBezTo>
                <a:cubicBezTo>
                  <a:pt x="9740" y="9886"/>
                  <a:pt x="9761" y="9837"/>
                  <a:pt x="9774" y="9789"/>
                </a:cubicBezTo>
                <a:cubicBezTo>
                  <a:pt x="9781" y="9753"/>
                  <a:pt x="9788" y="9717"/>
                  <a:pt x="9801" y="9705"/>
                </a:cubicBezTo>
                <a:cubicBezTo>
                  <a:pt x="9808" y="9705"/>
                  <a:pt x="9815" y="9705"/>
                  <a:pt x="9815" y="9705"/>
                </a:cubicBezTo>
                <a:cubicBezTo>
                  <a:pt x="9815" y="9705"/>
                  <a:pt x="9815" y="9717"/>
                  <a:pt x="9815" y="9717"/>
                </a:cubicBezTo>
                <a:cubicBezTo>
                  <a:pt x="9821" y="9789"/>
                  <a:pt x="9815" y="9849"/>
                  <a:pt x="9794" y="9922"/>
                </a:cubicBezTo>
                <a:cubicBezTo>
                  <a:pt x="9788" y="9934"/>
                  <a:pt x="9781" y="9958"/>
                  <a:pt x="9774" y="9982"/>
                </a:cubicBezTo>
                <a:cubicBezTo>
                  <a:pt x="9605" y="9837"/>
                  <a:pt x="9605" y="9837"/>
                  <a:pt x="9605" y="9837"/>
                </a:cubicBezTo>
                <a:cubicBezTo>
                  <a:pt x="9605" y="9789"/>
                  <a:pt x="9599" y="9729"/>
                  <a:pt x="9578" y="9681"/>
                </a:cubicBezTo>
                <a:cubicBezTo>
                  <a:pt x="9558" y="9632"/>
                  <a:pt x="9538" y="9596"/>
                  <a:pt x="9518" y="9560"/>
                </a:cubicBezTo>
                <a:cubicBezTo>
                  <a:pt x="9497" y="9524"/>
                  <a:pt x="9484" y="9488"/>
                  <a:pt x="9470" y="9464"/>
                </a:cubicBezTo>
                <a:cubicBezTo>
                  <a:pt x="9450" y="9427"/>
                  <a:pt x="9389" y="9210"/>
                  <a:pt x="9436" y="9174"/>
                </a:cubicBezTo>
                <a:cubicBezTo>
                  <a:pt x="9450" y="9174"/>
                  <a:pt x="9464" y="9174"/>
                  <a:pt x="9470" y="9198"/>
                </a:cubicBezTo>
                <a:cubicBezTo>
                  <a:pt x="9484" y="9210"/>
                  <a:pt x="9491" y="9234"/>
                  <a:pt x="9497" y="9246"/>
                </a:cubicBezTo>
                <a:cubicBezTo>
                  <a:pt x="9518" y="9283"/>
                  <a:pt x="9545" y="9307"/>
                  <a:pt x="9571" y="9307"/>
                </a:cubicBezTo>
                <a:cubicBezTo>
                  <a:pt x="9578" y="9307"/>
                  <a:pt x="9585" y="9295"/>
                  <a:pt x="9592" y="9295"/>
                </a:cubicBezTo>
                <a:cubicBezTo>
                  <a:pt x="9605" y="9283"/>
                  <a:pt x="9605" y="9258"/>
                  <a:pt x="9605" y="9234"/>
                </a:cubicBezTo>
                <a:cubicBezTo>
                  <a:pt x="9605" y="9174"/>
                  <a:pt x="9585" y="9114"/>
                  <a:pt x="9565" y="9053"/>
                </a:cubicBezTo>
                <a:cubicBezTo>
                  <a:pt x="9538" y="8993"/>
                  <a:pt x="9524" y="8933"/>
                  <a:pt x="9497" y="8873"/>
                </a:cubicBezTo>
                <a:cubicBezTo>
                  <a:pt x="9477" y="8800"/>
                  <a:pt x="9450" y="8740"/>
                  <a:pt x="9443" y="8655"/>
                </a:cubicBezTo>
                <a:cubicBezTo>
                  <a:pt x="9484" y="8583"/>
                  <a:pt x="9531" y="8812"/>
                  <a:pt x="9585" y="8788"/>
                </a:cubicBezTo>
                <a:cubicBezTo>
                  <a:pt x="9626" y="8764"/>
                  <a:pt x="9605" y="8655"/>
                  <a:pt x="9585" y="8595"/>
                </a:cubicBezTo>
                <a:cubicBezTo>
                  <a:pt x="9531" y="8450"/>
                  <a:pt x="9497" y="8282"/>
                  <a:pt x="9470" y="8113"/>
                </a:cubicBezTo>
                <a:cubicBezTo>
                  <a:pt x="9464" y="8028"/>
                  <a:pt x="9457" y="7944"/>
                  <a:pt x="9450" y="7859"/>
                </a:cubicBezTo>
                <a:cubicBezTo>
                  <a:pt x="9443" y="7835"/>
                  <a:pt x="9450" y="7642"/>
                  <a:pt x="9403" y="7703"/>
                </a:cubicBezTo>
                <a:cubicBezTo>
                  <a:pt x="9389" y="7715"/>
                  <a:pt x="9389" y="7739"/>
                  <a:pt x="9382" y="7775"/>
                </a:cubicBezTo>
                <a:cubicBezTo>
                  <a:pt x="9362" y="7908"/>
                  <a:pt x="9349" y="8052"/>
                  <a:pt x="9329" y="8197"/>
                </a:cubicBezTo>
                <a:cubicBezTo>
                  <a:pt x="9315" y="8306"/>
                  <a:pt x="9301" y="8463"/>
                  <a:pt x="9261" y="8559"/>
                </a:cubicBezTo>
                <a:cubicBezTo>
                  <a:pt x="9241" y="8607"/>
                  <a:pt x="9214" y="8643"/>
                  <a:pt x="9221" y="8716"/>
                </a:cubicBezTo>
                <a:cubicBezTo>
                  <a:pt x="9221" y="8728"/>
                  <a:pt x="9221" y="8728"/>
                  <a:pt x="9221" y="8728"/>
                </a:cubicBezTo>
                <a:cubicBezTo>
                  <a:pt x="9221" y="8740"/>
                  <a:pt x="9227" y="8740"/>
                  <a:pt x="9234" y="8752"/>
                </a:cubicBezTo>
                <a:cubicBezTo>
                  <a:pt x="9281" y="8776"/>
                  <a:pt x="9308" y="8716"/>
                  <a:pt x="9342" y="8655"/>
                </a:cubicBezTo>
                <a:cubicBezTo>
                  <a:pt x="9342" y="8655"/>
                  <a:pt x="9349" y="8643"/>
                  <a:pt x="9356" y="8643"/>
                </a:cubicBezTo>
                <a:cubicBezTo>
                  <a:pt x="9356" y="8631"/>
                  <a:pt x="9362" y="8643"/>
                  <a:pt x="9369" y="8643"/>
                </a:cubicBezTo>
                <a:cubicBezTo>
                  <a:pt x="9376" y="8668"/>
                  <a:pt x="9369" y="8716"/>
                  <a:pt x="9369" y="8740"/>
                </a:cubicBezTo>
                <a:cubicBezTo>
                  <a:pt x="9362" y="8812"/>
                  <a:pt x="9342" y="8885"/>
                  <a:pt x="9322" y="8933"/>
                </a:cubicBezTo>
                <a:cubicBezTo>
                  <a:pt x="9281" y="9029"/>
                  <a:pt x="9227" y="9114"/>
                  <a:pt x="9200" y="9210"/>
                </a:cubicBezTo>
                <a:cubicBezTo>
                  <a:pt x="9194" y="9234"/>
                  <a:pt x="9187" y="9258"/>
                  <a:pt x="9187" y="9283"/>
                </a:cubicBezTo>
                <a:cubicBezTo>
                  <a:pt x="9187" y="9331"/>
                  <a:pt x="9214" y="9355"/>
                  <a:pt x="9241" y="9355"/>
                </a:cubicBezTo>
                <a:cubicBezTo>
                  <a:pt x="9268" y="9367"/>
                  <a:pt x="9288" y="9319"/>
                  <a:pt x="9301" y="9271"/>
                </a:cubicBezTo>
                <a:cubicBezTo>
                  <a:pt x="9308" y="9234"/>
                  <a:pt x="9315" y="9198"/>
                  <a:pt x="9329" y="9186"/>
                </a:cubicBezTo>
                <a:cubicBezTo>
                  <a:pt x="9335" y="9186"/>
                  <a:pt x="9342" y="9186"/>
                  <a:pt x="9342" y="9186"/>
                </a:cubicBezTo>
                <a:cubicBezTo>
                  <a:pt x="9349" y="9186"/>
                  <a:pt x="9349" y="9198"/>
                  <a:pt x="9349" y="9198"/>
                </a:cubicBezTo>
                <a:cubicBezTo>
                  <a:pt x="9349" y="9271"/>
                  <a:pt x="9342" y="9331"/>
                  <a:pt x="9322" y="9403"/>
                </a:cubicBezTo>
                <a:cubicBezTo>
                  <a:pt x="9308" y="9464"/>
                  <a:pt x="9281" y="9500"/>
                  <a:pt x="9254" y="9548"/>
                </a:cubicBezTo>
                <a:cubicBezTo>
                  <a:pt x="8991" y="9331"/>
                  <a:pt x="8991" y="9331"/>
                  <a:pt x="8991" y="9331"/>
                </a:cubicBezTo>
                <a:cubicBezTo>
                  <a:pt x="8984" y="9258"/>
                  <a:pt x="8957" y="9186"/>
                  <a:pt x="8930" y="9138"/>
                </a:cubicBezTo>
                <a:cubicBezTo>
                  <a:pt x="8883" y="9029"/>
                  <a:pt x="8822" y="8921"/>
                  <a:pt x="8836" y="8788"/>
                </a:cubicBezTo>
                <a:cubicBezTo>
                  <a:pt x="8890" y="8788"/>
                  <a:pt x="8903" y="8945"/>
                  <a:pt x="8951" y="8945"/>
                </a:cubicBezTo>
                <a:cubicBezTo>
                  <a:pt x="8991" y="8945"/>
                  <a:pt x="9005" y="8861"/>
                  <a:pt x="8998" y="8788"/>
                </a:cubicBezTo>
                <a:cubicBezTo>
                  <a:pt x="8978" y="8655"/>
                  <a:pt x="8917" y="8559"/>
                  <a:pt x="8870" y="8450"/>
                </a:cubicBezTo>
                <a:cubicBezTo>
                  <a:pt x="8842" y="8402"/>
                  <a:pt x="8822" y="8342"/>
                  <a:pt x="8816" y="8282"/>
                </a:cubicBezTo>
                <a:cubicBezTo>
                  <a:pt x="8816" y="8257"/>
                  <a:pt x="8802" y="8209"/>
                  <a:pt x="8809" y="8185"/>
                </a:cubicBezTo>
                <a:cubicBezTo>
                  <a:pt x="8822" y="8161"/>
                  <a:pt x="8842" y="8197"/>
                  <a:pt x="8842" y="8221"/>
                </a:cubicBezTo>
                <a:cubicBezTo>
                  <a:pt x="8856" y="8245"/>
                  <a:pt x="8870" y="8282"/>
                  <a:pt x="8876" y="8306"/>
                </a:cubicBezTo>
                <a:cubicBezTo>
                  <a:pt x="8890" y="8330"/>
                  <a:pt x="8896" y="8354"/>
                  <a:pt x="8910" y="8366"/>
                </a:cubicBezTo>
                <a:cubicBezTo>
                  <a:pt x="8924" y="8378"/>
                  <a:pt x="8944" y="8390"/>
                  <a:pt x="8957" y="8378"/>
                </a:cubicBezTo>
                <a:cubicBezTo>
                  <a:pt x="8978" y="8366"/>
                  <a:pt x="8984" y="8318"/>
                  <a:pt x="8984" y="8282"/>
                </a:cubicBezTo>
                <a:cubicBezTo>
                  <a:pt x="8984" y="8233"/>
                  <a:pt x="8971" y="8173"/>
                  <a:pt x="8957" y="8125"/>
                </a:cubicBezTo>
                <a:cubicBezTo>
                  <a:pt x="8937" y="8077"/>
                  <a:pt x="8917" y="8040"/>
                  <a:pt x="8890" y="7992"/>
                </a:cubicBezTo>
                <a:cubicBezTo>
                  <a:pt x="8876" y="7968"/>
                  <a:pt x="8863" y="7932"/>
                  <a:pt x="8842" y="7896"/>
                </a:cubicBezTo>
                <a:cubicBezTo>
                  <a:pt x="8829" y="7859"/>
                  <a:pt x="8761" y="7642"/>
                  <a:pt x="8816" y="7618"/>
                </a:cubicBezTo>
                <a:cubicBezTo>
                  <a:pt x="8822" y="7606"/>
                  <a:pt x="8836" y="7618"/>
                  <a:pt x="8849" y="7630"/>
                </a:cubicBezTo>
                <a:cubicBezTo>
                  <a:pt x="8856" y="7654"/>
                  <a:pt x="8863" y="7667"/>
                  <a:pt x="8870" y="7691"/>
                </a:cubicBezTo>
                <a:cubicBezTo>
                  <a:pt x="8890" y="7727"/>
                  <a:pt x="8924" y="7751"/>
                  <a:pt x="8951" y="7739"/>
                </a:cubicBezTo>
                <a:cubicBezTo>
                  <a:pt x="8957" y="7739"/>
                  <a:pt x="8964" y="7739"/>
                  <a:pt x="8971" y="7727"/>
                </a:cubicBezTo>
                <a:cubicBezTo>
                  <a:pt x="8978" y="7715"/>
                  <a:pt x="8984" y="7703"/>
                  <a:pt x="8984" y="7679"/>
                </a:cubicBezTo>
                <a:cubicBezTo>
                  <a:pt x="8984" y="7606"/>
                  <a:pt x="8964" y="7546"/>
                  <a:pt x="8937" y="7498"/>
                </a:cubicBezTo>
                <a:cubicBezTo>
                  <a:pt x="8917" y="7437"/>
                  <a:pt x="8896" y="7377"/>
                  <a:pt x="8876" y="7305"/>
                </a:cubicBezTo>
                <a:cubicBezTo>
                  <a:pt x="8849" y="7244"/>
                  <a:pt x="8822" y="7184"/>
                  <a:pt x="8822" y="7088"/>
                </a:cubicBezTo>
                <a:cubicBezTo>
                  <a:pt x="8863" y="7015"/>
                  <a:pt x="8903" y="7256"/>
                  <a:pt x="8964" y="7220"/>
                </a:cubicBezTo>
                <a:cubicBezTo>
                  <a:pt x="9005" y="7196"/>
                  <a:pt x="8984" y="7100"/>
                  <a:pt x="8957" y="7027"/>
                </a:cubicBezTo>
                <a:cubicBezTo>
                  <a:pt x="8903" y="6895"/>
                  <a:pt x="8870" y="6726"/>
                  <a:pt x="8849" y="6557"/>
                </a:cubicBezTo>
                <a:cubicBezTo>
                  <a:pt x="8836" y="6473"/>
                  <a:pt x="8829" y="6388"/>
                  <a:pt x="8822" y="6304"/>
                </a:cubicBezTo>
                <a:cubicBezTo>
                  <a:pt x="8822" y="6268"/>
                  <a:pt x="8822" y="6087"/>
                  <a:pt x="8782" y="6135"/>
                </a:cubicBezTo>
                <a:cubicBezTo>
                  <a:pt x="8768" y="6147"/>
                  <a:pt x="8761" y="6183"/>
                  <a:pt x="8761" y="6207"/>
                </a:cubicBezTo>
                <a:cubicBezTo>
                  <a:pt x="8741" y="6352"/>
                  <a:pt x="8728" y="6497"/>
                  <a:pt x="8708" y="6629"/>
                </a:cubicBezTo>
                <a:cubicBezTo>
                  <a:pt x="8687" y="6750"/>
                  <a:pt x="8681" y="6895"/>
                  <a:pt x="8640" y="6991"/>
                </a:cubicBezTo>
                <a:cubicBezTo>
                  <a:pt x="8620" y="7051"/>
                  <a:pt x="8593" y="7088"/>
                  <a:pt x="8593" y="7160"/>
                </a:cubicBezTo>
                <a:cubicBezTo>
                  <a:pt x="8593" y="7160"/>
                  <a:pt x="8593" y="7172"/>
                  <a:pt x="8593" y="7172"/>
                </a:cubicBezTo>
                <a:cubicBezTo>
                  <a:pt x="8600" y="7184"/>
                  <a:pt x="8606" y="7184"/>
                  <a:pt x="8606" y="7184"/>
                </a:cubicBezTo>
                <a:cubicBezTo>
                  <a:pt x="8654" y="7220"/>
                  <a:pt x="8687" y="7160"/>
                  <a:pt x="8714" y="7100"/>
                </a:cubicBezTo>
                <a:cubicBezTo>
                  <a:pt x="8721" y="7088"/>
                  <a:pt x="8721" y="7088"/>
                  <a:pt x="8728" y="7076"/>
                </a:cubicBezTo>
                <a:cubicBezTo>
                  <a:pt x="8735" y="7076"/>
                  <a:pt x="8741" y="7076"/>
                  <a:pt x="8748" y="7088"/>
                </a:cubicBezTo>
                <a:cubicBezTo>
                  <a:pt x="8755" y="7100"/>
                  <a:pt x="8748" y="7160"/>
                  <a:pt x="8741" y="7184"/>
                </a:cubicBezTo>
                <a:cubicBezTo>
                  <a:pt x="8741" y="7256"/>
                  <a:pt x="8721" y="7317"/>
                  <a:pt x="8694" y="7377"/>
                </a:cubicBezTo>
                <a:cubicBezTo>
                  <a:pt x="8654" y="7474"/>
                  <a:pt x="8606" y="7546"/>
                  <a:pt x="8572" y="7654"/>
                </a:cubicBezTo>
                <a:cubicBezTo>
                  <a:pt x="8566" y="7679"/>
                  <a:pt x="8566" y="7703"/>
                  <a:pt x="8566" y="7727"/>
                </a:cubicBezTo>
                <a:cubicBezTo>
                  <a:pt x="8566" y="7775"/>
                  <a:pt x="8593" y="7799"/>
                  <a:pt x="8613" y="7799"/>
                </a:cubicBezTo>
                <a:cubicBezTo>
                  <a:pt x="8647" y="7799"/>
                  <a:pt x="8667" y="7763"/>
                  <a:pt x="8674" y="7715"/>
                </a:cubicBezTo>
                <a:cubicBezTo>
                  <a:pt x="8681" y="7679"/>
                  <a:pt x="8687" y="7642"/>
                  <a:pt x="8708" y="7630"/>
                </a:cubicBezTo>
                <a:cubicBezTo>
                  <a:pt x="8714" y="7618"/>
                  <a:pt x="8721" y="7618"/>
                  <a:pt x="8721" y="7630"/>
                </a:cubicBezTo>
                <a:cubicBezTo>
                  <a:pt x="8721" y="7630"/>
                  <a:pt x="8721" y="7630"/>
                  <a:pt x="8721" y="7642"/>
                </a:cubicBezTo>
                <a:cubicBezTo>
                  <a:pt x="8728" y="7703"/>
                  <a:pt x="8714" y="7775"/>
                  <a:pt x="8701" y="7835"/>
                </a:cubicBezTo>
                <a:cubicBezTo>
                  <a:pt x="8687" y="7908"/>
                  <a:pt x="8660" y="7944"/>
                  <a:pt x="8626" y="7992"/>
                </a:cubicBezTo>
                <a:cubicBezTo>
                  <a:pt x="8613" y="8016"/>
                  <a:pt x="8600" y="8040"/>
                  <a:pt x="8586" y="8077"/>
                </a:cubicBezTo>
                <a:cubicBezTo>
                  <a:pt x="8579" y="8101"/>
                  <a:pt x="8572" y="8125"/>
                  <a:pt x="8579" y="8161"/>
                </a:cubicBezTo>
                <a:cubicBezTo>
                  <a:pt x="8579" y="8185"/>
                  <a:pt x="8586" y="8209"/>
                  <a:pt x="8600" y="8221"/>
                </a:cubicBezTo>
                <a:cubicBezTo>
                  <a:pt x="8620" y="8233"/>
                  <a:pt x="8647" y="8209"/>
                  <a:pt x="8660" y="8185"/>
                </a:cubicBezTo>
                <a:cubicBezTo>
                  <a:pt x="8667" y="8173"/>
                  <a:pt x="8708" y="8052"/>
                  <a:pt x="8721" y="8101"/>
                </a:cubicBezTo>
                <a:cubicBezTo>
                  <a:pt x="8728" y="8113"/>
                  <a:pt x="8721" y="8185"/>
                  <a:pt x="8714" y="8197"/>
                </a:cubicBezTo>
                <a:cubicBezTo>
                  <a:pt x="8708" y="8270"/>
                  <a:pt x="8701" y="8330"/>
                  <a:pt x="8681" y="8390"/>
                </a:cubicBezTo>
                <a:cubicBezTo>
                  <a:pt x="8654" y="8511"/>
                  <a:pt x="8613" y="8631"/>
                  <a:pt x="8559" y="8728"/>
                </a:cubicBezTo>
                <a:cubicBezTo>
                  <a:pt x="8539" y="8764"/>
                  <a:pt x="8512" y="8812"/>
                  <a:pt x="8512" y="8861"/>
                </a:cubicBezTo>
                <a:cubicBezTo>
                  <a:pt x="8519" y="8945"/>
                  <a:pt x="8572" y="8981"/>
                  <a:pt x="8606" y="8957"/>
                </a:cubicBezTo>
                <a:cubicBezTo>
                  <a:pt x="8660" y="8933"/>
                  <a:pt x="8654" y="8836"/>
                  <a:pt x="8694" y="8788"/>
                </a:cubicBezTo>
                <a:cubicBezTo>
                  <a:pt x="8694" y="8788"/>
                  <a:pt x="8701" y="8788"/>
                  <a:pt x="8701" y="8788"/>
                </a:cubicBezTo>
                <a:cubicBezTo>
                  <a:pt x="8708" y="8788"/>
                  <a:pt x="8708" y="8800"/>
                  <a:pt x="8708" y="8812"/>
                </a:cubicBezTo>
                <a:cubicBezTo>
                  <a:pt x="8701" y="8897"/>
                  <a:pt x="8687" y="8981"/>
                  <a:pt x="8667" y="9053"/>
                </a:cubicBezTo>
                <a:cubicBezTo>
                  <a:pt x="8221" y="8692"/>
                  <a:pt x="8221" y="8692"/>
                  <a:pt x="8221" y="8692"/>
                </a:cubicBezTo>
                <a:cubicBezTo>
                  <a:pt x="8235" y="8680"/>
                  <a:pt x="8242" y="8643"/>
                  <a:pt x="8242" y="8607"/>
                </a:cubicBezTo>
                <a:cubicBezTo>
                  <a:pt x="8242" y="8547"/>
                  <a:pt x="8228" y="8499"/>
                  <a:pt x="8215" y="8450"/>
                </a:cubicBezTo>
                <a:cubicBezTo>
                  <a:pt x="8195" y="8402"/>
                  <a:pt x="8174" y="8354"/>
                  <a:pt x="8147" y="8318"/>
                </a:cubicBezTo>
                <a:cubicBezTo>
                  <a:pt x="8134" y="8282"/>
                  <a:pt x="8120" y="8257"/>
                  <a:pt x="8107" y="8221"/>
                </a:cubicBezTo>
                <a:cubicBezTo>
                  <a:pt x="8086" y="8185"/>
                  <a:pt x="8026" y="7968"/>
                  <a:pt x="8073" y="7932"/>
                </a:cubicBezTo>
                <a:cubicBezTo>
                  <a:pt x="8086" y="7932"/>
                  <a:pt x="8100" y="7944"/>
                  <a:pt x="8107" y="7956"/>
                </a:cubicBezTo>
                <a:cubicBezTo>
                  <a:pt x="8114" y="7968"/>
                  <a:pt x="8120" y="7992"/>
                  <a:pt x="8127" y="8004"/>
                </a:cubicBezTo>
                <a:cubicBezTo>
                  <a:pt x="8147" y="8040"/>
                  <a:pt x="8181" y="8065"/>
                  <a:pt x="8208" y="8065"/>
                </a:cubicBezTo>
                <a:cubicBezTo>
                  <a:pt x="8215" y="8065"/>
                  <a:pt x="8221" y="8065"/>
                  <a:pt x="8228" y="8052"/>
                </a:cubicBezTo>
                <a:cubicBezTo>
                  <a:pt x="8235" y="8040"/>
                  <a:pt x="8242" y="8016"/>
                  <a:pt x="8242" y="7992"/>
                </a:cubicBezTo>
                <a:cubicBezTo>
                  <a:pt x="8242" y="7932"/>
                  <a:pt x="8221" y="7872"/>
                  <a:pt x="8201" y="7811"/>
                </a:cubicBezTo>
                <a:cubicBezTo>
                  <a:pt x="8174" y="7751"/>
                  <a:pt x="8154" y="7691"/>
                  <a:pt x="8134" y="7630"/>
                </a:cubicBezTo>
                <a:cubicBezTo>
                  <a:pt x="8114" y="7558"/>
                  <a:pt x="8086" y="7498"/>
                  <a:pt x="8080" y="7413"/>
                </a:cubicBezTo>
                <a:cubicBezTo>
                  <a:pt x="8120" y="7341"/>
                  <a:pt x="8168" y="7582"/>
                  <a:pt x="8221" y="7546"/>
                </a:cubicBezTo>
                <a:cubicBezTo>
                  <a:pt x="8262" y="7522"/>
                  <a:pt x="8242" y="7413"/>
                  <a:pt x="8221" y="7353"/>
                </a:cubicBezTo>
                <a:cubicBezTo>
                  <a:pt x="8161" y="7208"/>
                  <a:pt x="8127" y="7051"/>
                  <a:pt x="8107" y="6883"/>
                </a:cubicBezTo>
                <a:cubicBezTo>
                  <a:pt x="8100" y="6798"/>
                  <a:pt x="8086" y="6714"/>
                  <a:pt x="8086" y="6629"/>
                </a:cubicBezTo>
                <a:cubicBezTo>
                  <a:pt x="8080" y="6593"/>
                  <a:pt x="8080" y="6400"/>
                  <a:pt x="8039" y="6461"/>
                </a:cubicBezTo>
                <a:cubicBezTo>
                  <a:pt x="8026" y="6473"/>
                  <a:pt x="8019" y="6497"/>
                  <a:pt x="8019" y="6533"/>
                </a:cubicBezTo>
                <a:cubicBezTo>
                  <a:pt x="7999" y="6666"/>
                  <a:pt x="7985" y="6810"/>
                  <a:pt x="7965" y="6955"/>
                </a:cubicBezTo>
                <a:cubicBezTo>
                  <a:pt x="7945" y="7064"/>
                  <a:pt x="7938" y="7220"/>
                  <a:pt x="7898" y="7317"/>
                </a:cubicBezTo>
                <a:cubicBezTo>
                  <a:pt x="7877" y="7365"/>
                  <a:pt x="7850" y="7401"/>
                  <a:pt x="7850" y="7474"/>
                </a:cubicBezTo>
                <a:cubicBezTo>
                  <a:pt x="7850" y="7486"/>
                  <a:pt x="7850" y="7486"/>
                  <a:pt x="7857" y="7498"/>
                </a:cubicBezTo>
                <a:cubicBezTo>
                  <a:pt x="7857" y="7498"/>
                  <a:pt x="7864" y="7510"/>
                  <a:pt x="7864" y="7510"/>
                </a:cubicBezTo>
                <a:cubicBezTo>
                  <a:pt x="7911" y="7534"/>
                  <a:pt x="7945" y="7474"/>
                  <a:pt x="7972" y="7425"/>
                </a:cubicBezTo>
                <a:cubicBezTo>
                  <a:pt x="7979" y="7413"/>
                  <a:pt x="7985" y="7401"/>
                  <a:pt x="7985" y="7401"/>
                </a:cubicBezTo>
                <a:cubicBezTo>
                  <a:pt x="7992" y="7401"/>
                  <a:pt x="7999" y="7401"/>
                  <a:pt x="8006" y="7401"/>
                </a:cubicBezTo>
                <a:cubicBezTo>
                  <a:pt x="8012" y="7425"/>
                  <a:pt x="8006" y="7474"/>
                  <a:pt x="8006" y="7498"/>
                </a:cubicBezTo>
                <a:cubicBezTo>
                  <a:pt x="7999" y="7570"/>
                  <a:pt x="7979" y="7642"/>
                  <a:pt x="7951" y="7703"/>
                </a:cubicBezTo>
                <a:cubicBezTo>
                  <a:pt x="7918" y="7787"/>
                  <a:pt x="7864" y="7872"/>
                  <a:pt x="7830" y="7980"/>
                </a:cubicBezTo>
                <a:cubicBezTo>
                  <a:pt x="7830" y="7992"/>
                  <a:pt x="7823" y="8016"/>
                  <a:pt x="7823" y="8040"/>
                </a:cubicBezTo>
                <a:cubicBezTo>
                  <a:pt x="7823" y="8089"/>
                  <a:pt x="7850" y="8113"/>
                  <a:pt x="7871" y="8113"/>
                </a:cubicBezTo>
                <a:cubicBezTo>
                  <a:pt x="7904" y="8125"/>
                  <a:pt x="7925" y="8077"/>
                  <a:pt x="7931" y="8028"/>
                </a:cubicBezTo>
                <a:cubicBezTo>
                  <a:pt x="7938" y="7992"/>
                  <a:pt x="7951" y="7968"/>
                  <a:pt x="7965" y="7944"/>
                </a:cubicBezTo>
                <a:cubicBezTo>
                  <a:pt x="7972" y="7944"/>
                  <a:pt x="7979" y="7944"/>
                  <a:pt x="7979" y="7944"/>
                </a:cubicBezTo>
                <a:cubicBezTo>
                  <a:pt x="7979" y="7956"/>
                  <a:pt x="7979" y="7956"/>
                  <a:pt x="7979" y="7956"/>
                </a:cubicBezTo>
                <a:cubicBezTo>
                  <a:pt x="7985" y="8028"/>
                  <a:pt x="7979" y="8089"/>
                  <a:pt x="7958" y="8161"/>
                </a:cubicBezTo>
                <a:cubicBezTo>
                  <a:pt x="7945" y="8221"/>
                  <a:pt x="7918" y="8257"/>
                  <a:pt x="7891" y="8306"/>
                </a:cubicBezTo>
                <a:cubicBezTo>
                  <a:pt x="7877" y="8330"/>
                  <a:pt x="7857" y="8354"/>
                  <a:pt x="7850" y="8390"/>
                </a:cubicBezTo>
                <a:cubicBezTo>
                  <a:pt x="7425" y="8028"/>
                  <a:pt x="7425" y="8028"/>
                  <a:pt x="7425" y="8028"/>
                </a:cubicBezTo>
                <a:cubicBezTo>
                  <a:pt x="7418" y="8016"/>
                  <a:pt x="7411" y="8004"/>
                  <a:pt x="7405" y="7992"/>
                </a:cubicBezTo>
                <a:cubicBezTo>
                  <a:pt x="7385" y="7968"/>
                  <a:pt x="7371" y="7932"/>
                  <a:pt x="7358" y="7896"/>
                </a:cubicBezTo>
                <a:cubicBezTo>
                  <a:pt x="7337" y="7859"/>
                  <a:pt x="7276" y="7642"/>
                  <a:pt x="7324" y="7618"/>
                </a:cubicBezTo>
                <a:cubicBezTo>
                  <a:pt x="7337" y="7606"/>
                  <a:pt x="7351" y="7618"/>
                  <a:pt x="7358" y="7630"/>
                </a:cubicBezTo>
                <a:cubicBezTo>
                  <a:pt x="7364" y="7654"/>
                  <a:pt x="7371" y="7667"/>
                  <a:pt x="7385" y="7691"/>
                </a:cubicBezTo>
                <a:cubicBezTo>
                  <a:pt x="7405" y="7727"/>
                  <a:pt x="7432" y="7751"/>
                  <a:pt x="7459" y="7739"/>
                </a:cubicBezTo>
                <a:cubicBezTo>
                  <a:pt x="7466" y="7739"/>
                  <a:pt x="7472" y="7739"/>
                  <a:pt x="7479" y="7727"/>
                </a:cubicBezTo>
                <a:cubicBezTo>
                  <a:pt x="7492" y="7715"/>
                  <a:pt x="7492" y="7703"/>
                  <a:pt x="7492" y="7679"/>
                </a:cubicBezTo>
                <a:cubicBezTo>
                  <a:pt x="7492" y="7606"/>
                  <a:pt x="7472" y="7546"/>
                  <a:pt x="7452" y="7498"/>
                </a:cubicBezTo>
                <a:cubicBezTo>
                  <a:pt x="7425" y="7437"/>
                  <a:pt x="7411" y="7377"/>
                  <a:pt x="7385" y="7305"/>
                </a:cubicBezTo>
                <a:cubicBezTo>
                  <a:pt x="7364" y="7244"/>
                  <a:pt x="7337" y="7184"/>
                  <a:pt x="7331" y="7088"/>
                </a:cubicBezTo>
                <a:cubicBezTo>
                  <a:pt x="7371" y="7015"/>
                  <a:pt x="7418" y="7256"/>
                  <a:pt x="7472" y="7220"/>
                </a:cubicBezTo>
                <a:cubicBezTo>
                  <a:pt x="7513" y="7196"/>
                  <a:pt x="7492" y="7100"/>
                  <a:pt x="7472" y="7027"/>
                </a:cubicBezTo>
                <a:cubicBezTo>
                  <a:pt x="7418" y="6895"/>
                  <a:pt x="7385" y="6726"/>
                  <a:pt x="7358" y="6557"/>
                </a:cubicBezTo>
                <a:cubicBezTo>
                  <a:pt x="7351" y="6473"/>
                  <a:pt x="7344" y="6388"/>
                  <a:pt x="7337" y="6304"/>
                </a:cubicBezTo>
                <a:cubicBezTo>
                  <a:pt x="7331" y="6268"/>
                  <a:pt x="7337" y="6087"/>
                  <a:pt x="7290" y="6135"/>
                </a:cubicBezTo>
                <a:cubicBezTo>
                  <a:pt x="7276" y="6147"/>
                  <a:pt x="7276" y="6183"/>
                  <a:pt x="7270" y="6207"/>
                </a:cubicBezTo>
                <a:cubicBezTo>
                  <a:pt x="7250" y="6352"/>
                  <a:pt x="7236" y="6497"/>
                  <a:pt x="7216" y="6629"/>
                </a:cubicBezTo>
                <a:cubicBezTo>
                  <a:pt x="7196" y="6750"/>
                  <a:pt x="7189" y="6895"/>
                  <a:pt x="7148" y="6991"/>
                </a:cubicBezTo>
                <a:cubicBezTo>
                  <a:pt x="7128" y="7051"/>
                  <a:pt x="7101" y="7088"/>
                  <a:pt x="7101" y="7160"/>
                </a:cubicBezTo>
                <a:cubicBezTo>
                  <a:pt x="7101" y="7160"/>
                  <a:pt x="7108" y="7172"/>
                  <a:pt x="7108" y="7172"/>
                </a:cubicBezTo>
                <a:cubicBezTo>
                  <a:pt x="7108" y="7184"/>
                  <a:pt x="7115" y="7184"/>
                  <a:pt x="7121" y="7184"/>
                </a:cubicBezTo>
                <a:cubicBezTo>
                  <a:pt x="7162" y="7220"/>
                  <a:pt x="7196" y="7160"/>
                  <a:pt x="7229" y="7100"/>
                </a:cubicBezTo>
                <a:cubicBezTo>
                  <a:pt x="7229" y="7088"/>
                  <a:pt x="7236" y="7088"/>
                  <a:pt x="7243" y="7076"/>
                </a:cubicBezTo>
                <a:cubicBezTo>
                  <a:pt x="7243" y="7076"/>
                  <a:pt x="7250" y="7076"/>
                  <a:pt x="7256" y="7088"/>
                </a:cubicBezTo>
                <a:cubicBezTo>
                  <a:pt x="7263" y="7100"/>
                  <a:pt x="7256" y="7160"/>
                  <a:pt x="7256" y="7184"/>
                </a:cubicBezTo>
                <a:cubicBezTo>
                  <a:pt x="7250" y="7256"/>
                  <a:pt x="7229" y="7317"/>
                  <a:pt x="7209" y="7377"/>
                </a:cubicBezTo>
                <a:cubicBezTo>
                  <a:pt x="7169" y="7474"/>
                  <a:pt x="7115" y="7546"/>
                  <a:pt x="7088" y="7654"/>
                </a:cubicBezTo>
                <a:cubicBezTo>
                  <a:pt x="7081" y="7679"/>
                  <a:pt x="7074" y="7703"/>
                  <a:pt x="7074" y="7727"/>
                </a:cubicBezTo>
                <a:cubicBezTo>
                  <a:pt x="7074" y="7739"/>
                  <a:pt x="7074" y="7739"/>
                  <a:pt x="7081" y="7751"/>
                </a:cubicBezTo>
                <a:cubicBezTo>
                  <a:pt x="6973" y="7667"/>
                  <a:pt x="6973" y="7667"/>
                  <a:pt x="6973" y="7667"/>
                </a:cubicBezTo>
                <a:cubicBezTo>
                  <a:pt x="6952" y="7618"/>
                  <a:pt x="6932" y="7582"/>
                  <a:pt x="6912" y="7534"/>
                </a:cubicBezTo>
                <a:cubicBezTo>
                  <a:pt x="6899" y="7510"/>
                  <a:pt x="6878" y="7474"/>
                  <a:pt x="6865" y="7449"/>
                </a:cubicBezTo>
                <a:cubicBezTo>
                  <a:pt x="6851" y="7413"/>
                  <a:pt x="6784" y="7184"/>
                  <a:pt x="6831" y="7160"/>
                </a:cubicBezTo>
                <a:cubicBezTo>
                  <a:pt x="6845" y="7148"/>
                  <a:pt x="6858" y="7160"/>
                  <a:pt x="6865" y="7184"/>
                </a:cubicBezTo>
                <a:cubicBezTo>
                  <a:pt x="6878" y="7196"/>
                  <a:pt x="6885" y="7208"/>
                  <a:pt x="6892" y="7232"/>
                </a:cubicBezTo>
                <a:cubicBezTo>
                  <a:pt x="6912" y="7269"/>
                  <a:pt x="6939" y="7293"/>
                  <a:pt x="6973" y="7293"/>
                </a:cubicBezTo>
                <a:cubicBezTo>
                  <a:pt x="6980" y="7293"/>
                  <a:pt x="6986" y="7281"/>
                  <a:pt x="6993" y="7281"/>
                </a:cubicBezTo>
                <a:cubicBezTo>
                  <a:pt x="7000" y="7269"/>
                  <a:pt x="7006" y="7244"/>
                  <a:pt x="7006" y="7220"/>
                </a:cubicBezTo>
                <a:cubicBezTo>
                  <a:pt x="7006" y="7148"/>
                  <a:pt x="6980" y="7088"/>
                  <a:pt x="6959" y="7039"/>
                </a:cubicBezTo>
                <a:cubicBezTo>
                  <a:pt x="6932" y="6979"/>
                  <a:pt x="6919" y="6919"/>
                  <a:pt x="6899" y="6858"/>
                </a:cubicBezTo>
                <a:cubicBezTo>
                  <a:pt x="6871" y="6786"/>
                  <a:pt x="6845" y="6726"/>
                  <a:pt x="6838" y="6641"/>
                </a:cubicBezTo>
                <a:cubicBezTo>
                  <a:pt x="6885" y="6569"/>
                  <a:pt x="6926" y="6798"/>
                  <a:pt x="6986" y="6774"/>
                </a:cubicBezTo>
                <a:cubicBezTo>
                  <a:pt x="7027" y="6750"/>
                  <a:pt x="7006" y="6641"/>
                  <a:pt x="6980" y="6581"/>
                </a:cubicBezTo>
                <a:cubicBezTo>
                  <a:pt x="6926" y="6436"/>
                  <a:pt x="6892" y="6268"/>
                  <a:pt x="6871" y="6099"/>
                </a:cubicBezTo>
                <a:cubicBezTo>
                  <a:pt x="6858" y="6014"/>
                  <a:pt x="6851" y="5930"/>
                  <a:pt x="6845" y="5845"/>
                </a:cubicBezTo>
                <a:cubicBezTo>
                  <a:pt x="6845" y="5809"/>
                  <a:pt x="6845" y="5628"/>
                  <a:pt x="6804" y="5677"/>
                </a:cubicBezTo>
                <a:cubicBezTo>
                  <a:pt x="6791" y="5701"/>
                  <a:pt x="6784" y="5725"/>
                  <a:pt x="6777" y="5749"/>
                </a:cubicBezTo>
                <a:cubicBezTo>
                  <a:pt x="6764" y="5894"/>
                  <a:pt x="6743" y="6038"/>
                  <a:pt x="6723" y="6183"/>
                </a:cubicBezTo>
                <a:cubicBezTo>
                  <a:pt x="6710" y="6292"/>
                  <a:pt x="6703" y="6448"/>
                  <a:pt x="6662" y="6533"/>
                </a:cubicBezTo>
                <a:cubicBezTo>
                  <a:pt x="6635" y="6593"/>
                  <a:pt x="6608" y="6629"/>
                  <a:pt x="6615" y="6702"/>
                </a:cubicBezTo>
                <a:cubicBezTo>
                  <a:pt x="6615" y="6702"/>
                  <a:pt x="6615" y="6714"/>
                  <a:pt x="6615" y="6714"/>
                </a:cubicBezTo>
                <a:cubicBezTo>
                  <a:pt x="6615" y="6726"/>
                  <a:pt x="6622" y="6726"/>
                  <a:pt x="6629" y="6726"/>
                </a:cubicBezTo>
                <a:cubicBezTo>
                  <a:pt x="6676" y="6762"/>
                  <a:pt x="6703" y="6702"/>
                  <a:pt x="6736" y="6641"/>
                </a:cubicBezTo>
                <a:cubicBezTo>
                  <a:pt x="6743" y="6641"/>
                  <a:pt x="6743" y="6629"/>
                  <a:pt x="6750" y="6629"/>
                </a:cubicBezTo>
                <a:cubicBezTo>
                  <a:pt x="6757" y="6617"/>
                  <a:pt x="6764" y="6617"/>
                  <a:pt x="6764" y="6629"/>
                </a:cubicBezTo>
                <a:cubicBezTo>
                  <a:pt x="6777" y="6641"/>
                  <a:pt x="6764" y="6702"/>
                  <a:pt x="6764" y="6726"/>
                </a:cubicBezTo>
                <a:cubicBezTo>
                  <a:pt x="6757" y="6798"/>
                  <a:pt x="6736" y="6858"/>
                  <a:pt x="6716" y="6919"/>
                </a:cubicBezTo>
                <a:cubicBezTo>
                  <a:pt x="6676" y="7015"/>
                  <a:pt x="6629" y="7100"/>
                  <a:pt x="6595" y="7196"/>
                </a:cubicBezTo>
                <a:cubicBezTo>
                  <a:pt x="6588" y="7220"/>
                  <a:pt x="6581" y="7244"/>
                  <a:pt x="6581" y="7269"/>
                </a:cubicBezTo>
                <a:cubicBezTo>
                  <a:pt x="6588" y="7317"/>
                  <a:pt x="6608" y="7341"/>
                  <a:pt x="6635" y="7341"/>
                </a:cubicBezTo>
                <a:cubicBezTo>
                  <a:pt x="6669" y="7341"/>
                  <a:pt x="6682" y="7305"/>
                  <a:pt x="6696" y="7256"/>
                </a:cubicBezTo>
                <a:cubicBezTo>
                  <a:pt x="6703" y="7220"/>
                  <a:pt x="6710" y="7184"/>
                  <a:pt x="6730" y="7172"/>
                </a:cubicBezTo>
                <a:cubicBezTo>
                  <a:pt x="6730" y="7172"/>
                  <a:pt x="6736" y="7160"/>
                  <a:pt x="6743" y="7172"/>
                </a:cubicBezTo>
                <a:cubicBezTo>
                  <a:pt x="6743" y="7172"/>
                  <a:pt x="6743" y="7184"/>
                  <a:pt x="6743" y="7184"/>
                </a:cubicBezTo>
                <a:cubicBezTo>
                  <a:pt x="6743" y="7256"/>
                  <a:pt x="6736" y="7317"/>
                  <a:pt x="6723" y="7377"/>
                </a:cubicBezTo>
                <a:cubicBezTo>
                  <a:pt x="6716" y="7401"/>
                  <a:pt x="6710" y="7425"/>
                  <a:pt x="6703" y="7437"/>
                </a:cubicBezTo>
                <a:cubicBezTo>
                  <a:pt x="6196" y="7015"/>
                  <a:pt x="6196" y="7015"/>
                  <a:pt x="6196" y="7015"/>
                </a:cubicBezTo>
                <a:cubicBezTo>
                  <a:pt x="6170" y="6979"/>
                  <a:pt x="6149" y="6931"/>
                  <a:pt x="6129" y="6883"/>
                </a:cubicBezTo>
                <a:cubicBezTo>
                  <a:pt x="6109" y="6834"/>
                  <a:pt x="6089" y="6786"/>
                  <a:pt x="6082" y="6714"/>
                </a:cubicBezTo>
                <a:cubicBezTo>
                  <a:pt x="6075" y="6702"/>
                  <a:pt x="6068" y="6641"/>
                  <a:pt x="6068" y="6629"/>
                </a:cubicBezTo>
                <a:cubicBezTo>
                  <a:pt x="6082" y="6593"/>
                  <a:pt x="6102" y="6641"/>
                  <a:pt x="6109" y="6653"/>
                </a:cubicBezTo>
                <a:cubicBezTo>
                  <a:pt x="6116" y="6690"/>
                  <a:pt x="6129" y="6714"/>
                  <a:pt x="6142" y="6750"/>
                </a:cubicBezTo>
                <a:cubicBezTo>
                  <a:pt x="6149" y="6774"/>
                  <a:pt x="6163" y="6798"/>
                  <a:pt x="6176" y="6810"/>
                </a:cubicBezTo>
                <a:cubicBezTo>
                  <a:pt x="6190" y="6822"/>
                  <a:pt x="6203" y="6834"/>
                  <a:pt x="6217" y="6822"/>
                </a:cubicBezTo>
                <a:cubicBezTo>
                  <a:pt x="6237" y="6798"/>
                  <a:pt x="6244" y="6762"/>
                  <a:pt x="6244" y="6726"/>
                </a:cubicBezTo>
                <a:cubicBezTo>
                  <a:pt x="6251" y="6666"/>
                  <a:pt x="6237" y="6617"/>
                  <a:pt x="6217" y="6569"/>
                </a:cubicBezTo>
                <a:cubicBezTo>
                  <a:pt x="6196" y="6521"/>
                  <a:pt x="6176" y="6473"/>
                  <a:pt x="6156" y="6436"/>
                </a:cubicBezTo>
                <a:cubicBezTo>
                  <a:pt x="6136" y="6400"/>
                  <a:pt x="6122" y="6376"/>
                  <a:pt x="6109" y="6340"/>
                </a:cubicBezTo>
                <a:cubicBezTo>
                  <a:pt x="6095" y="6304"/>
                  <a:pt x="6028" y="6087"/>
                  <a:pt x="6075" y="6050"/>
                </a:cubicBezTo>
                <a:cubicBezTo>
                  <a:pt x="6089" y="6050"/>
                  <a:pt x="6102" y="6063"/>
                  <a:pt x="6109" y="6075"/>
                </a:cubicBezTo>
                <a:cubicBezTo>
                  <a:pt x="6122" y="6087"/>
                  <a:pt x="6129" y="6111"/>
                  <a:pt x="6136" y="6123"/>
                </a:cubicBezTo>
                <a:cubicBezTo>
                  <a:pt x="6156" y="6159"/>
                  <a:pt x="6183" y="6183"/>
                  <a:pt x="6210" y="6183"/>
                </a:cubicBezTo>
                <a:cubicBezTo>
                  <a:pt x="6217" y="6183"/>
                  <a:pt x="6230" y="6183"/>
                  <a:pt x="6230" y="6171"/>
                </a:cubicBezTo>
                <a:cubicBezTo>
                  <a:pt x="6244" y="6159"/>
                  <a:pt x="6244" y="6135"/>
                  <a:pt x="6244" y="6111"/>
                </a:cubicBezTo>
                <a:cubicBezTo>
                  <a:pt x="6244" y="6050"/>
                  <a:pt x="6224" y="5990"/>
                  <a:pt x="6203" y="5930"/>
                </a:cubicBezTo>
                <a:cubicBezTo>
                  <a:pt x="6176" y="5870"/>
                  <a:pt x="6163" y="5809"/>
                  <a:pt x="6142" y="5749"/>
                </a:cubicBezTo>
                <a:cubicBezTo>
                  <a:pt x="6116" y="5677"/>
                  <a:pt x="6089" y="5616"/>
                  <a:pt x="6082" y="5532"/>
                </a:cubicBezTo>
                <a:cubicBezTo>
                  <a:pt x="6129" y="5459"/>
                  <a:pt x="6170" y="5701"/>
                  <a:pt x="6224" y="5665"/>
                </a:cubicBezTo>
                <a:cubicBezTo>
                  <a:pt x="6264" y="5640"/>
                  <a:pt x="6251" y="5532"/>
                  <a:pt x="6224" y="5472"/>
                </a:cubicBezTo>
                <a:cubicBezTo>
                  <a:pt x="6170" y="5327"/>
                  <a:pt x="6136" y="5170"/>
                  <a:pt x="6116" y="5001"/>
                </a:cubicBezTo>
                <a:cubicBezTo>
                  <a:pt x="6102" y="4917"/>
                  <a:pt x="6095" y="4832"/>
                  <a:pt x="6089" y="4748"/>
                </a:cubicBezTo>
                <a:cubicBezTo>
                  <a:pt x="6089" y="4712"/>
                  <a:pt x="6089" y="4531"/>
                  <a:pt x="6041" y="4579"/>
                </a:cubicBezTo>
                <a:cubicBezTo>
                  <a:pt x="6028" y="4591"/>
                  <a:pt x="6028" y="4627"/>
                  <a:pt x="6021" y="4651"/>
                </a:cubicBezTo>
                <a:cubicBezTo>
                  <a:pt x="6008" y="4796"/>
                  <a:pt x="5987" y="4929"/>
                  <a:pt x="5967" y="5074"/>
                </a:cubicBezTo>
                <a:cubicBezTo>
                  <a:pt x="5954" y="5182"/>
                  <a:pt x="5940" y="5339"/>
                  <a:pt x="5906" y="5435"/>
                </a:cubicBezTo>
                <a:cubicBezTo>
                  <a:pt x="5879" y="5484"/>
                  <a:pt x="5852" y="5520"/>
                  <a:pt x="5859" y="5592"/>
                </a:cubicBezTo>
                <a:cubicBezTo>
                  <a:pt x="5859" y="5604"/>
                  <a:pt x="5859" y="5604"/>
                  <a:pt x="5859" y="5616"/>
                </a:cubicBezTo>
                <a:cubicBezTo>
                  <a:pt x="5859" y="5616"/>
                  <a:pt x="5866" y="5628"/>
                  <a:pt x="5872" y="5628"/>
                </a:cubicBezTo>
                <a:cubicBezTo>
                  <a:pt x="5920" y="5652"/>
                  <a:pt x="5947" y="5592"/>
                  <a:pt x="5981" y="5544"/>
                </a:cubicBezTo>
                <a:cubicBezTo>
                  <a:pt x="5981" y="5532"/>
                  <a:pt x="5987" y="5520"/>
                  <a:pt x="5994" y="5520"/>
                </a:cubicBezTo>
                <a:cubicBezTo>
                  <a:pt x="5994" y="5520"/>
                  <a:pt x="6001" y="5520"/>
                  <a:pt x="6008" y="5520"/>
                </a:cubicBezTo>
                <a:cubicBezTo>
                  <a:pt x="6021" y="5544"/>
                  <a:pt x="6008" y="5604"/>
                  <a:pt x="6008" y="5616"/>
                </a:cubicBezTo>
                <a:cubicBezTo>
                  <a:pt x="6001" y="5689"/>
                  <a:pt x="5981" y="5761"/>
                  <a:pt x="5960" y="5821"/>
                </a:cubicBezTo>
                <a:cubicBezTo>
                  <a:pt x="5920" y="5918"/>
                  <a:pt x="5866" y="5990"/>
                  <a:pt x="5839" y="6099"/>
                </a:cubicBezTo>
                <a:cubicBezTo>
                  <a:pt x="5832" y="6111"/>
                  <a:pt x="5825" y="6135"/>
                  <a:pt x="5825" y="6159"/>
                </a:cubicBezTo>
                <a:cubicBezTo>
                  <a:pt x="5825" y="6207"/>
                  <a:pt x="5852" y="6231"/>
                  <a:pt x="5879" y="6243"/>
                </a:cubicBezTo>
                <a:cubicBezTo>
                  <a:pt x="5906" y="6243"/>
                  <a:pt x="5926" y="6195"/>
                  <a:pt x="5940" y="6147"/>
                </a:cubicBezTo>
                <a:cubicBezTo>
                  <a:pt x="5947" y="6123"/>
                  <a:pt x="5954" y="6087"/>
                  <a:pt x="5967" y="6063"/>
                </a:cubicBezTo>
                <a:cubicBezTo>
                  <a:pt x="5974" y="6063"/>
                  <a:pt x="5981" y="6063"/>
                  <a:pt x="5981" y="6063"/>
                </a:cubicBezTo>
                <a:cubicBezTo>
                  <a:pt x="5987" y="6075"/>
                  <a:pt x="5987" y="6075"/>
                  <a:pt x="5987" y="6075"/>
                </a:cubicBezTo>
                <a:cubicBezTo>
                  <a:pt x="5987" y="6147"/>
                  <a:pt x="5981" y="6219"/>
                  <a:pt x="5967" y="6280"/>
                </a:cubicBezTo>
                <a:cubicBezTo>
                  <a:pt x="5947" y="6340"/>
                  <a:pt x="5920" y="6376"/>
                  <a:pt x="5893" y="6436"/>
                </a:cubicBezTo>
                <a:cubicBezTo>
                  <a:pt x="5879" y="6461"/>
                  <a:pt x="5859" y="6485"/>
                  <a:pt x="5852" y="6521"/>
                </a:cubicBezTo>
                <a:cubicBezTo>
                  <a:pt x="5846" y="6545"/>
                  <a:pt x="5839" y="6569"/>
                  <a:pt x="5839" y="6593"/>
                </a:cubicBezTo>
                <a:cubicBezTo>
                  <a:pt x="5839" y="6617"/>
                  <a:pt x="5852" y="6653"/>
                  <a:pt x="5866" y="6653"/>
                </a:cubicBezTo>
                <a:cubicBezTo>
                  <a:pt x="5886" y="6678"/>
                  <a:pt x="5906" y="6653"/>
                  <a:pt x="5920" y="6629"/>
                </a:cubicBezTo>
                <a:cubicBezTo>
                  <a:pt x="5933" y="6617"/>
                  <a:pt x="5974" y="6497"/>
                  <a:pt x="5987" y="6545"/>
                </a:cubicBezTo>
                <a:cubicBezTo>
                  <a:pt x="5994" y="6557"/>
                  <a:pt x="5981" y="6617"/>
                  <a:pt x="5981" y="6641"/>
                </a:cubicBezTo>
                <a:cubicBezTo>
                  <a:pt x="5974" y="6702"/>
                  <a:pt x="5960" y="6762"/>
                  <a:pt x="5947" y="6822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364"/>
                  <a:pt x="5461" y="6304"/>
                  <a:pt x="5441" y="6255"/>
                </a:cubicBezTo>
                <a:cubicBezTo>
                  <a:pt x="5414" y="6195"/>
                  <a:pt x="5400" y="6123"/>
                  <a:pt x="5380" y="6063"/>
                </a:cubicBezTo>
                <a:cubicBezTo>
                  <a:pt x="5353" y="5990"/>
                  <a:pt x="5326" y="5930"/>
                  <a:pt x="5319" y="5845"/>
                </a:cubicBezTo>
                <a:cubicBezTo>
                  <a:pt x="5359" y="5773"/>
                  <a:pt x="5407" y="6014"/>
                  <a:pt x="5461" y="5978"/>
                </a:cubicBezTo>
                <a:cubicBezTo>
                  <a:pt x="5501" y="5954"/>
                  <a:pt x="5481" y="5845"/>
                  <a:pt x="5461" y="5785"/>
                </a:cubicBezTo>
                <a:cubicBezTo>
                  <a:pt x="5407" y="5640"/>
                  <a:pt x="5373" y="5484"/>
                  <a:pt x="5346" y="5315"/>
                </a:cubicBezTo>
                <a:cubicBezTo>
                  <a:pt x="5339" y="5230"/>
                  <a:pt x="5332" y="5146"/>
                  <a:pt x="5326" y="5062"/>
                </a:cubicBezTo>
                <a:cubicBezTo>
                  <a:pt x="5319" y="5025"/>
                  <a:pt x="5326" y="4844"/>
                  <a:pt x="5279" y="4893"/>
                </a:cubicBezTo>
                <a:cubicBezTo>
                  <a:pt x="5265" y="4905"/>
                  <a:pt x="5265" y="4941"/>
                  <a:pt x="5258" y="4965"/>
                </a:cubicBezTo>
                <a:cubicBezTo>
                  <a:pt x="5238" y="5110"/>
                  <a:pt x="5224" y="5254"/>
                  <a:pt x="5204" y="5387"/>
                </a:cubicBezTo>
                <a:cubicBezTo>
                  <a:pt x="5191" y="5508"/>
                  <a:pt x="5177" y="5652"/>
                  <a:pt x="5137" y="5749"/>
                </a:cubicBezTo>
                <a:cubicBezTo>
                  <a:pt x="5117" y="5797"/>
                  <a:pt x="5089" y="5845"/>
                  <a:pt x="5096" y="5906"/>
                </a:cubicBezTo>
                <a:cubicBezTo>
                  <a:pt x="5096" y="5918"/>
                  <a:pt x="5096" y="5918"/>
                  <a:pt x="5096" y="5930"/>
                </a:cubicBezTo>
                <a:cubicBezTo>
                  <a:pt x="5096" y="5930"/>
                  <a:pt x="5103" y="5942"/>
                  <a:pt x="5110" y="5942"/>
                </a:cubicBezTo>
                <a:cubicBezTo>
                  <a:pt x="5157" y="5966"/>
                  <a:pt x="5184" y="5906"/>
                  <a:pt x="5218" y="5857"/>
                </a:cubicBezTo>
                <a:cubicBezTo>
                  <a:pt x="5218" y="5845"/>
                  <a:pt x="5224" y="5845"/>
                  <a:pt x="5231" y="5833"/>
                </a:cubicBezTo>
                <a:cubicBezTo>
                  <a:pt x="5231" y="5833"/>
                  <a:pt x="5238" y="5833"/>
                  <a:pt x="5245" y="5833"/>
                </a:cubicBezTo>
                <a:cubicBezTo>
                  <a:pt x="5258" y="5857"/>
                  <a:pt x="5245" y="5918"/>
                  <a:pt x="5245" y="5930"/>
                </a:cubicBezTo>
                <a:cubicBezTo>
                  <a:pt x="5238" y="6002"/>
                  <a:pt x="5218" y="6075"/>
                  <a:pt x="5198" y="6135"/>
                </a:cubicBezTo>
                <a:cubicBezTo>
                  <a:pt x="5191" y="6147"/>
                  <a:pt x="5184" y="6159"/>
                  <a:pt x="5177" y="6183"/>
                </a:cubicBezTo>
                <a:cubicBezTo>
                  <a:pt x="4948" y="5990"/>
                  <a:pt x="4948" y="5990"/>
                  <a:pt x="4948" y="5990"/>
                </a:cubicBezTo>
                <a:cubicBezTo>
                  <a:pt x="4934" y="5966"/>
                  <a:pt x="4921" y="5942"/>
                  <a:pt x="4907" y="5918"/>
                </a:cubicBezTo>
                <a:cubicBezTo>
                  <a:pt x="4894" y="5882"/>
                  <a:pt x="4874" y="5857"/>
                  <a:pt x="4860" y="5821"/>
                </a:cubicBezTo>
                <a:cubicBezTo>
                  <a:pt x="4847" y="5785"/>
                  <a:pt x="4779" y="5568"/>
                  <a:pt x="4826" y="5532"/>
                </a:cubicBezTo>
                <a:cubicBezTo>
                  <a:pt x="4840" y="5532"/>
                  <a:pt x="4853" y="5544"/>
                  <a:pt x="4860" y="5556"/>
                </a:cubicBezTo>
                <a:cubicBezTo>
                  <a:pt x="4874" y="5568"/>
                  <a:pt x="4880" y="5592"/>
                  <a:pt x="4887" y="5604"/>
                </a:cubicBezTo>
                <a:cubicBezTo>
                  <a:pt x="4907" y="5640"/>
                  <a:pt x="4934" y="5665"/>
                  <a:pt x="4968" y="5665"/>
                </a:cubicBezTo>
                <a:cubicBezTo>
                  <a:pt x="4975" y="5665"/>
                  <a:pt x="4982" y="5665"/>
                  <a:pt x="4988" y="5652"/>
                </a:cubicBezTo>
                <a:cubicBezTo>
                  <a:pt x="4995" y="5640"/>
                  <a:pt x="5002" y="5616"/>
                  <a:pt x="5002" y="5592"/>
                </a:cubicBezTo>
                <a:cubicBezTo>
                  <a:pt x="5002" y="5532"/>
                  <a:pt x="4975" y="5472"/>
                  <a:pt x="4954" y="5411"/>
                </a:cubicBezTo>
                <a:cubicBezTo>
                  <a:pt x="4928" y="5351"/>
                  <a:pt x="4914" y="5291"/>
                  <a:pt x="4894" y="5230"/>
                </a:cubicBezTo>
                <a:cubicBezTo>
                  <a:pt x="4867" y="5158"/>
                  <a:pt x="4840" y="5098"/>
                  <a:pt x="4833" y="5013"/>
                </a:cubicBezTo>
                <a:cubicBezTo>
                  <a:pt x="4880" y="4941"/>
                  <a:pt x="4921" y="5182"/>
                  <a:pt x="4982" y="5146"/>
                </a:cubicBezTo>
                <a:cubicBezTo>
                  <a:pt x="5022" y="5122"/>
                  <a:pt x="5002" y="5013"/>
                  <a:pt x="4975" y="4953"/>
                </a:cubicBezTo>
                <a:cubicBezTo>
                  <a:pt x="4921" y="4808"/>
                  <a:pt x="4887" y="4651"/>
                  <a:pt x="4867" y="4483"/>
                </a:cubicBezTo>
                <a:cubicBezTo>
                  <a:pt x="4853" y="4398"/>
                  <a:pt x="4847" y="4314"/>
                  <a:pt x="4840" y="4229"/>
                </a:cubicBezTo>
                <a:cubicBezTo>
                  <a:pt x="4840" y="4193"/>
                  <a:pt x="4840" y="4000"/>
                  <a:pt x="4799" y="4061"/>
                </a:cubicBezTo>
                <a:cubicBezTo>
                  <a:pt x="4786" y="4073"/>
                  <a:pt x="4779" y="4097"/>
                  <a:pt x="4772" y="4133"/>
                </a:cubicBezTo>
                <a:cubicBezTo>
                  <a:pt x="4759" y="4266"/>
                  <a:pt x="4739" y="4410"/>
                  <a:pt x="4718" y="4555"/>
                </a:cubicBezTo>
                <a:cubicBezTo>
                  <a:pt x="4705" y="4664"/>
                  <a:pt x="4698" y="4820"/>
                  <a:pt x="4658" y="4917"/>
                </a:cubicBezTo>
                <a:cubicBezTo>
                  <a:pt x="4631" y="4965"/>
                  <a:pt x="4604" y="5001"/>
                  <a:pt x="4610" y="5074"/>
                </a:cubicBezTo>
                <a:cubicBezTo>
                  <a:pt x="4610" y="5086"/>
                  <a:pt x="4610" y="5086"/>
                  <a:pt x="4610" y="5098"/>
                </a:cubicBezTo>
                <a:cubicBezTo>
                  <a:pt x="4610" y="5098"/>
                  <a:pt x="4617" y="5110"/>
                  <a:pt x="4624" y="5110"/>
                </a:cubicBezTo>
                <a:cubicBezTo>
                  <a:pt x="4671" y="5134"/>
                  <a:pt x="4705" y="5074"/>
                  <a:pt x="4732" y="5025"/>
                </a:cubicBezTo>
                <a:cubicBezTo>
                  <a:pt x="4739" y="5013"/>
                  <a:pt x="4739" y="5001"/>
                  <a:pt x="4745" y="5001"/>
                </a:cubicBezTo>
                <a:cubicBezTo>
                  <a:pt x="4752" y="5001"/>
                  <a:pt x="4759" y="5001"/>
                  <a:pt x="4759" y="5001"/>
                </a:cubicBezTo>
                <a:cubicBezTo>
                  <a:pt x="4772" y="5025"/>
                  <a:pt x="4759" y="5074"/>
                  <a:pt x="4759" y="5098"/>
                </a:cubicBezTo>
                <a:cubicBezTo>
                  <a:pt x="4752" y="5170"/>
                  <a:pt x="4732" y="5242"/>
                  <a:pt x="4712" y="5303"/>
                </a:cubicBezTo>
                <a:cubicBezTo>
                  <a:pt x="4671" y="5387"/>
                  <a:pt x="4624" y="5472"/>
                  <a:pt x="4590" y="5580"/>
                </a:cubicBezTo>
                <a:cubicBezTo>
                  <a:pt x="4583" y="5592"/>
                  <a:pt x="4577" y="5616"/>
                  <a:pt x="4577" y="5640"/>
                </a:cubicBezTo>
                <a:cubicBezTo>
                  <a:pt x="4583" y="5689"/>
                  <a:pt x="4604" y="5713"/>
                  <a:pt x="4631" y="5713"/>
                </a:cubicBezTo>
                <a:cubicBezTo>
                  <a:pt x="4664" y="5725"/>
                  <a:pt x="4678" y="5677"/>
                  <a:pt x="4691" y="5628"/>
                </a:cubicBezTo>
                <a:cubicBezTo>
                  <a:pt x="4698" y="5592"/>
                  <a:pt x="4705" y="5568"/>
                  <a:pt x="4725" y="5544"/>
                </a:cubicBezTo>
                <a:cubicBezTo>
                  <a:pt x="4725" y="5544"/>
                  <a:pt x="4732" y="5544"/>
                  <a:pt x="4739" y="5544"/>
                </a:cubicBezTo>
                <a:cubicBezTo>
                  <a:pt x="4739" y="5556"/>
                  <a:pt x="4739" y="5556"/>
                  <a:pt x="4739" y="5556"/>
                </a:cubicBezTo>
                <a:cubicBezTo>
                  <a:pt x="4739" y="5628"/>
                  <a:pt x="4732" y="5689"/>
                  <a:pt x="4718" y="5761"/>
                </a:cubicBezTo>
                <a:cubicBezTo>
                  <a:pt x="4712" y="5773"/>
                  <a:pt x="4712" y="5785"/>
                  <a:pt x="4705" y="5785"/>
                </a:cubicBezTo>
                <a:cubicBezTo>
                  <a:pt x="4388" y="5532"/>
                  <a:pt x="4388" y="5532"/>
                  <a:pt x="4388" y="5532"/>
                </a:cubicBezTo>
                <a:cubicBezTo>
                  <a:pt x="4381" y="5435"/>
                  <a:pt x="4354" y="5351"/>
                  <a:pt x="4327" y="5291"/>
                </a:cubicBezTo>
                <a:cubicBezTo>
                  <a:pt x="4279" y="5182"/>
                  <a:pt x="4219" y="5074"/>
                  <a:pt x="4232" y="4941"/>
                </a:cubicBezTo>
                <a:cubicBezTo>
                  <a:pt x="4279" y="4953"/>
                  <a:pt x="4293" y="5098"/>
                  <a:pt x="4347" y="5098"/>
                </a:cubicBezTo>
                <a:cubicBezTo>
                  <a:pt x="4381" y="5098"/>
                  <a:pt x="4394" y="5013"/>
                  <a:pt x="4388" y="4941"/>
                </a:cubicBezTo>
                <a:cubicBezTo>
                  <a:pt x="4374" y="4808"/>
                  <a:pt x="4307" y="4712"/>
                  <a:pt x="4259" y="4603"/>
                </a:cubicBezTo>
                <a:cubicBezTo>
                  <a:pt x="4239" y="4555"/>
                  <a:pt x="4219" y="4495"/>
                  <a:pt x="4205" y="4434"/>
                </a:cubicBezTo>
                <a:cubicBezTo>
                  <a:pt x="4205" y="4410"/>
                  <a:pt x="4192" y="4362"/>
                  <a:pt x="4199" y="4338"/>
                </a:cubicBezTo>
                <a:cubicBezTo>
                  <a:pt x="4212" y="4314"/>
                  <a:pt x="4232" y="4350"/>
                  <a:pt x="4239" y="4374"/>
                </a:cubicBezTo>
                <a:cubicBezTo>
                  <a:pt x="4246" y="4398"/>
                  <a:pt x="4259" y="4434"/>
                  <a:pt x="4273" y="4458"/>
                </a:cubicBezTo>
                <a:cubicBezTo>
                  <a:pt x="4279" y="4483"/>
                  <a:pt x="4293" y="4507"/>
                  <a:pt x="4300" y="4519"/>
                </a:cubicBezTo>
                <a:cubicBezTo>
                  <a:pt x="4313" y="4531"/>
                  <a:pt x="4334" y="4543"/>
                  <a:pt x="4347" y="4531"/>
                </a:cubicBezTo>
                <a:cubicBezTo>
                  <a:pt x="4367" y="4519"/>
                  <a:pt x="4374" y="4483"/>
                  <a:pt x="4374" y="4446"/>
                </a:cubicBezTo>
                <a:cubicBezTo>
                  <a:pt x="4374" y="4386"/>
                  <a:pt x="4367" y="4326"/>
                  <a:pt x="4347" y="4278"/>
                </a:cubicBezTo>
                <a:cubicBezTo>
                  <a:pt x="4327" y="4229"/>
                  <a:pt x="4307" y="4193"/>
                  <a:pt x="4286" y="4145"/>
                </a:cubicBezTo>
                <a:cubicBezTo>
                  <a:pt x="4266" y="4121"/>
                  <a:pt x="4252" y="4085"/>
                  <a:pt x="4239" y="4048"/>
                </a:cubicBezTo>
                <a:cubicBezTo>
                  <a:pt x="4219" y="4012"/>
                  <a:pt x="4158" y="3795"/>
                  <a:pt x="4205" y="3771"/>
                </a:cubicBezTo>
                <a:cubicBezTo>
                  <a:pt x="4219" y="3759"/>
                  <a:pt x="4232" y="3771"/>
                  <a:pt x="4239" y="3783"/>
                </a:cubicBezTo>
                <a:cubicBezTo>
                  <a:pt x="4246" y="3807"/>
                  <a:pt x="4252" y="3819"/>
                  <a:pt x="4266" y="3843"/>
                </a:cubicBezTo>
                <a:cubicBezTo>
                  <a:pt x="4279" y="3880"/>
                  <a:pt x="4313" y="3904"/>
                  <a:pt x="4340" y="3904"/>
                </a:cubicBezTo>
                <a:cubicBezTo>
                  <a:pt x="4347" y="3892"/>
                  <a:pt x="4354" y="3892"/>
                  <a:pt x="4361" y="3892"/>
                </a:cubicBezTo>
                <a:cubicBezTo>
                  <a:pt x="4374" y="3880"/>
                  <a:pt x="4374" y="3855"/>
                  <a:pt x="4374" y="3831"/>
                </a:cubicBezTo>
                <a:cubicBezTo>
                  <a:pt x="4374" y="3759"/>
                  <a:pt x="4354" y="3699"/>
                  <a:pt x="4334" y="3650"/>
                </a:cubicBezTo>
                <a:cubicBezTo>
                  <a:pt x="4307" y="3590"/>
                  <a:pt x="4293" y="3530"/>
                  <a:pt x="4266" y="3470"/>
                </a:cubicBezTo>
                <a:cubicBezTo>
                  <a:pt x="4246" y="3397"/>
                  <a:pt x="4219" y="3337"/>
                  <a:pt x="4212" y="3252"/>
                </a:cubicBezTo>
                <a:cubicBezTo>
                  <a:pt x="4252" y="3168"/>
                  <a:pt x="4300" y="3409"/>
                  <a:pt x="4354" y="3385"/>
                </a:cubicBezTo>
                <a:cubicBezTo>
                  <a:pt x="4394" y="3361"/>
                  <a:pt x="4374" y="3252"/>
                  <a:pt x="4354" y="3192"/>
                </a:cubicBezTo>
                <a:cubicBezTo>
                  <a:pt x="4300" y="3047"/>
                  <a:pt x="4259" y="2879"/>
                  <a:pt x="4239" y="2710"/>
                </a:cubicBezTo>
                <a:cubicBezTo>
                  <a:pt x="4232" y="2625"/>
                  <a:pt x="4226" y="2541"/>
                  <a:pt x="4219" y="2456"/>
                </a:cubicBezTo>
                <a:cubicBezTo>
                  <a:pt x="4212" y="2420"/>
                  <a:pt x="4219" y="2239"/>
                  <a:pt x="4172" y="2288"/>
                </a:cubicBezTo>
                <a:cubicBezTo>
                  <a:pt x="4158" y="2312"/>
                  <a:pt x="4158" y="2336"/>
                  <a:pt x="4151" y="2360"/>
                </a:cubicBezTo>
                <a:cubicBezTo>
                  <a:pt x="4131" y="2505"/>
                  <a:pt x="4118" y="2649"/>
                  <a:pt x="4097" y="2794"/>
                </a:cubicBezTo>
                <a:cubicBezTo>
                  <a:pt x="4077" y="2903"/>
                  <a:pt x="4070" y="3059"/>
                  <a:pt x="4030" y="3144"/>
                </a:cubicBezTo>
                <a:cubicBezTo>
                  <a:pt x="4009" y="3204"/>
                  <a:pt x="3982" y="3240"/>
                  <a:pt x="3982" y="3313"/>
                </a:cubicBezTo>
                <a:cubicBezTo>
                  <a:pt x="3982" y="3313"/>
                  <a:pt x="3982" y="3325"/>
                  <a:pt x="3989" y="3325"/>
                </a:cubicBezTo>
                <a:cubicBezTo>
                  <a:pt x="3989" y="3337"/>
                  <a:pt x="3996" y="3337"/>
                  <a:pt x="3996" y="3337"/>
                </a:cubicBezTo>
                <a:cubicBezTo>
                  <a:pt x="4043" y="3373"/>
                  <a:pt x="4077" y="3313"/>
                  <a:pt x="4111" y="3252"/>
                </a:cubicBezTo>
                <a:cubicBezTo>
                  <a:pt x="4111" y="3252"/>
                  <a:pt x="4118" y="3240"/>
                  <a:pt x="4118" y="3240"/>
                </a:cubicBezTo>
                <a:cubicBezTo>
                  <a:pt x="4124" y="3228"/>
                  <a:pt x="4131" y="3228"/>
                  <a:pt x="4138" y="3240"/>
                </a:cubicBezTo>
                <a:cubicBezTo>
                  <a:pt x="4144" y="3252"/>
                  <a:pt x="4138" y="3313"/>
                  <a:pt x="4138" y="3337"/>
                </a:cubicBezTo>
                <a:cubicBezTo>
                  <a:pt x="4131" y="3409"/>
                  <a:pt x="4111" y="3470"/>
                  <a:pt x="4084" y="3530"/>
                </a:cubicBezTo>
                <a:cubicBezTo>
                  <a:pt x="4050" y="3626"/>
                  <a:pt x="3996" y="3711"/>
                  <a:pt x="3969" y="3807"/>
                </a:cubicBezTo>
                <a:cubicBezTo>
                  <a:pt x="3962" y="3831"/>
                  <a:pt x="3956" y="3855"/>
                  <a:pt x="3956" y="3880"/>
                </a:cubicBezTo>
                <a:cubicBezTo>
                  <a:pt x="3956" y="3928"/>
                  <a:pt x="3982" y="3952"/>
                  <a:pt x="4009" y="3952"/>
                </a:cubicBezTo>
                <a:cubicBezTo>
                  <a:pt x="4037" y="3952"/>
                  <a:pt x="4057" y="3916"/>
                  <a:pt x="4070" y="3868"/>
                </a:cubicBezTo>
                <a:cubicBezTo>
                  <a:pt x="4077" y="3831"/>
                  <a:pt x="4084" y="3795"/>
                  <a:pt x="4097" y="3783"/>
                </a:cubicBezTo>
                <a:cubicBezTo>
                  <a:pt x="4104" y="3771"/>
                  <a:pt x="4111" y="3771"/>
                  <a:pt x="4111" y="3783"/>
                </a:cubicBezTo>
                <a:cubicBezTo>
                  <a:pt x="4111" y="3783"/>
                  <a:pt x="4111" y="3783"/>
                  <a:pt x="4111" y="3795"/>
                </a:cubicBezTo>
                <a:cubicBezTo>
                  <a:pt x="4118" y="3868"/>
                  <a:pt x="4111" y="3928"/>
                  <a:pt x="4091" y="3988"/>
                </a:cubicBezTo>
                <a:cubicBezTo>
                  <a:pt x="4077" y="4061"/>
                  <a:pt x="4050" y="4097"/>
                  <a:pt x="4023" y="4145"/>
                </a:cubicBezTo>
                <a:cubicBezTo>
                  <a:pt x="4003" y="4169"/>
                  <a:pt x="3989" y="4193"/>
                  <a:pt x="3982" y="4229"/>
                </a:cubicBezTo>
                <a:cubicBezTo>
                  <a:pt x="3969" y="4253"/>
                  <a:pt x="3969" y="4278"/>
                  <a:pt x="3969" y="4314"/>
                </a:cubicBezTo>
                <a:cubicBezTo>
                  <a:pt x="3969" y="4338"/>
                  <a:pt x="3982" y="4362"/>
                  <a:pt x="3996" y="4374"/>
                </a:cubicBezTo>
                <a:cubicBezTo>
                  <a:pt x="4016" y="4386"/>
                  <a:pt x="4037" y="4374"/>
                  <a:pt x="4050" y="4338"/>
                </a:cubicBezTo>
                <a:cubicBezTo>
                  <a:pt x="4057" y="4326"/>
                  <a:pt x="4104" y="4205"/>
                  <a:pt x="4118" y="4253"/>
                </a:cubicBezTo>
                <a:cubicBezTo>
                  <a:pt x="4124" y="4278"/>
                  <a:pt x="4111" y="4338"/>
                  <a:pt x="4111" y="4362"/>
                </a:cubicBezTo>
                <a:cubicBezTo>
                  <a:pt x="4097" y="4422"/>
                  <a:pt x="4091" y="4483"/>
                  <a:pt x="4077" y="4543"/>
                </a:cubicBezTo>
                <a:cubicBezTo>
                  <a:pt x="4050" y="4664"/>
                  <a:pt x="4003" y="4784"/>
                  <a:pt x="3956" y="4881"/>
                </a:cubicBezTo>
                <a:cubicBezTo>
                  <a:pt x="3929" y="4917"/>
                  <a:pt x="3902" y="4965"/>
                  <a:pt x="3908" y="5025"/>
                </a:cubicBezTo>
                <a:cubicBezTo>
                  <a:pt x="3908" y="5098"/>
                  <a:pt x="3962" y="5134"/>
                  <a:pt x="3996" y="5110"/>
                </a:cubicBezTo>
                <a:cubicBezTo>
                  <a:pt x="4050" y="5086"/>
                  <a:pt x="4050" y="4989"/>
                  <a:pt x="4084" y="4941"/>
                </a:cubicBezTo>
                <a:cubicBezTo>
                  <a:pt x="4091" y="4941"/>
                  <a:pt x="4091" y="4941"/>
                  <a:pt x="4091" y="4941"/>
                </a:cubicBezTo>
                <a:cubicBezTo>
                  <a:pt x="4104" y="4941"/>
                  <a:pt x="4104" y="4965"/>
                  <a:pt x="4104" y="4977"/>
                </a:cubicBezTo>
                <a:cubicBezTo>
                  <a:pt x="4091" y="5074"/>
                  <a:pt x="4077" y="5158"/>
                  <a:pt x="4050" y="5242"/>
                </a:cubicBezTo>
                <a:cubicBezTo>
                  <a:pt x="3706" y="4965"/>
                  <a:pt x="3706" y="4965"/>
                  <a:pt x="3706" y="4965"/>
                </a:cubicBezTo>
                <a:cubicBezTo>
                  <a:pt x="3692" y="4929"/>
                  <a:pt x="3672" y="4905"/>
                  <a:pt x="3659" y="4881"/>
                </a:cubicBezTo>
                <a:cubicBezTo>
                  <a:pt x="3645" y="4844"/>
                  <a:pt x="3632" y="4808"/>
                  <a:pt x="3611" y="4784"/>
                </a:cubicBezTo>
                <a:cubicBezTo>
                  <a:pt x="3598" y="4748"/>
                  <a:pt x="3530" y="4531"/>
                  <a:pt x="3584" y="4495"/>
                </a:cubicBezTo>
                <a:cubicBezTo>
                  <a:pt x="3591" y="4483"/>
                  <a:pt x="3604" y="4495"/>
                  <a:pt x="3618" y="4519"/>
                </a:cubicBezTo>
                <a:cubicBezTo>
                  <a:pt x="3625" y="4531"/>
                  <a:pt x="3632" y="4543"/>
                  <a:pt x="3638" y="4567"/>
                </a:cubicBezTo>
                <a:cubicBezTo>
                  <a:pt x="3659" y="4603"/>
                  <a:pt x="3686" y="4627"/>
                  <a:pt x="3719" y="4627"/>
                </a:cubicBezTo>
                <a:cubicBezTo>
                  <a:pt x="3726" y="4627"/>
                  <a:pt x="3733" y="4615"/>
                  <a:pt x="3739" y="4615"/>
                </a:cubicBezTo>
                <a:cubicBezTo>
                  <a:pt x="3746" y="4603"/>
                  <a:pt x="3753" y="4579"/>
                  <a:pt x="3753" y="4555"/>
                </a:cubicBezTo>
                <a:cubicBezTo>
                  <a:pt x="3753" y="4495"/>
                  <a:pt x="3733" y="4422"/>
                  <a:pt x="3706" y="4374"/>
                </a:cubicBezTo>
                <a:cubicBezTo>
                  <a:pt x="3686" y="4314"/>
                  <a:pt x="3665" y="4253"/>
                  <a:pt x="3645" y="4193"/>
                </a:cubicBezTo>
                <a:cubicBezTo>
                  <a:pt x="3618" y="4121"/>
                  <a:pt x="3591" y="4061"/>
                  <a:pt x="3591" y="3976"/>
                </a:cubicBezTo>
                <a:cubicBezTo>
                  <a:pt x="3632" y="3904"/>
                  <a:pt x="3672" y="4133"/>
                  <a:pt x="3733" y="4109"/>
                </a:cubicBezTo>
                <a:cubicBezTo>
                  <a:pt x="3773" y="4085"/>
                  <a:pt x="3753" y="3976"/>
                  <a:pt x="3726" y="3916"/>
                </a:cubicBezTo>
                <a:cubicBezTo>
                  <a:pt x="3672" y="3771"/>
                  <a:pt x="3638" y="3602"/>
                  <a:pt x="3618" y="3433"/>
                </a:cubicBezTo>
                <a:cubicBezTo>
                  <a:pt x="3604" y="3349"/>
                  <a:pt x="3598" y="3265"/>
                  <a:pt x="3591" y="3180"/>
                </a:cubicBezTo>
                <a:cubicBezTo>
                  <a:pt x="3591" y="3144"/>
                  <a:pt x="3591" y="2963"/>
                  <a:pt x="3551" y="3023"/>
                </a:cubicBezTo>
                <a:cubicBezTo>
                  <a:pt x="3537" y="3035"/>
                  <a:pt x="3530" y="3059"/>
                  <a:pt x="3530" y="3084"/>
                </a:cubicBezTo>
                <a:cubicBezTo>
                  <a:pt x="3510" y="3228"/>
                  <a:pt x="3490" y="3373"/>
                  <a:pt x="3469" y="3518"/>
                </a:cubicBezTo>
                <a:cubicBezTo>
                  <a:pt x="3456" y="3626"/>
                  <a:pt x="3449" y="3783"/>
                  <a:pt x="3409" y="3880"/>
                </a:cubicBezTo>
                <a:cubicBezTo>
                  <a:pt x="3389" y="3928"/>
                  <a:pt x="3362" y="3964"/>
                  <a:pt x="3362" y="4036"/>
                </a:cubicBezTo>
                <a:cubicBezTo>
                  <a:pt x="3362" y="4036"/>
                  <a:pt x="3362" y="4048"/>
                  <a:pt x="3362" y="4048"/>
                </a:cubicBezTo>
                <a:cubicBezTo>
                  <a:pt x="3368" y="4061"/>
                  <a:pt x="3368" y="4061"/>
                  <a:pt x="3375" y="4073"/>
                </a:cubicBezTo>
                <a:cubicBezTo>
                  <a:pt x="3422" y="4097"/>
                  <a:pt x="3456" y="4036"/>
                  <a:pt x="3483" y="3976"/>
                </a:cubicBezTo>
                <a:cubicBezTo>
                  <a:pt x="3490" y="3976"/>
                  <a:pt x="3490" y="3964"/>
                  <a:pt x="3497" y="3964"/>
                </a:cubicBezTo>
                <a:cubicBezTo>
                  <a:pt x="3503" y="3952"/>
                  <a:pt x="3510" y="3952"/>
                  <a:pt x="3510" y="3964"/>
                </a:cubicBezTo>
                <a:cubicBezTo>
                  <a:pt x="3524" y="3988"/>
                  <a:pt x="3517" y="4036"/>
                  <a:pt x="3510" y="4061"/>
                </a:cubicBezTo>
                <a:cubicBezTo>
                  <a:pt x="3503" y="4133"/>
                  <a:pt x="3490" y="4205"/>
                  <a:pt x="3463" y="4253"/>
                </a:cubicBezTo>
                <a:cubicBezTo>
                  <a:pt x="3422" y="4350"/>
                  <a:pt x="3375" y="4434"/>
                  <a:pt x="3341" y="4531"/>
                </a:cubicBezTo>
                <a:cubicBezTo>
                  <a:pt x="3334" y="4555"/>
                  <a:pt x="3328" y="4579"/>
                  <a:pt x="3334" y="4603"/>
                </a:cubicBezTo>
                <a:cubicBezTo>
                  <a:pt x="3334" y="4651"/>
                  <a:pt x="3362" y="4676"/>
                  <a:pt x="3382" y="4676"/>
                </a:cubicBezTo>
                <a:cubicBezTo>
                  <a:pt x="3416" y="4676"/>
                  <a:pt x="3436" y="4639"/>
                  <a:pt x="3442" y="4591"/>
                </a:cubicBezTo>
                <a:cubicBezTo>
                  <a:pt x="3449" y="4555"/>
                  <a:pt x="3456" y="4519"/>
                  <a:pt x="3476" y="4507"/>
                </a:cubicBezTo>
                <a:cubicBezTo>
                  <a:pt x="3483" y="4507"/>
                  <a:pt x="3483" y="4495"/>
                  <a:pt x="3490" y="4507"/>
                </a:cubicBezTo>
                <a:cubicBezTo>
                  <a:pt x="3490" y="4507"/>
                  <a:pt x="3490" y="4519"/>
                  <a:pt x="3490" y="4519"/>
                </a:cubicBezTo>
                <a:cubicBezTo>
                  <a:pt x="3490" y="4591"/>
                  <a:pt x="3483" y="4651"/>
                  <a:pt x="3469" y="4712"/>
                </a:cubicBezTo>
                <a:cubicBezTo>
                  <a:pt x="3463" y="4736"/>
                  <a:pt x="3463" y="4748"/>
                  <a:pt x="3456" y="4760"/>
                </a:cubicBezTo>
                <a:cubicBezTo>
                  <a:pt x="3064" y="4434"/>
                  <a:pt x="3064" y="4434"/>
                  <a:pt x="3064" y="4434"/>
                </a:cubicBezTo>
                <a:cubicBezTo>
                  <a:pt x="3044" y="4398"/>
                  <a:pt x="3031" y="4362"/>
                  <a:pt x="3011" y="4326"/>
                </a:cubicBezTo>
                <a:cubicBezTo>
                  <a:pt x="2990" y="4278"/>
                  <a:pt x="2970" y="4229"/>
                  <a:pt x="2963" y="4157"/>
                </a:cubicBezTo>
                <a:cubicBezTo>
                  <a:pt x="2957" y="4145"/>
                  <a:pt x="2950" y="4085"/>
                  <a:pt x="2950" y="4073"/>
                </a:cubicBezTo>
                <a:cubicBezTo>
                  <a:pt x="2963" y="4036"/>
                  <a:pt x="2984" y="4085"/>
                  <a:pt x="2990" y="4097"/>
                </a:cubicBezTo>
                <a:cubicBezTo>
                  <a:pt x="2997" y="4133"/>
                  <a:pt x="3011" y="4157"/>
                  <a:pt x="3024" y="4193"/>
                </a:cubicBezTo>
                <a:cubicBezTo>
                  <a:pt x="3031" y="4217"/>
                  <a:pt x="3044" y="4229"/>
                  <a:pt x="3058" y="4253"/>
                </a:cubicBezTo>
                <a:cubicBezTo>
                  <a:pt x="3071" y="4266"/>
                  <a:pt x="3085" y="4266"/>
                  <a:pt x="3098" y="4253"/>
                </a:cubicBezTo>
                <a:cubicBezTo>
                  <a:pt x="3119" y="4241"/>
                  <a:pt x="3125" y="4205"/>
                  <a:pt x="3125" y="4169"/>
                </a:cubicBezTo>
                <a:cubicBezTo>
                  <a:pt x="3132" y="4109"/>
                  <a:pt x="3119" y="4061"/>
                  <a:pt x="3098" y="4012"/>
                </a:cubicBezTo>
                <a:cubicBezTo>
                  <a:pt x="3078" y="3964"/>
                  <a:pt x="3058" y="3916"/>
                  <a:pt x="3038" y="3880"/>
                </a:cubicBezTo>
                <a:cubicBezTo>
                  <a:pt x="3017" y="3843"/>
                  <a:pt x="3004" y="3819"/>
                  <a:pt x="2990" y="3783"/>
                </a:cubicBezTo>
                <a:cubicBezTo>
                  <a:pt x="2977" y="3747"/>
                  <a:pt x="2909" y="3530"/>
                  <a:pt x="2957" y="3494"/>
                </a:cubicBezTo>
                <a:cubicBezTo>
                  <a:pt x="2970" y="3494"/>
                  <a:pt x="2984" y="3506"/>
                  <a:pt x="2990" y="3518"/>
                </a:cubicBezTo>
                <a:cubicBezTo>
                  <a:pt x="3004" y="3530"/>
                  <a:pt x="3011" y="3554"/>
                  <a:pt x="3017" y="3566"/>
                </a:cubicBezTo>
                <a:cubicBezTo>
                  <a:pt x="3038" y="3602"/>
                  <a:pt x="3064" y="3626"/>
                  <a:pt x="3092" y="3626"/>
                </a:cubicBezTo>
                <a:cubicBezTo>
                  <a:pt x="3098" y="3626"/>
                  <a:pt x="3112" y="3626"/>
                  <a:pt x="3112" y="3614"/>
                </a:cubicBezTo>
                <a:cubicBezTo>
                  <a:pt x="3125" y="3602"/>
                  <a:pt x="3125" y="3578"/>
                  <a:pt x="3125" y="3554"/>
                </a:cubicBezTo>
                <a:cubicBezTo>
                  <a:pt x="3125" y="3494"/>
                  <a:pt x="3105" y="3433"/>
                  <a:pt x="3085" y="3373"/>
                </a:cubicBezTo>
                <a:cubicBezTo>
                  <a:pt x="3058" y="3313"/>
                  <a:pt x="3044" y="3252"/>
                  <a:pt x="3024" y="3192"/>
                </a:cubicBezTo>
                <a:cubicBezTo>
                  <a:pt x="2997" y="3120"/>
                  <a:pt x="2970" y="3059"/>
                  <a:pt x="2963" y="2975"/>
                </a:cubicBezTo>
                <a:cubicBezTo>
                  <a:pt x="3011" y="2903"/>
                  <a:pt x="3051" y="3144"/>
                  <a:pt x="3105" y="3108"/>
                </a:cubicBezTo>
                <a:cubicBezTo>
                  <a:pt x="3146" y="3084"/>
                  <a:pt x="3132" y="2975"/>
                  <a:pt x="3105" y="2915"/>
                </a:cubicBezTo>
                <a:cubicBezTo>
                  <a:pt x="3051" y="2770"/>
                  <a:pt x="3017" y="2613"/>
                  <a:pt x="2990" y="2444"/>
                </a:cubicBezTo>
                <a:cubicBezTo>
                  <a:pt x="2984" y="2360"/>
                  <a:pt x="2977" y="2276"/>
                  <a:pt x="2970" y="2191"/>
                </a:cubicBezTo>
                <a:cubicBezTo>
                  <a:pt x="2970" y="2155"/>
                  <a:pt x="2970" y="1974"/>
                  <a:pt x="2923" y="2022"/>
                </a:cubicBezTo>
                <a:cubicBezTo>
                  <a:pt x="2909" y="2034"/>
                  <a:pt x="2909" y="2058"/>
                  <a:pt x="2902" y="2095"/>
                </a:cubicBezTo>
                <a:cubicBezTo>
                  <a:pt x="2889" y="2239"/>
                  <a:pt x="2869" y="2372"/>
                  <a:pt x="2848" y="2517"/>
                </a:cubicBezTo>
                <a:cubicBezTo>
                  <a:pt x="2835" y="2625"/>
                  <a:pt x="2822" y="2782"/>
                  <a:pt x="2781" y="2879"/>
                </a:cubicBezTo>
                <a:cubicBezTo>
                  <a:pt x="2761" y="2927"/>
                  <a:pt x="2734" y="2963"/>
                  <a:pt x="2741" y="3035"/>
                </a:cubicBezTo>
                <a:cubicBezTo>
                  <a:pt x="2741" y="3047"/>
                  <a:pt x="2741" y="3047"/>
                  <a:pt x="2741" y="3059"/>
                </a:cubicBezTo>
                <a:cubicBezTo>
                  <a:pt x="2741" y="3059"/>
                  <a:pt x="2747" y="3072"/>
                  <a:pt x="2754" y="3072"/>
                </a:cubicBezTo>
                <a:cubicBezTo>
                  <a:pt x="2801" y="3096"/>
                  <a:pt x="2828" y="3035"/>
                  <a:pt x="2862" y="2987"/>
                </a:cubicBezTo>
                <a:cubicBezTo>
                  <a:pt x="2862" y="2975"/>
                  <a:pt x="2869" y="2963"/>
                  <a:pt x="2876" y="2963"/>
                </a:cubicBezTo>
                <a:cubicBezTo>
                  <a:pt x="2876" y="2963"/>
                  <a:pt x="2882" y="2963"/>
                  <a:pt x="2889" y="2963"/>
                </a:cubicBezTo>
                <a:cubicBezTo>
                  <a:pt x="2902" y="2987"/>
                  <a:pt x="2889" y="3035"/>
                  <a:pt x="2889" y="3059"/>
                </a:cubicBezTo>
                <a:cubicBezTo>
                  <a:pt x="2882" y="3132"/>
                  <a:pt x="2862" y="3204"/>
                  <a:pt x="2842" y="3265"/>
                </a:cubicBezTo>
                <a:cubicBezTo>
                  <a:pt x="2801" y="3349"/>
                  <a:pt x="2747" y="3433"/>
                  <a:pt x="2720" y="3542"/>
                </a:cubicBezTo>
                <a:cubicBezTo>
                  <a:pt x="2713" y="3554"/>
                  <a:pt x="2707" y="3578"/>
                  <a:pt x="2707" y="3602"/>
                </a:cubicBezTo>
                <a:cubicBezTo>
                  <a:pt x="2707" y="3650"/>
                  <a:pt x="2734" y="3675"/>
                  <a:pt x="2761" y="3675"/>
                </a:cubicBezTo>
                <a:cubicBezTo>
                  <a:pt x="2788" y="3687"/>
                  <a:pt x="2808" y="3638"/>
                  <a:pt x="2822" y="3590"/>
                </a:cubicBezTo>
                <a:cubicBezTo>
                  <a:pt x="2828" y="3554"/>
                  <a:pt x="2835" y="3530"/>
                  <a:pt x="2848" y="3506"/>
                </a:cubicBezTo>
                <a:cubicBezTo>
                  <a:pt x="2855" y="3506"/>
                  <a:pt x="2862" y="3506"/>
                  <a:pt x="2862" y="3506"/>
                </a:cubicBezTo>
                <a:cubicBezTo>
                  <a:pt x="2869" y="3518"/>
                  <a:pt x="2869" y="3518"/>
                  <a:pt x="2869" y="3518"/>
                </a:cubicBezTo>
                <a:cubicBezTo>
                  <a:pt x="2869" y="3590"/>
                  <a:pt x="2862" y="3663"/>
                  <a:pt x="2842" y="3723"/>
                </a:cubicBezTo>
                <a:cubicBezTo>
                  <a:pt x="2828" y="3783"/>
                  <a:pt x="2801" y="3819"/>
                  <a:pt x="2774" y="3868"/>
                </a:cubicBezTo>
                <a:cubicBezTo>
                  <a:pt x="2761" y="3904"/>
                  <a:pt x="2741" y="3928"/>
                  <a:pt x="2734" y="3964"/>
                </a:cubicBezTo>
                <a:cubicBezTo>
                  <a:pt x="2727" y="3988"/>
                  <a:pt x="2720" y="4012"/>
                  <a:pt x="2720" y="4036"/>
                </a:cubicBezTo>
                <a:cubicBezTo>
                  <a:pt x="2720" y="4061"/>
                  <a:pt x="2734" y="4097"/>
                  <a:pt x="2747" y="4097"/>
                </a:cubicBezTo>
                <a:cubicBezTo>
                  <a:pt x="2768" y="4121"/>
                  <a:pt x="2788" y="4097"/>
                  <a:pt x="2801" y="4073"/>
                </a:cubicBezTo>
                <a:cubicBezTo>
                  <a:pt x="2808" y="4061"/>
                  <a:pt x="2855" y="3940"/>
                  <a:pt x="2869" y="3988"/>
                </a:cubicBezTo>
                <a:cubicBezTo>
                  <a:pt x="2876" y="4000"/>
                  <a:pt x="2862" y="4061"/>
                  <a:pt x="2862" y="4085"/>
                </a:cubicBezTo>
                <a:cubicBezTo>
                  <a:pt x="2855" y="4133"/>
                  <a:pt x="2842" y="4193"/>
                  <a:pt x="2835" y="4241"/>
                </a:cubicBezTo>
                <a:cubicBezTo>
                  <a:pt x="2464" y="3940"/>
                  <a:pt x="2464" y="3940"/>
                  <a:pt x="2464" y="3940"/>
                </a:cubicBezTo>
                <a:cubicBezTo>
                  <a:pt x="2450" y="3904"/>
                  <a:pt x="2430" y="3868"/>
                  <a:pt x="2410" y="3831"/>
                </a:cubicBezTo>
                <a:cubicBezTo>
                  <a:pt x="2396" y="3807"/>
                  <a:pt x="2383" y="3771"/>
                  <a:pt x="2369" y="3735"/>
                </a:cubicBezTo>
                <a:cubicBezTo>
                  <a:pt x="2349" y="3699"/>
                  <a:pt x="2282" y="3482"/>
                  <a:pt x="2336" y="3457"/>
                </a:cubicBezTo>
                <a:cubicBezTo>
                  <a:pt x="2349" y="3445"/>
                  <a:pt x="2356" y="3457"/>
                  <a:pt x="2369" y="3470"/>
                </a:cubicBezTo>
                <a:cubicBezTo>
                  <a:pt x="2376" y="3494"/>
                  <a:pt x="2383" y="3506"/>
                  <a:pt x="2390" y="3530"/>
                </a:cubicBezTo>
                <a:cubicBezTo>
                  <a:pt x="2410" y="3566"/>
                  <a:pt x="2443" y="3590"/>
                  <a:pt x="2471" y="3578"/>
                </a:cubicBezTo>
                <a:cubicBezTo>
                  <a:pt x="2477" y="3578"/>
                  <a:pt x="2484" y="3578"/>
                  <a:pt x="2491" y="3578"/>
                </a:cubicBezTo>
                <a:cubicBezTo>
                  <a:pt x="2498" y="3566"/>
                  <a:pt x="2504" y="3542"/>
                  <a:pt x="2504" y="3518"/>
                </a:cubicBezTo>
                <a:cubicBezTo>
                  <a:pt x="2504" y="3445"/>
                  <a:pt x="2484" y="3385"/>
                  <a:pt x="2464" y="3337"/>
                </a:cubicBezTo>
                <a:cubicBezTo>
                  <a:pt x="2437" y="3277"/>
                  <a:pt x="2417" y="3216"/>
                  <a:pt x="2396" y="3156"/>
                </a:cubicBezTo>
                <a:cubicBezTo>
                  <a:pt x="2376" y="3084"/>
                  <a:pt x="2349" y="3023"/>
                  <a:pt x="2342" y="2939"/>
                </a:cubicBezTo>
                <a:cubicBezTo>
                  <a:pt x="2383" y="2854"/>
                  <a:pt x="2430" y="3096"/>
                  <a:pt x="2484" y="3059"/>
                </a:cubicBezTo>
                <a:cubicBezTo>
                  <a:pt x="2525" y="3047"/>
                  <a:pt x="2504" y="2939"/>
                  <a:pt x="2484" y="2867"/>
                </a:cubicBezTo>
                <a:cubicBezTo>
                  <a:pt x="2423" y="2734"/>
                  <a:pt x="2390" y="2565"/>
                  <a:pt x="2369" y="2396"/>
                </a:cubicBezTo>
                <a:cubicBezTo>
                  <a:pt x="2362" y="2312"/>
                  <a:pt x="2349" y="2227"/>
                  <a:pt x="2342" y="2143"/>
                </a:cubicBezTo>
                <a:cubicBezTo>
                  <a:pt x="2342" y="2107"/>
                  <a:pt x="2342" y="1926"/>
                  <a:pt x="2302" y="1974"/>
                </a:cubicBezTo>
                <a:cubicBezTo>
                  <a:pt x="2288" y="1998"/>
                  <a:pt x="2282" y="2022"/>
                  <a:pt x="2282" y="2046"/>
                </a:cubicBezTo>
                <a:cubicBezTo>
                  <a:pt x="2261" y="2191"/>
                  <a:pt x="2248" y="2336"/>
                  <a:pt x="2228" y="2481"/>
                </a:cubicBezTo>
                <a:cubicBezTo>
                  <a:pt x="2207" y="2589"/>
                  <a:pt x="2201" y="2734"/>
                  <a:pt x="2160" y="2830"/>
                </a:cubicBezTo>
                <a:cubicBezTo>
                  <a:pt x="2140" y="2891"/>
                  <a:pt x="2113" y="2927"/>
                  <a:pt x="2113" y="2999"/>
                </a:cubicBezTo>
                <a:cubicBezTo>
                  <a:pt x="2113" y="2999"/>
                  <a:pt x="2113" y="3011"/>
                  <a:pt x="2113" y="3011"/>
                </a:cubicBezTo>
                <a:cubicBezTo>
                  <a:pt x="2120" y="3023"/>
                  <a:pt x="2126" y="3023"/>
                  <a:pt x="2126" y="3023"/>
                </a:cubicBezTo>
                <a:cubicBezTo>
                  <a:pt x="2173" y="3059"/>
                  <a:pt x="2207" y="2999"/>
                  <a:pt x="2234" y="2939"/>
                </a:cubicBezTo>
                <a:cubicBezTo>
                  <a:pt x="2241" y="2927"/>
                  <a:pt x="2248" y="2927"/>
                  <a:pt x="2248" y="2915"/>
                </a:cubicBezTo>
                <a:cubicBezTo>
                  <a:pt x="2255" y="2915"/>
                  <a:pt x="2261" y="2915"/>
                  <a:pt x="2268" y="2927"/>
                </a:cubicBezTo>
                <a:cubicBezTo>
                  <a:pt x="2275" y="2939"/>
                  <a:pt x="2268" y="2999"/>
                  <a:pt x="2268" y="3023"/>
                </a:cubicBezTo>
                <a:cubicBezTo>
                  <a:pt x="2261" y="3096"/>
                  <a:pt x="2241" y="3156"/>
                  <a:pt x="2214" y="3216"/>
                </a:cubicBezTo>
                <a:cubicBezTo>
                  <a:pt x="2173" y="3313"/>
                  <a:pt x="2126" y="3397"/>
                  <a:pt x="2092" y="3494"/>
                </a:cubicBezTo>
                <a:cubicBezTo>
                  <a:pt x="2086" y="3518"/>
                  <a:pt x="2086" y="3542"/>
                  <a:pt x="2086" y="3566"/>
                </a:cubicBezTo>
                <a:cubicBezTo>
                  <a:pt x="2086" y="3614"/>
                  <a:pt x="2113" y="3638"/>
                  <a:pt x="2133" y="3638"/>
                </a:cubicBezTo>
                <a:cubicBezTo>
                  <a:pt x="2167" y="3638"/>
                  <a:pt x="2187" y="3602"/>
                  <a:pt x="2194" y="3554"/>
                </a:cubicBezTo>
                <a:cubicBezTo>
                  <a:pt x="2201" y="3518"/>
                  <a:pt x="2214" y="3482"/>
                  <a:pt x="2228" y="3470"/>
                </a:cubicBezTo>
                <a:cubicBezTo>
                  <a:pt x="2234" y="3457"/>
                  <a:pt x="2241" y="3457"/>
                  <a:pt x="2241" y="3470"/>
                </a:cubicBezTo>
                <a:cubicBezTo>
                  <a:pt x="2241" y="3470"/>
                  <a:pt x="2241" y="3470"/>
                  <a:pt x="2241" y="3482"/>
                </a:cubicBezTo>
                <a:cubicBezTo>
                  <a:pt x="2248" y="3542"/>
                  <a:pt x="2234" y="3614"/>
                  <a:pt x="2221" y="3675"/>
                </a:cubicBezTo>
                <a:cubicBezTo>
                  <a:pt x="2214" y="3699"/>
                  <a:pt x="2214" y="3711"/>
                  <a:pt x="2207" y="3723"/>
                </a:cubicBezTo>
                <a:cubicBezTo>
                  <a:pt x="1782" y="3373"/>
                  <a:pt x="1782" y="3373"/>
                  <a:pt x="1782" y="3373"/>
                </a:cubicBezTo>
                <a:cubicBezTo>
                  <a:pt x="1775" y="3373"/>
                  <a:pt x="1775" y="3361"/>
                  <a:pt x="1775" y="3361"/>
                </a:cubicBezTo>
                <a:cubicBezTo>
                  <a:pt x="1748" y="3289"/>
                  <a:pt x="1721" y="3228"/>
                  <a:pt x="1715" y="3144"/>
                </a:cubicBezTo>
                <a:cubicBezTo>
                  <a:pt x="1762" y="3059"/>
                  <a:pt x="1802" y="3301"/>
                  <a:pt x="1863" y="3265"/>
                </a:cubicBezTo>
                <a:cubicBezTo>
                  <a:pt x="1903" y="3252"/>
                  <a:pt x="1883" y="3144"/>
                  <a:pt x="1856" y="3072"/>
                </a:cubicBezTo>
                <a:cubicBezTo>
                  <a:pt x="1802" y="2939"/>
                  <a:pt x="1768" y="2770"/>
                  <a:pt x="1748" y="2601"/>
                </a:cubicBezTo>
                <a:cubicBezTo>
                  <a:pt x="1735" y="2517"/>
                  <a:pt x="1728" y="2432"/>
                  <a:pt x="1721" y="2348"/>
                </a:cubicBezTo>
                <a:cubicBezTo>
                  <a:pt x="1721" y="2312"/>
                  <a:pt x="1721" y="2131"/>
                  <a:pt x="1681" y="2179"/>
                </a:cubicBezTo>
                <a:cubicBezTo>
                  <a:pt x="1667" y="2203"/>
                  <a:pt x="1661" y="2227"/>
                  <a:pt x="1654" y="2251"/>
                </a:cubicBezTo>
                <a:cubicBezTo>
                  <a:pt x="1640" y="2396"/>
                  <a:pt x="1620" y="2541"/>
                  <a:pt x="1600" y="2686"/>
                </a:cubicBezTo>
                <a:cubicBezTo>
                  <a:pt x="1586" y="2794"/>
                  <a:pt x="1580" y="2939"/>
                  <a:pt x="1539" y="3035"/>
                </a:cubicBezTo>
                <a:cubicBezTo>
                  <a:pt x="1519" y="3072"/>
                  <a:pt x="1505" y="3108"/>
                  <a:pt x="1498" y="3144"/>
                </a:cubicBezTo>
                <a:cubicBezTo>
                  <a:pt x="1134" y="2842"/>
                  <a:pt x="1134" y="2842"/>
                  <a:pt x="1134" y="2842"/>
                </a:cubicBezTo>
                <a:cubicBezTo>
                  <a:pt x="1114" y="2782"/>
                  <a:pt x="1100" y="2722"/>
                  <a:pt x="1114" y="2649"/>
                </a:cubicBezTo>
                <a:cubicBezTo>
                  <a:pt x="1161" y="2662"/>
                  <a:pt x="1175" y="2818"/>
                  <a:pt x="1229" y="2818"/>
                </a:cubicBezTo>
                <a:cubicBezTo>
                  <a:pt x="1262" y="2818"/>
                  <a:pt x="1276" y="2722"/>
                  <a:pt x="1269" y="2662"/>
                </a:cubicBezTo>
                <a:cubicBezTo>
                  <a:pt x="1255" y="2517"/>
                  <a:pt x="1188" y="2420"/>
                  <a:pt x="1141" y="2312"/>
                </a:cubicBezTo>
                <a:cubicBezTo>
                  <a:pt x="1120" y="2264"/>
                  <a:pt x="1100" y="2215"/>
                  <a:pt x="1087" y="2143"/>
                </a:cubicBezTo>
                <a:cubicBezTo>
                  <a:pt x="1087" y="2131"/>
                  <a:pt x="1073" y="2071"/>
                  <a:pt x="1080" y="2058"/>
                </a:cubicBezTo>
                <a:cubicBezTo>
                  <a:pt x="1094" y="2022"/>
                  <a:pt x="1114" y="2071"/>
                  <a:pt x="1120" y="2083"/>
                </a:cubicBezTo>
                <a:cubicBezTo>
                  <a:pt x="1127" y="2119"/>
                  <a:pt x="1141" y="2143"/>
                  <a:pt x="1154" y="2179"/>
                </a:cubicBezTo>
                <a:cubicBezTo>
                  <a:pt x="1161" y="2203"/>
                  <a:pt x="1168" y="2227"/>
                  <a:pt x="1181" y="2239"/>
                </a:cubicBezTo>
                <a:cubicBezTo>
                  <a:pt x="1195" y="2251"/>
                  <a:pt x="1215" y="2264"/>
                  <a:pt x="1229" y="2251"/>
                </a:cubicBezTo>
                <a:cubicBezTo>
                  <a:pt x="1249" y="2227"/>
                  <a:pt x="1255" y="2191"/>
                  <a:pt x="1255" y="2155"/>
                </a:cubicBezTo>
                <a:cubicBezTo>
                  <a:pt x="1255" y="2095"/>
                  <a:pt x="1249" y="2046"/>
                  <a:pt x="1229" y="1998"/>
                </a:cubicBezTo>
                <a:cubicBezTo>
                  <a:pt x="1208" y="1950"/>
                  <a:pt x="1188" y="1902"/>
                  <a:pt x="1168" y="1866"/>
                </a:cubicBezTo>
                <a:cubicBezTo>
                  <a:pt x="1148" y="1829"/>
                  <a:pt x="1134" y="1805"/>
                  <a:pt x="1120" y="1769"/>
                </a:cubicBezTo>
                <a:cubicBezTo>
                  <a:pt x="1100" y="1733"/>
                  <a:pt x="1040" y="1516"/>
                  <a:pt x="1087" y="1480"/>
                </a:cubicBezTo>
                <a:cubicBezTo>
                  <a:pt x="1100" y="1480"/>
                  <a:pt x="1114" y="1492"/>
                  <a:pt x="1120" y="1504"/>
                </a:cubicBezTo>
                <a:cubicBezTo>
                  <a:pt x="1127" y="1516"/>
                  <a:pt x="1134" y="1540"/>
                  <a:pt x="1148" y="1552"/>
                </a:cubicBezTo>
                <a:cubicBezTo>
                  <a:pt x="1161" y="1588"/>
                  <a:pt x="1195" y="1612"/>
                  <a:pt x="1222" y="1612"/>
                </a:cubicBezTo>
                <a:cubicBezTo>
                  <a:pt x="1229" y="1612"/>
                  <a:pt x="1235" y="1612"/>
                  <a:pt x="1242" y="1600"/>
                </a:cubicBezTo>
                <a:cubicBezTo>
                  <a:pt x="1255" y="1588"/>
                  <a:pt x="1255" y="1564"/>
                  <a:pt x="1255" y="1540"/>
                </a:cubicBezTo>
                <a:cubicBezTo>
                  <a:pt x="1255" y="1480"/>
                  <a:pt x="1235" y="1419"/>
                  <a:pt x="1215" y="1359"/>
                </a:cubicBezTo>
                <a:cubicBezTo>
                  <a:pt x="1188" y="1299"/>
                  <a:pt x="1175" y="1238"/>
                  <a:pt x="1148" y="1178"/>
                </a:cubicBezTo>
                <a:cubicBezTo>
                  <a:pt x="1127" y="1106"/>
                  <a:pt x="1100" y="1045"/>
                  <a:pt x="1094" y="961"/>
                </a:cubicBezTo>
                <a:cubicBezTo>
                  <a:pt x="1134" y="889"/>
                  <a:pt x="1181" y="1130"/>
                  <a:pt x="1235" y="1094"/>
                </a:cubicBezTo>
                <a:cubicBezTo>
                  <a:pt x="1276" y="1070"/>
                  <a:pt x="1255" y="961"/>
                  <a:pt x="1235" y="901"/>
                </a:cubicBezTo>
                <a:cubicBezTo>
                  <a:pt x="1181" y="756"/>
                  <a:pt x="1141" y="599"/>
                  <a:pt x="1120" y="430"/>
                </a:cubicBezTo>
                <a:cubicBezTo>
                  <a:pt x="1114" y="346"/>
                  <a:pt x="1107" y="262"/>
                  <a:pt x="1100" y="177"/>
                </a:cubicBezTo>
                <a:cubicBezTo>
                  <a:pt x="1094" y="141"/>
                  <a:pt x="1100" y="-40"/>
                  <a:pt x="1053" y="8"/>
                </a:cubicBezTo>
                <a:cubicBezTo>
                  <a:pt x="1040" y="20"/>
                  <a:pt x="1040" y="56"/>
                  <a:pt x="1033" y="81"/>
                </a:cubicBezTo>
                <a:cubicBezTo>
                  <a:pt x="1012" y="225"/>
                  <a:pt x="999" y="358"/>
                  <a:pt x="979" y="503"/>
                </a:cubicBezTo>
                <a:cubicBezTo>
                  <a:pt x="959" y="611"/>
                  <a:pt x="952" y="768"/>
                  <a:pt x="911" y="865"/>
                </a:cubicBezTo>
                <a:cubicBezTo>
                  <a:pt x="891" y="913"/>
                  <a:pt x="864" y="949"/>
                  <a:pt x="864" y="1021"/>
                </a:cubicBezTo>
                <a:cubicBezTo>
                  <a:pt x="864" y="1033"/>
                  <a:pt x="864" y="1033"/>
                  <a:pt x="871" y="1045"/>
                </a:cubicBezTo>
                <a:cubicBezTo>
                  <a:pt x="871" y="1045"/>
                  <a:pt x="878" y="1057"/>
                  <a:pt x="878" y="1057"/>
                </a:cubicBezTo>
                <a:cubicBezTo>
                  <a:pt x="925" y="1082"/>
                  <a:pt x="959" y="1021"/>
                  <a:pt x="985" y="973"/>
                </a:cubicBezTo>
                <a:cubicBezTo>
                  <a:pt x="992" y="961"/>
                  <a:pt x="999" y="949"/>
                  <a:pt x="999" y="949"/>
                </a:cubicBezTo>
                <a:cubicBezTo>
                  <a:pt x="1006" y="949"/>
                  <a:pt x="1012" y="949"/>
                  <a:pt x="1019" y="949"/>
                </a:cubicBezTo>
                <a:cubicBezTo>
                  <a:pt x="1026" y="973"/>
                  <a:pt x="1019" y="1033"/>
                  <a:pt x="1019" y="1045"/>
                </a:cubicBezTo>
                <a:cubicBezTo>
                  <a:pt x="1012" y="1118"/>
                  <a:pt x="992" y="1190"/>
                  <a:pt x="965" y="1250"/>
                </a:cubicBezTo>
                <a:cubicBezTo>
                  <a:pt x="932" y="1347"/>
                  <a:pt x="878" y="1419"/>
                  <a:pt x="850" y="1528"/>
                </a:cubicBezTo>
                <a:cubicBezTo>
                  <a:pt x="844" y="1540"/>
                  <a:pt x="837" y="1564"/>
                  <a:pt x="837" y="1588"/>
                </a:cubicBezTo>
                <a:cubicBezTo>
                  <a:pt x="837" y="1636"/>
                  <a:pt x="864" y="1661"/>
                  <a:pt x="891" y="1673"/>
                </a:cubicBezTo>
                <a:cubicBezTo>
                  <a:pt x="918" y="1673"/>
                  <a:pt x="938" y="1624"/>
                  <a:pt x="952" y="1576"/>
                </a:cubicBezTo>
                <a:cubicBezTo>
                  <a:pt x="959" y="1552"/>
                  <a:pt x="965" y="1516"/>
                  <a:pt x="979" y="1492"/>
                </a:cubicBezTo>
                <a:cubicBezTo>
                  <a:pt x="985" y="1492"/>
                  <a:pt x="992" y="1492"/>
                  <a:pt x="992" y="1492"/>
                </a:cubicBezTo>
                <a:cubicBezTo>
                  <a:pt x="992" y="1504"/>
                  <a:pt x="992" y="1504"/>
                  <a:pt x="992" y="1504"/>
                </a:cubicBezTo>
                <a:cubicBezTo>
                  <a:pt x="999" y="1576"/>
                  <a:pt x="992" y="1648"/>
                  <a:pt x="972" y="1709"/>
                </a:cubicBezTo>
                <a:cubicBezTo>
                  <a:pt x="959" y="1769"/>
                  <a:pt x="932" y="1805"/>
                  <a:pt x="905" y="1866"/>
                </a:cubicBezTo>
                <a:cubicBezTo>
                  <a:pt x="884" y="1890"/>
                  <a:pt x="871" y="1914"/>
                  <a:pt x="864" y="1950"/>
                </a:cubicBezTo>
                <a:cubicBezTo>
                  <a:pt x="850" y="1974"/>
                  <a:pt x="850" y="1998"/>
                  <a:pt x="850" y="2022"/>
                </a:cubicBezTo>
                <a:cubicBezTo>
                  <a:pt x="850" y="2046"/>
                  <a:pt x="864" y="2083"/>
                  <a:pt x="878" y="2083"/>
                </a:cubicBezTo>
                <a:cubicBezTo>
                  <a:pt x="898" y="2107"/>
                  <a:pt x="918" y="2083"/>
                  <a:pt x="932" y="2058"/>
                </a:cubicBezTo>
                <a:cubicBezTo>
                  <a:pt x="938" y="2046"/>
                  <a:pt x="979" y="1926"/>
                  <a:pt x="999" y="1974"/>
                </a:cubicBezTo>
                <a:cubicBezTo>
                  <a:pt x="1006" y="1986"/>
                  <a:pt x="992" y="2046"/>
                  <a:pt x="985" y="2071"/>
                </a:cubicBezTo>
                <a:cubicBezTo>
                  <a:pt x="979" y="2131"/>
                  <a:pt x="972" y="2203"/>
                  <a:pt x="959" y="2264"/>
                </a:cubicBezTo>
                <a:cubicBezTo>
                  <a:pt x="932" y="2384"/>
                  <a:pt x="884" y="2493"/>
                  <a:pt x="837" y="2589"/>
                </a:cubicBezTo>
                <a:cubicBezTo>
                  <a:pt x="837" y="2589"/>
                  <a:pt x="837" y="2589"/>
                  <a:pt x="830" y="2589"/>
                </a:cubicBezTo>
                <a:cubicBezTo>
                  <a:pt x="601" y="2408"/>
                  <a:pt x="601" y="2408"/>
                  <a:pt x="601" y="2408"/>
                </a:cubicBezTo>
                <a:cubicBezTo>
                  <a:pt x="587" y="2360"/>
                  <a:pt x="560" y="2312"/>
                  <a:pt x="540" y="2276"/>
                </a:cubicBezTo>
                <a:cubicBezTo>
                  <a:pt x="526" y="2239"/>
                  <a:pt x="506" y="2215"/>
                  <a:pt x="493" y="2179"/>
                </a:cubicBezTo>
                <a:cubicBezTo>
                  <a:pt x="479" y="2143"/>
                  <a:pt x="412" y="1926"/>
                  <a:pt x="466" y="1890"/>
                </a:cubicBezTo>
                <a:cubicBezTo>
                  <a:pt x="472" y="1890"/>
                  <a:pt x="486" y="1902"/>
                  <a:pt x="500" y="1914"/>
                </a:cubicBezTo>
                <a:cubicBezTo>
                  <a:pt x="506" y="1926"/>
                  <a:pt x="513" y="1950"/>
                  <a:pt x="520" y="1962"/>
                </a:cubicBezTo>
                <a:cubicBezTo>
                  <a:pt x="540" y="1998"/>
                  <a:pt x="567" y="2022"/>
                  <a:pt x="601" y="2022"/>
                </a:cubicBezTo>
                <a:cubicBezTo>
                  <a:pt x="608" y="2022"/>
                  <a:pt x="614" y="2022"/>
                  <a:pt x="621" y="2010"/>
                </a:cubicBezTo>
                <a:cubicBezTo>
                  <a:pt x="628" y="1998"/>
                  <a:pt x="635" y="1974"/>
                  <a:pt x="635" y="1950"/>
                </a:cubicBezTo>
                <a:cubicBezTo>
                  <a:pt x="635" y="1890"/>
                  <a:pt x="614" y="1829"/>
                  <a:pt x="587" y="1769"/>
                </a:cubicBezTo>
                <a:cubicBezTo>
                  <a:pt x="567" y="1721"/>
                  <a:pt x="547" y="1648"/>
                  <a:pt x="526" y="1588"/>
                </a:cubicBezTo>
                <a:cubicBezTo>
                  <a:pt x="500" y="1516"/>
                  <a:pt x="472" y="1455"/>
                  <a:pt x="466" y="1371"/>
                </a:cubicBezTo>
                <a:cubicBezTo>
                  <a:pt x="513" y="1299"/>
                  <a:pt x="554" y="1540"/>
                  <a:pt x="614" y="1504"/>
                </a:cubicBezTo>
                <a:cubicBezTo>
                  <a:pt x="655" y="1480"/>
                  <a:pt x="635" y="1371"/>
                  <a:pt x="608" y="1311"/>
                </a:cubicBezTo>
                <a:cubicBezTo>
                  <a:pt x="554" y="1166"/>
                  <a:pt x="520" y="1009"/>
                  <a:pt x="500" y="840"/>
                </a:cubicBezTo>
                <a:cubicBezTo>
                  <a:pt x="486" y="756"/>
                  <a:pt x="479" y="672"/>
                  <a:pt x="472" y="587"/>
                </a:cubicBezTo>
                <a:cubicBezTo>
                  <a:pt x="472" y="551"/>
                  <a:pt x="472" y="370"/>
                  <a:pt x="432" y="418"/>
                </a:cubicBezTo>
                <a:cubicBezTo>
                  <a:pt x="419" y="430"/>
                  <a:pt x="412" y="467"/>
                  <a:pt x="412" y="491"/>
                </a:cubicBezTo>
                <a:cubicBezTo>
                  <a:pt x="391" y="635"/>
                  <a:pt x="371" y="780"/>
                  <a:pt x="351" y="913"/>
                </a:cubicBezTo>
                <a:cubicBezTo>
                  <a:pt x="338" y="1033"/>
                  <a:pt x="331" y="1178"/>
                  <a:pt x="290" y="1275"/>
                </a:cubicBezTo>
                <a:cubicBezTo>
                  <a:pt x="270" y="1323"/>
                  <a:pt x="243" y="1359"/>
                  <a:pt x="243" y="1431"/>
                </a:cubicBezTo>
                <a:cubicBezTo>
                  <a:pt x="243" y="1443"/>
                  <a:pt x="243" y="1443"/>
                  <a:pt x="243" y="1455"/>
                </a:cubicBezTo>
                <a:cubicBezTo>
                  <a:pt x="250" y="1455"/>
                  <a:pt x="250" y="1468"/>
                  <a:pt x="257" y="1468"/>
                </a:cubicBezTo>
                <a:cubicBezTo>
                  <a:pt x="304" y="1492"/>
                  <a:pt x="338" y="1431"/>
                  <a:pt x="365" y="1383"/>
                </a:cubicBezTo>
                <a:cubicBezTo>
                  <a:pt x="371" y="1371"/>
                  <a:pt x="371" y="1359"/>
                  <a:pt x="378" y="1359"/>
                </a:cubicBezTo>
                <a:cubicBezTo>
                  <a:pt x="385" y="1359"/>
                  <a:pt x="391" y="1359"/>
                  <a:pt x="391" y="1359"/>
                </a:cubicBezTo>
                <a:cubicBezTo>
                  <a:pt x="405" y="1383"/>
                  <a:pt x="398" y="1443"/>
                  <a:pt x="391" y="1455"/>
                </a:cubicBezTo>
                <a:cubicBezTo>
                  <a:pt x="385" y="1528"/>
                  <a:pt x="371" y="1600"/>
                  <a:pt x="344" y="1661"/>
                </a:cubicBezTo>
                <a:cubicBezTo>
                  <a:pt x="304" y="1757"/>
                  <a:pt x="257" y="1829"/>
                  <a:pt x="223" y="1938"/>
                </a:cubicBezTo>
                <a:cubicBezTo>
                  <a:pt x="216" y="1962"/>
                  <a:pt x="209" y="1974"/>
                  <a:pt x="216" y="1998"/>
                </a:cubicBezTo>
                <a:cubicBezTo>
                  <a:pt x="216" y="2046"/>
                  <a:pt x="243" y="2071"/>
                  <a:pt x="263" y="2083"/>
                </a:cubicBezTo>
                <a:cubicBezTo>
                  <a:pt x="297" y="2083"/>
                  <a:pt x="311" y="2034"/>
                  <a:pt x="324" y="1986"/>
                </a:cubicBezTo>
                <a:cubicBezTo>
                  <a:pt x="331" y="1962"/>
                  <a:pt x="338" y="1926"/>
                  <a:pt x="358" y="1902"/>
                </a:cubicBezTo>
                <a:cubicBezTo>
                  <a:pt x="358" y="1902"/>
                  <a:pt x="365" y="1902"/>
                  <a:pt x="371" y="1902"/>
                </a:cubicBezTo>
                <a:cubicBezTo>
                  <a:pt x="371" y="1914"/>
                  <a:pt x="371" y="1914"/>
                  <a:pt x="371" y="1914"/>
                </a:cubicBezTo>
                <a:cubicBezTo>
                  <a:pt x="371" y="1986"/>
                  <a:pt x="365" y="2058"/>
                  <a:pt x="351" y="2119"/>
                </a:cubicBezTo>
                <a:cubicBezTo>
                  <a:pt x="344" y="2143"/>
                  <a:pt x="338" y="2155"/>
                  <a:pt x="331" y="2179"/>
                </a:cubicBezTo>
                <a:cubicBezTo>
                  <a:pt x="0" y="1902"/>
                  <a:pt x="0" y="1902"/>
                  <a:pt x="0" y="1902"/>
                </a:cubicBezTo>
                <a:cubicBezTo>
                  <a:pt x="0" y="21560"/>
                  <a:pt x="0" y="21560"/>
                  <a:pt x="0" y="21560"/>
                </a:cubicBezTo>
                <a:cubicBezTo>
                  <a:pt x="21600" y="21560"/>
                  <a:pt x="21600" y="21560"/>
                  <a:pt x="21600" y="21560"/>
                </a:cubicBezTo>
                <a:cubicBezTo>
                  <a:pt x="21600" y="10850"/>
                  <a:pt x="21600" y="10850"/>
                  <a:pt x="21600" y="10850"/>
                </a:cubicBezTo>
                <a:cubicBezTo>
                  <a:pt x="21600" y="10621"/>
                  <a:pt x="21600" y="10621"/>
                  <a:pt x="21600" y="10621"/>
                </a:cubicBezTo>
                <a:cubicBezTo>
                  <a:pt x="21600" y="5592"/>
                  <a:pt x="21600" y="5592"/>
                  <a:pt x="21600" y="5592"/>
                </a:cubicBezTo>
                <a:lnTo>
                  <a:pt x="21310" y="5592"/>
                </a:lnTo>
                <a:close/>
                <a:moveTo>
                  <a:pt x="8066" y="8511"/>
                </a:moveTo>
                <a:cubicBezTo>
                  <a:pt x="8080" y="8475"/>
                  <a:pt x="8100" y="8523"/>
                  <a:pt x="8107" y="8535"/>
                </a:cubicBezTo>
                <a:cubicBezTo>
                  <a:pt x="8114" y="8571"/>
                  <a:pt x="8127" y="8595"/>
                  <a:pt x="8134" y="8619"/>
                </a:cubicBezTo>
                <a:cubicBezTo>
                  <a:pt x="8073" y="8571"/>
                  <a:pt x="8073" y="8571"/>
                  <a:pt x="8073" y="8571"/>
                </a:cubicBezTo>
                <a:cubicBezTo>
                  <a:pt x="8066" y="8547"/>
                  <a:pt x="8066" y="8523"/>
                  <a:pt x="8066" y="8511"/>
                </a:cubicBezTo>
                <a:close/>
                <a:moveTo>
                  <a:pt x="7985" y="8426"/>
                </a:moveTo>
                <a:cubicBezTo>
                  <a:pt x="7985" y="8426"/>
                  <a:pt x="7985" y="8463"/>
                  <a:pt x="7979" y="8487"/>
                </a:cubicBezTo>
                <a:cubicBezTo>
                  <a:pt x="7938" y="8463"/>
                  <a:pt x="7938" y="8463"/>
                  <a:pt x="7938" y="8463"/>
                </a:cubicBezTo>
                <a:cubicBezTo>
                  <a:pt x="7951" y="8426"/>
                  <a:pt x="7972" y="8390"/>
                  <a:pt x="7985" y="8426"/>
                </a:cubicBezTo>
                <a:close/>
                <a:moveTo>
                  <a:pt x="7189" y="7715"/>
                </a:moveTo>
                <a:cubicBezTo>
                  <a:pt x="7196" y="7679"/>
                  <a:pt x="7202" y="7642"/>
                  <a:pt x="7216" y="7630"/>
                </a:cubicBezTo>
                <a:cubicBezTo>
                  <a:pt x="7222" y="7618"/>
                  <a:pt x="7229" y="7618"/>
                  <a:pt x="7229" y="7630"/>
                </a:cubicBezTo>
                <a:cubicBezTo>
                  <a:pt x="7229" y="7630"/>
                  <a:pt x="7229" y="7630"/>
                  <a:pt x="7236" y="7642"/>
                </a:cubicBezTo>
                <a:cubicBezTo>
                  <a:pt x="7236" y="7703"/>
                  <a:pt x="7229" y="7775"/>
                  <a:pt x="7209" y="7835"/>
                </a:cubicBezTo>
                <a:cubicBezTo>
                  <a:pt x="7209" y="7847"/>
                  <a:pt x="7209" y="7847"/>
                  <a:pt x="7209" y="7859"/>
                </a:cubicBezTo>
                <a:cubicBezTo>
                  <a:pt x="7135" y="7799"/>
                  <a:pt x="7135" y="7799"/>
                  <a:pt x="7135" y="7799"/>
                </a:cubicBezTo>
                <a:cubicBezTo>
                  <a:pt x="7162" y="7787"/>
                  <a:pt x="7175" y="7751"/>
                  <a:pt x="7189" y="7715"/>
                </a:cubicBezTo>
                <a:close/>
                <a:moveTo>
                  <a:pt x="1613" y="3144"/>
                </a:moveTo>
                <a:cubicBezTo>
                  <a:pt x="1613" y="3132"/>
                  <a:pt x="1620" y="3132"/>
                  <a:pt x="1627" y="3132"/>
                </a:cubicBezTo>
                <a:cubicBezTo>
                  <a:pt x="1633" y="3120"/>
                  <a:pt x="1640" y="3120"/>
                  <a:pt x="1640" y="3132"/>
                </a:cubicBezTo>
                <a:cubicBezTo>
                  <a:pt x="1654" y="3144"/>
                  <a:pt x="1640" y="3204"/>
                  <a:pt x="1640" y="3228"/>
                </a:cubicBezTo>
                <a:cubicBezTo>
                  <a:pt x="1640" y="3240"/>
                  <a:pt x="1640" y="3252"/>
                  <a:pt x="1640" y="3252"/>
                </a:cubicBezTo>
                <a:cubicBezTo>
                  <a:pt x="1573" y="3204"/>
                  <a:pt x="1573" y="3204"/>
                  <a:pt x="1573" y="3204"/>
                </a:cubicBezTo>
                <a:cubicBezTo>
                  <a:pt x="1586" y="3192"/>
                  <a:pt x="1600" y="3168"/>
                  <a:pt x="1613" y="3144"/>
                </a:cubicBezTo>
                <a:close/>
                <a:moveTo>
                  <a:pt x="965" y="2662"/>
                </a:moveTo>
                <a:cubicBezTo>
                  <a:pt x="972" y="2662"/>
                  <a:pt x="972" y="2649"/>
                  <a:pt x="972" y="2649"/>
                </a:cubicBezTo>
                <a:cubicBezTo>
                  <a:pt x="985" y="2662"/>
                  <a:pt x="985" y="2674"/>
                  <a:pt x="979" y="2686"/>
                </a:cubicBezTo>
                <a:cubicBezTo>
                  <a:pt x="979" y="2698"/>
                  <a:pt x="979" y="2710"/>
                  <a:pt x="979" y="2710"/>
                </a:cubicBezTo>
                <a:cubicBezTo>
                  <a:pt x="952" y="2686"/>
                  <a:pt x="952" y="2686"/>
                  <a:pt x="952" y="2686"/>
                </a:cubicBezTo>
                <a:cubicBezTo>
                  <a:pt x="952" y="2674"/>
                  <a:pt x="959" y="2674"/>
                  <a:pt x="965" y="2662"/>
                </a:cubicBezTo>
                <a:close/>
                <a:moveTo>
                  <a:pt x="21141" y="5532"/>
                </a:moveTo>
                <a:cubicBezTo>
                  <a:pt x="21155" y="5532"/>
                  <a:pt x="21168" y="5544"/>
                  <a:pt x="21175" y="5556"/>
                </a:cubicBezTo>
                <a:cubicBezTo>
                  <a:pt x="21182" y="5568"/>
                  <a:pt x="21188" y="5580"/>
                  <a:pt x="21195" y="5592"/>
                </a:cubicBezTo>
                <a:cubicBezTo>
                  <a:pt x="21121" y="5592"/>
                  <a:pt x="21121" y="5592"/>
                  <a:pt x="21121" y="5592"/>
                </a:cubicBezTo>
                <a:cubicBezTo>
                  <a:pt x="21121" y="5568"/>
                  <a:pt x="21128" y="5544"/>
                  <a:pt x="21141" y="5532"/>
                </a:cubicBezTo>
                <a:close/>
                <a:moveTo>
                  <a:pt x="21033" y="5544"/>
                </a:moveTo>
                <a:cubicBezTo>
                  <a:pt x="21040" y="5544"/>
                  <a:pt x="21047" y="5544"/>
                  <a:pt x="21047" y="5544"/>
                </a:cubicBezTo>
                <a:cubicBezTo>
                  <a:pt x="21047" y="5556"/>
                  <a:pt x="21053" y="5556"/>
                  <a:pt x="21053" y="5556"/>
                </a:cubicBezTo>
                <a:cubicBezTo>
                  <a:pt x="21053" y="5568"/>
                  <a:pt x="21053" y="5580"/>
                  <a:pt x="21053" y="5592"/>
                </a:cubicBezTo>
                <a:cubicBezTo>
                  <a:pt x="21013" y="5592"/>
                  <a:pt x="21013" y="5592"/>
                  <a:pt x="21013" y="5592"/>
                </a:cubicBezTo>
                <a:cubicBezTo>
                  <a:pt x="21020" y="5580"/>
                  <a:pt x="21026" y="5556"/>
                  <a:pt x="21033" y="5544"/>
                </a:cubicBezTo>
                <a:close/>
                <a:moveTo>
                  <a:pt x="15599" y="9415"/>
                </a:moveTo>
                <a:cubicBezTo>
                  <a:pt x="15579" y="9451"/>
                  <a:pt x="15579" y="9451"/>
                  <a:pt x="15579" y="9451"/>
                </a:cubicBezTo>
                <a:cubicBezTo>
                  <a:pt x="15572" y="9451"/>
                  <a:pt x="15572" y="9451"/>
                  <a:pt x="15572" y="9451"/>
                </a:cubicBezTo>
                <a:cubicBezTo>
                  <a:pt x="15565" y="9427"/>
                  <a:pt x="15559" y="9391"/>
                  <a:pt x="15559" y="9355"/>
                </a:cubicBezTo>
                <a:cubicBezTo>
                  <a:pt x="15572" y="9379"/>
                  <a:pt x="15586" y="9403"/>
                  <a:pt x="15599" y="9415"/>
                </a:cubicBezTo>
                <a:close/>
                <a:moveTo>
                  <a:pt x="15329" y="9391"/>
                </a:moveTo>
                <a:cubicBezTo>
                  <a:pt x="15356" y="9319"/>
                  <a:pt x="15397" y="9246"/>
                  <a:pt x="15430" y="9295"/>
                </a:cubicBezTo>
                <a:cubicBezTo>
                  <a:pt x="15430" y="9355"/>
                  <a:pt x="15410" y="9415"/>
                  <a:pt x="15377" y="9451"/>
                </a:cubicBezTo>
                <a:cubicBezTo>
                  <a:pt x="15302" y="9451"/>
                  <a:pt x="15302" y="9451"/>
                  <a:pt x="15302" y="9451"/>
                </a:cubicBezTo>
                <a:cubicBezTo>
                  <a:pt x="15316" y="9439"/>
                  <a:pt x="15322" y="9415"/>
                  <a:pt x="15329" y="9391"/>
                </a:cubicBezTo>
                <a:close/>
                <a:moveTo>
                  <a:pt x="13365" y="9379"/>
                </a:moveTo>
                <a:cubicBezTo>
                  <a:pt x="13379" y="9379"/>
                  <a:pt x="13392" y="9379"/>
                  <a:pt x="13399" y="9403"/>
                </a:cubicBezTo>
                <a:cubicBezTo>
                  <a:pt x="13405" y="9415"/>
                  <a:pt x="13412" y="9439"/>
                  <a:pt x="13426" y="9451"/>
                </a:cubicBezTo>
                <a:cubicBezTo>
                  <a:pt x="13426" y="9451"/>
                  <a:pt x="13432" y="9464"/>
                  <a:pt x="13432" y="9464"/>
                </a:cubicBezTo>
                <a:cubicBezTo>
                  <a:pt x="13358" y="9512"/>
                  <a:pt x="13358" y="9512"/>
                  <a:pt x="13358" y="9512"/>
                </a:cubicBezTo>
                <a:cubicBezTo>
                  <a:pt x="13345" y="9451"/>
                  <a:pt x="13345" y="9391"/>
                  <a:pt x="13365" y="9379"/>
                </a:cubicBezTo>
                <a:close/>
                <a:moveTo>
                  <a:pt x="12818" y="9753"/>
                </a:moveTo>
                <a:cubicBezTo>
                  <a:pt x="12839" y="9753"/>
                  <a:pt x="12859" y="9789"/>
                  <a:pt x="12872" y="9825"/>
                </a:cubicBezTo>
                <a:cubicBezTo>
                  <a:pt x="12818" y="9849"/>
                  <a:pt x="12818" y="9849"/>
                  <a:pt x="12818" y="9849"/>
                </a:cubicBezTo>
                <a:cubicBezTo>
                  <a:pt x="12818" y="9825"/>
                  <a:pt x="12812" y="9789"/>
                  <a:pt x="12818" y="9753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" name="Freeform 13"/>
          <p:cNvSpPr/>
          <p:nvPr/>
        </p:nvSpPr>
        <p:spPr>
          <a:xfrm>
            <a:off x="1" y="2533686"/>
            <a:ext cx="12192001" cy="4324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39" y="16414"/>
                </a:moveTo>
                <a:cubicBezTo>
                  <a:pt x="20925" y="16338"/>
                  <a:pt x="20918" y="16243"/>
                  <a:pt x="20925" y="16148"/>
                </a:cubicBezTo>
                <a:cubicBezTo>
                  <a:pt x="20972" y="16167"/>
                  <a:pt x="20986" y="16414"/>
                  <a:pt x="21040" y="16414"/>
                </a:cubicBezTo>
                <a:cubicBezTo>
                  <a:pt x="21074" y="16414"/>
                  <a:pt x="21094" y="16262"/>
                  <a:pt x="21080" y="16167"/>
                </a:cubicBezTo>
                <a:cubicBezTo>
                  <a:pt x="21067" y="15957"/>
                  <a:pt x="20999" y="15785"/>
                  <a:pt x="20952" y="15614"/>
                </a:cubicBezTo>
                <a:cubicBezTo>
                  <a:pt x="20932" y="15538"/>
                  <a:pt x="20912" y="15461"/>
                  <a:pt x="20905" y="15347"/>
                </a:cubicBezTo>
                <a:cubicBezTo>
                  <a:pt x="20898" y="15328"/>
                  <a:pt x="20891" y="15232"/>
                  <a:pt x="20891" y="15213"/>
                </a:cubicBezTo>
                <a:cubicBezTo>
                  <a:pt x="20905" y="15156"/>
                  <a:pt x="20925" y="15232"/>
                  <a:pt x="20932" y="15271"/>
                </a:cubicBezTo>
                <a:cubicBezTo>
                  <a:pt x="20939" y="15309"/>
                  <a:pt x="20952" y="15366"/>
                  <a:pt x="20965" y="15404"/>
                </a:cubicBezTo>
                <a:cubicBezTo>
                  <a:pt x="20972" y="15442"/>
                  <a:pt x="20986" y="15480"/>
                  <a:pt x="20999" y="15499"/>
                </a:cubicBezTo>
                <a:cubicBezTo>
                  <a:pt x="21013" y="15518"/>
                  <a:pt x="21026" y="15538"/>
                  <a:pt x="21040" y="15518"/>
                </a:cubicBezTo>
                <a:cubicBezTo>
                  <a:pt x="21060" y="15480"/>
                  <a:pt x="21067" y="15423"/>
                  <a:pt x="21067" y="15366"/>
                </a:cubicBezTo>
                <a:cubicBezTo>
                  <a:pt x="21074" y="15271"/>
                  <a:pt x="21060" y="15194"/>
                  <a:pt x="21040" y="15118"/>
                </a:cubicBezTo>
                <a:cubicBezTo>
                  <a:pt x="21020" y="15042"/>
                  <a:pt x="20999" y="14985"/>
                  <a:pt x="20979" y="14908"/>
                </a:cubicBezTo>
                <a:cubicBezTo>
                  <a:pt x="20959" y="14851"/>
                  <a:pt x="20945" y="14813"/>
                  <a:pt x="20932" y="14756"/>
                </a:cubicBezTo>
                <a:cubicBezTo>
                  <a:pt x="20918" y="14699"/>
                  <a:pt x="20851" y="14356"/>
                  <a:pt x="20898" y="14317"/>
                </a:cubicBezTo>
                <a:cubicBezTo>
                  <a:pt x="20912" y="14298"/>
                  <a:pt x="20925" y="14317"/>
                  <a:pt x="20932" y="14336"/>
                </a:cubicBezTo>
                <a:cubicBezTo>
                  <a:pt x="20945" y="14356"/>
                  <a:pt x="20952" y="14394"/>
                  <a:pt x="20959" y="14413"/>
                </a:cubicBezTo>
                <a:cubicBezTo>
                  <a:pt x="20979" y="14470"/>
                  <a:pt x="21006" y="14508"/>
                  <a:pt x="21033" y="14508"/>
                </a:cubicBezTo>
                <a:cubicBezTo>
                  <a:pt x="21040" y="14508"/>
                  <a:pt x="21053" y="14508"/>
                  <a:pt x="21053" y="14489"/>
                </a:cubicBezTo>
                <a:cubicBezTo>
                  <a:pt x="21067" y="14470"/>
                  <a:pt x="21067" y="14432"/>
                  <a:pt x="21067" y="14413"/>
                </a:cubicBezTo>
                <a:cubicBezTo>
                  <a:pt x="21067" y="14298"/>
                  <a:pt x="21047" y="14203"/>
                  <a:pt x="21026" y="14127"/>
                </a:cubicBezTo>
                <a:cubicBezTo>
                  <a:pt x="20999" y="14031"/>
                  <a:pt x="20986" y="13917"/>
                  <a:pt x="20965" y="13822"/>
                </a:cubicBezTo>
                <a:cubicBezTo>
                  <a:pt x="20939" y="13707"/>
                  <a:pt x="20912" y="13612"/>
                  <a:pt x="20905" y="13479"/>
                </a:cubicBezTo>
                <a:cubicBezTo>
                  <a:pt x="20952" y="13364"/>
                  <a:pt x="20992" y="13745"/>
                  <a:pt x="21047" y="13688"/>
                </a:cubicBezTo>
                <a:cubicBezTo>
                  <a:pt x="21087" y="13650"/>
                  <a:pt x="21074" y="13479"/>
                  <a:pt x="21047" y="13383"/>
                </a:cubicBezTo>
                <a:cubicBezTo>
                  <a:pt x="20992" y="13154"/>
                  <a:pt x="20959" y="12907"/>
                  <a:pt x="20939" y="12640"/>
                </a:cubicBezTo>
                <a:cubicBezTo>
                  <a:pt x="20925" y="12506"/>
                  <a:pt x="20918" y="12373"/>
                  <a:pt x="20912" y="12239"/>
                </a:cubicBezTo>
                <a:cubicBezTo>
                  <a:pt x="20912" y="12182"/>
                  <a:pt x="20912" y="11896"/>
                  <a:pt x="20864" y="11972"/>
                </a:cubicBezTo>
                <a:cubicBezTo>
                  <a:pt x="20851" y="11992"/>
                  <a:pt x="20851" y="12049"/>
                  <a:pt x="20844" y="12087"/>
                </a:cubicBezTo>
                <a:cubicBezTo>
                  <a:pt x="20830" y="12316"/>
                  <a:pt x="20810" y="12544"/>
                  <a:pt x="20790" y="12754"/>
                </a:cubicBezTo>
                <a:cubicBezTo>
                  <a:pt x="20777" y="12945"/>
                  <a:pt x="20763" y="13174"/>
                  <a:pt x="20722" y="13326"/>
                </a:cubicBezTo>
                <a:cubicBezTo>
                  <a:pt x="20702" y="13402"/>
                  <a:pt x="20675" y="13479"/>
                  <a:pt x="20682" y="13574"/>
                </a:cubicBezTo>
                <a:cubicBezTo>
                  <a:pt x="20682" y="13593"/>
                  <a:pt x="20682" y="13593"/>
                  <a:pt x="20682" y="13612"/>
                </a:cubicBezTo>
                <a:cubicBezTo>
                  <a:pt x="20682" y="13612"/>
                  <a:pt x="20689" y="13631"/>
                  <a:pt x="20695" y="13631"/>
                </a:cubicBezTo>
                <a:cubicBezTo>
                  <a:pt x="20743" y="13669"/>
                  <a:pt x="20770" y="13574"/>
                  <a:pt x="20804" y="13498"/>
                </a:cubicBezTo>
                <a:cubicBezTo>
                  <a:pt x="20804" y="13479"/>
                  <a:pt x="20810" y="13479"/>
                  <a:pt x="20817" y="13459"/>
                </a:cubicBezTo>
                <a:cubicBezTo>
                  <a:pt x="20817" y="13459"/>
                  <a:pt x="20824" y="13459"/>
                  <a:pt x="20830" y="13459"/>
                </a:cubicBezTo>
                <a:cubicBezTo>
                  <a:pt x="20844" y="13498"/>
                  <a:pt x="20830" y="13593"/>
                  <a:pt x="20830" y="13612"/>
                </a:cubicBezTo>
                <a:cubicBezTo>
                  <a:pt x="20824" y="13726"/>
                  <a:pt x="20804" y="13841"/>
                  <a:pt x="20783" y="13936"/>
                </a:cubicBezTo>
                <a:cubicBezTo>
                  <a:pt x="20743" y="14089"/>
                  <a:pt x="20689" y="14203"/>
                  <a:pt x="20662" y="14375"/>
                </a:cubicBezTo>
                <a:cubicBezTo>
                  <a:pt x="20655" y="14413"/>
                  <a:pt x="20648" y="14451"/>
                  <a:pt x="20648" y="14489"/>
                </a:cubicBezTo>
                <a:cubicBezTo>
                  <a:pt x="20648" y="14546"/>
                  <a:pt x="20675" y="14584"/>
                  <a:pt x="20702" y="14603"/>
                </a:cubicBezTo>
                <a:cubicBezTo>
                  <a:pt x="20729" y="14603"/>
                  <a:pt x="20750" y="14527"/>
                  <a:pt x="20763" y="14451"/>
                </a:cubicBezTo>
                <a:cubicBezTo>
                  <a:pt x="20770" y="14413"/>
                  <a:pt x="20777" y="14356"/>
                  <a:pt x="20790" y="14317"/>
                </a:cubicBezTo>
                <a:cubicBezTo>
                  <a:pt x="20797" y="14317"/>
                  <a:pt x="20804" y="14317"/>
                  <a:pt x="20804" y="14336"/>
                </a:cubicBezTo>
                <a:cubicBezTo>
                  <a:pt x="20810" y="14336"/>
                  <a:pt x="20810" y="14336"/>
                  <a:pt x="20810" y="14336"/>
                </a:cubicBezTo>
                <a:cubicBezTo>
                  <a:pt x="20810" y="14451"/>
                  <a:pt x="20804" y="14565"/>
                  <a:pt x="20790" y="14661"/>
                </a:cubicBezTo>
                <a:cubicBezTo>
                  <a:pt x="20770" y="14756"/>
                  <a:pt x="20743" y="14832"/>
                  <a:pt x="20716" y="14908"/>
                </a:cubicBezTo>
                <a:cubicBezTo>
                  <a:pt x="20702" y="14947"/>
                  <a:pt x="20682" y="14985"/>
                  <a:pt x="20675" y="15042"/>
                </a:cubicBezTo>
                <a:cubicBezTo>
                  <a:pt x="20669" y="15080"/>
                  <a:pt x="20662" y="15118"/>
                  <a:pt x="20662" y="15156"/>
                </a:cubicBezTo>
                <a:cubicBezTo>
                  <a:pt x="20662" y="15213"/>
                  <a:pt x="20675" y="15252"/>
                  <a:pt x="20689" y="15271"/>
                </a:cubicBezTo>
                <a:cubicBezTo>
                  <a:pt x="20709" y="15290"/>
                  <a:pt x="20729" y="15252"/>
                  <a:pt x="20743" y="15213"/>
                </a:cubicBezTo>
                <a:cubicBezTo>
                  <a:pt x="20756" y="15194"/>
                  <a:pt x="20797" y="15004"/>
                  <a:pt x="20810" y="15080"/>
                </a:cubicBezTo>
                <a:cubicBezTo>
                  <a:pt x="20817" y="15099"/>
                  <a:pt x="20804" y="15213"/>
                  <a:pt x="20804" y="15232"/>
                </a:cubicBezTo>
                <a:cubicBezTo>
                  <a:pt x="20797" y="15328"/>
                  <a:pt x="20783" y="15442"/>
                  <a:pt x="20770" y="15538"/>
                </a:cubicBezTo>
                <a:cubicBezTo>
                  <a:pt x="20743" y="15728"/>
                  <a:pt x="20702" y="15900"/>
                  <a:pt x="20648" y="16052"/>
                </a:cubicBezTo>
                <a:cubicBezTo>
                  <a:pt x="20628" y="16129"/>
                  <a:pt x="20601" y="16186"/>
                  <a:pt x="20601" y="16281"/>
                </a:cubicBezTo>
                <a:cubicBezTo>
                  <a:pt x="20601" y="16300"/>
                  <a:pt x="20601" y="16300"/>
                  <a:pt x="20601" y="16300"/>
                </a:cubicBezTo>
                <a:cubicBezTo>
                  <a:pt x="13095" y="13726"/>
                  <a:pt x="13095" y="13726"/>
                  <a:pt x="13095" y="13726"/>
                </a:cubicBezTo>
                <a:cubicBezTo>
                  <a:pt x="13034" y="13536"/>
                  <a:pt x="12994" y="13326"/>
                  <a:pt x="12967" y="13078"/>
                </a:cubicBezTo>
                <a:cubicBezTo>
                  <a:pt x="13000" y="13193"/>
                  <a:pt x="13034" y="13288"/>
                  <a:pt x="13068" y="13364"/>
                </a:cubicBezTo>
                <a:cubicBezTo>
                  <a:pt x="13095" y="13421"/>
                  <a:pt x="13129" y="13402"/>
                  <a:pt x="13135" y="13307"/>
                </a:cubicBezTo>
                <a:cubicBezTo>
                  <a:pt x="13142" y="13269"/>
                  <a:pt x="13142" y="13212"/>
                  <a:pt x="13135" y="13174"/>
                </a:cubicBezTo>
                <a:cubicBezTo>
                  <a:pt x="13135" y="13078"/>
                  <a:pt x="13129" y="12983"/>
                  <a:pt x="13115" y="12888"/>
                </a:cubicBezTo>
                <a:cubicBezTo>
                  <a:pt x="13095" y="12754"/>
                  <a:pt x="13048" y="12640"/>
                  <a:pt x="13007" y="12506"/>
                </a:cubicBezTo>
                <a:cubicBezTo>
                  <a:pt x="12974" y="12392"/>
                  <a:pt x="12940" y="12220"/>
                  <a:pt x="12953" y="12068"/>
                </a:cubicBezTo>
                <a:cubicBezTo>
                  <a:pt x="12953" y="12030"/>
                  <a:pt x="12960" y="12011"/>
                  <a:pt x="12967" y="11992"/>
                </a:cubicBezTo>
                <a:cubicBezTo>
                  <a:pt x="12980" y="11972"/>
                  <a:pt x="12994" y="12011"/>
                  <a:pt x="13007" y="12049"/>
                </a:cubicBezTo>
                <a:cubicBezTo>
                  <a:pt x="13021" y="12125"/>
                  <a:pt x="13021" y="12182"/>
                  <a:pt x="13055" y="12144"/>
                </a:cubicBezTo>
                <a:cubicBezTo>
                  <a:pt x="13082" y="12125"/>
                  <a:pt x="13095" y="12049"/>
                  <a:pt x="13095" y="11972"/>
                </a:cubicBezTo>
                <a:cubicBezTo>
                  <a:pt x="13095" y="11915"/>
                  <a:pt x="13088" y="11858"/>
                  <a:pt x="13075" y="11801"/>
                </a:cubicBezTo>
                <a:cubicBezTo>
                  <a:pt x="13021" y="11553"/>
                  <a:pt x="12913" y="11305"/>
                  <a:pt x="12933" y="10962"/>
                </a:cubicBezTo>
                <a:cubicBezTo>
                  <a:pt x="12933" y="10943"/>
                  <a:pt x="12933" y="10905"/>
                  <a:pt x="12940" y="10886"/>
                </a:cubicBezTo>
                <a:cubicBezTo>
                  <a:pt x="12953" y="10848"/>
                  <a:pt x="12980" y="10905"/>
                  <a:pt x="12994" y="10962"/>
                </a:cubicBezTo>
                <a:cubicBezTo>
                  <a:pt x="13007" y="11000"/>
                  <a:pt x="13021" y="11076"/>
                  <a:pt x="13041" y="11038"/>
                </a:cubicBezTo>
                <a:cubicBezTo>
                  <a:pt x="13061" y="11019"/>
                  <a:pt x="13061" y="10943"/>
                  <a:pt x="13055" y="10886"/>
                </a:cubicBezTo>
                <a:cubicBezTo>
                  <a:pt x="13034" y="10638"/>
                  <a:pt x="12974" y="10409"/>
                  <a:pt x="12940" y="10180"/>
                </a:cubicBezTo>
                <a:cubicBezTo>
                  <a:pt x="12926" y="10104"/>
                  <a:pt x="12920" y="10047"/>
                  <a:pt x="12920" y="9971"/>
                </a:cubicBezTo>
                <a:cubicBezTo>
                  <a:pt x="12920" y="9971"/>
                  <a:pt x="12926" y="9952"/>
                  <a:pt x="12926" y="9933"/>
                </a:cubicBezTo>
                <a:cubicBezTo>
                  <a:pt x="12933" y="9914"/>
                  <a:pt x="12947" y="9914"/>
                  <a:pt x="12953" y="9933"/>
                </a:cubicBezTo>
                <a:cubicBezTo>
                  <a:pt x="12974" y="9990"/>
                  <a:pt x="12974" y="10085"/>
                  <a:pt x="13007" y="10104"/>
                </a:cubicBezTo>
                <a:cubicBezTo>
                  <a:pt x="13041" y="10104"/>
                  <a:pt x="13061" y="10009"/>
                  <a:pt x="13061" y="9933"/>
                </a:cubicBezTo>
                <a:cubicBezTo>
                  <a:pt x="13055" y="9837"/>
                  <a:pt x="13034" y="9761"/>
                  <a:pt x="13021" y="9685"/>
                </a:cubicBezTo>
                <a:cubicBezTo>
                  <a:pt x="12906" y="9170"/>
                  <a:pt x="12906" y="8465"/>
                  <a:pt x="12832" y="7893"/>
                </a:cubicBezTo>
                <a:cubicBezTo>
                  <a:pt x="12832" y="7874"/>
                  <a:pt x="12825" y="7835"/>
                  <a:pt x="12818" y="7835"/>
                </a:cubicBezTo>
                <a:cubicBezTo>
                  <a:pt x="12805" y="7797"/>
                  <a:pt x="12785" y="7835"/>
                  <a:pt x="12778" y="7874"/>
                </a:cubicBezTo>
                <a:cubicBezTo>
                  <a:pt x="12771" y="7912"/>
                  <a:pt x="12778" y="7969"/>
                  <a:pt x="12778" y="8007"/>
                </a:cubicBezTo>
                <a:cubicBezTo>
                  <a:pt x="12791" y="8407"/>
                  <a:pt x="12764" y="8808"/>
                  <a:pt x="12744" y="9208"/>
                </a:cubicBezTo>
                <a:cubicBezTo>
                  <a:pt x="12730" y="9361"/>
                  <a:pt x="12724" y="9513"/>
                  <a:pt x="12704" y="9647"/>
                </a:cubicBezTo>
                <a:cubicBezTo>
                  <a:pt x="12677" y="9837"/>
                  <a:pt x="12643" y="10009"/>
                  <a:pt x="12616" y="10199"/>
                </a:cubicBezTo>
                <a:cubicBezTo>
                  <a:pt x="12602" y="10276"/>
                  <a:pt x="12602" y="10428"/>
                  <a:pt x="12629" y="10447"/>
                </a:cubicBezTo>
                <a:cubicBezTo>
                  <a:pt x="12677" y="10485"/>
                  <a:pt x="12704" y="10295"/>
                  <a:pt x="12751" y="10314"/>
                </a:cubicBezTo>
                <a:cubicBezTo>
                  <a:pt x="12818" y="10314"/>
                  <a:pt x="12764" y="10581"/>
                  <a:pt x="12751" y="10657"/>
                </a:cubicBezTo>
                <a:cubicBezTo>
                  <a:pt x="12717" y="10848"/>
                  <a:pt x="12663" y="11019"/>
                  <a:pt x="12663" y="11229"/>
                </a:cubicBezTo>
                <a:cubicBezTo>
                  <a:pt x="12663" y="11267"/>
                  <a:pt x="12663" y="11286"/>
                  <a:pt x="12670" y="11324"/>
                </a:cubicBezTo>
                <a:cubicBezTo>
                  <a:pt x="12710" y="11477"/>
                  <a:pt x="12764" y="11210"/>
                  <a:pt x="12778" y="11153"/>
                </a:cubicBezTo>
                <a:cubicBezTo>
                  <a:pt x="12785" y="11115"/>
                  <a:pt x="12805" y="11095"/>
                  <a:pt x="12812" y="11115"/>
                </a:cubicBezTo>
                <a:cubicBezTo>
                  <a:pt x="12825" y="11134"/>
                  <a:pt x="12825" y="11172"/>
                  <a:pt x="12825" y="11210"/>
                </a:cubicBezTo>
                <a:cubicBezTo>
                  <a:pt x="12805" y="11629"/>
                  <a:pt x="12650" y="11896"/>
                  <a:pt x="12609" y="12297"/>
                </a:cubicBezTo>
                <a:cubicBezTo>
                  <a:pt x="12609" y="12354"/>
                  <a:pt x="12602" y="12411"/>
                  <a:pt x="12616" y="12449"/>
                </a:cubicBezTo>
                <a:cubicBezTo>
                  <a:pt x="12629" y="12563"/>
                  <a:pt x="12690" y="12525"/>
                  <a:pt x="12724" y="12449"/>
                </a:cubicBezTo>
                <a:cubicBezTo>
                  <a:pt x="12744" y="12392"/>
                  <a:pt x="12758" y="12316"/>
                  <a:pt x="12778" y="12258"/>
                </a:cubicBezTo>
                <a:cubicBezTo>
                  <a:pt x="12798" y="12182"/>
                  <a:pt x="12839" y="12163"/>
                  <a:pt x="12832" y="12297"/>
                </a:cubicBezTo>
                <a:cubicBezTo>
                  <a:pt x="12825" y="12354"/>
                  <a:pt x="12818" y="12392"/>
                  <a:pt x="12805" y="12430"/>
                </a:cubicBezTo>
                <a:cubicBezTo>
                  <a:pt x="12771" y="12525"/>
                  <a:pt x="12737" y="12621"/>
                  <a:pt x="12704" y="12735"/>
                </a:cubicBezTo>
                <a:cubicBezTo>
                  <a:pt x="12683" y="12773"/>
                  <a:pt x="12663" y="12830"/>
                  <a:pt x="12650" y="12888"/>
                </a:cubicBezTo>
                <a:cubicBezTo>
                  <a:pt x="12629" y="12945"/>
                  <a:pt x="12622" y="13040"/>
                  <a:pt x="12609" y="13116"/>
                </a:cubicBezTo>
                <a:cubicBezTo>
                  <a:pt x="12602" y="13193"/>
                  <a:pt x="12595" y="13288"/>
                  <a:pt x="12616" y="13345"/>
                </a:cubicBezTo>
                <a:cubicBezTo>
                  <a:pt x="12629" y="13383"/>
                  <a:pt x="12650" y="13383"/>
                  <a:pt x="12663" y="13364"/>
                </a:cubicBezTo>
                <a:cubicBezTo>
                  <a:pt x="12677" y="13345"/>
                  <a:pt x="12690" y="13307"/>
                  <a:pt x="12704" y="13269"/>
                </a:cubicBezTo>
                <a:cubicBezTo>
                  <a:pt x="12724" y="13193"/>
                  <a:pt x="12737" y="13135"/>
                  <a:pt x="12751" y="13059"/>
                </a:cubicBezTo>
                <a:cubicBezTo>
                  <a:pt x="12758" y="13040"/>
                  <a:pt x="12771" y="13059"/>
                  <a:pt x="12778" y="13097"/>
                </a:cubicBezTo>
                <a:cubicBezTo>
                  <a:pt x="12785" y="13116"/>
                  <a:pt x="12778" y="13154"/>
                  <a:pt x="12778" y="13174"/>
                </a:cubicBezTo>
                <a:cubicBezTo>
                  <a:pt x="12771" y="13364"/>
                  <a:pt x="12744" y="13479"/>
                  <a:pt x="12697" y="13574"/>
                </a:cubicBezTo>
                <a:cubicBezTo>
                  <a:pt x="11090" y="13021"/>
                  <a:pt x="11090" y="13021"/>
                  <a:pt x="11090" y="13021"/>
                </a:cubicBezTo>
                <a:cubicBezTo>
                  <a:pt x="10233" y="12106"/>
                  <a:pt x="10233" y="12106"/>
                  <a:pt x="10233" y="12106"/>
                </a:cubicBezTo>
                <a:cubicBezTo>
                  <a:pt x="10233" y="12030"/>
                  <a:pt x="10220" y="11972"/>
                  <a:pt x="10206" y="11915"/>
                </a:cubicBezTo>
                <a:cubicBezTo>
                  <a:pt x="10186" y="11839"/>
                  <a:pt x="10166" y="11763"/>
                  <a:pt x="10145" y="11706"/>
                </a:cubicBezTo>
                <a:cubicBezTo>
                  <a:pt x="10125" y="11648"/>
                  <a:pt x="10111" y="11610"/>
                  <a:pt x="10098" y="11553"/>
                </a:cubicBezTo>
                <a:cubicBezTo>
                  <a:pt x="10085" y="11496"/>
                  <a:pt x="10017" y="11153"/>
                  <a:pt x="10064" y="11095"/>
                </a:cubicBezTo>
                <a:cubicBezTo>
                  <a:pt x="10078" y="11095"/>
                  <a:pt x="10091" y="11115"/>
                  <a:pt x="10098" y="11134"/>
                </a:cubicBezTo>
                <a:cubicBezTo>
                  <a:pt x="10111" y="11153"/>
                  <a:pt x="10118" y="11191"/>
                  <a:pt x="10125" y="11210"/>
                </a:cubicBezTo>
                <a:cubicBezTo>
                  <a:pt x="10145" y="11267"/>
                  <a:pt x="10172" y="11305"/>
                  <a:pt x="10199" y="11305"/>
                </a:cubicBezTo>
                <a:cubicBezTo>
                  <a:pt x="10206" y="11305"/>
                  <a:pt x="10220" y="11305"/>
                  <a:pt x="10220" y="11286"/>
                </a:cubicBezTo>
                <a:cubicBezTo>
                  <a:pt x="10233" y="11267"/>
                  <a:pt x="10233" y="11229"/>
                  <a:pt x="10233" y="11191"/>
                </a:cubicBezTo>
                <a:cubicBezTo>
                  <a:pt x="10233" y="11095"/>
                  <a:pt x="10213" y="11000"/>
                  <a:pt x="10192" y="10905"/>
                </a:cubicBezTo>
                <a:cubicBezTo>
                  <a:pt x="10166" y="10810"/>
                  <a:pt x="10152" y="10714"/>
                  <a:pt x="10132" y="10619"/>
                </a:cubicBezTo>
                <a:cubicBezTo>
                  <a:pt x="10105" y="10505"/>
                  <a:pt x="10078" y="10409"/>
                  <a:pt x="10071" y="10276"/>
                </a:cubicBezTo>
                <a:cubicBezTo>
                  <a:pt x="10118" y="10161"/>
                  <a:pt x="10159" y="10543"/>
                  <a:pt x="10213" y="10485"/>
                </a:cubicBezTo>
                <a:cubicBezTo>
                  <a:pt x="10253" y="10447"/>
                  <a:pt x="10240" y="10276"/>
                  <a:pt x="10213" y="10180"/>
                </a:cubicBezTo>
                <a:cubicBezTo>
                  <a:pt x="10159" y="9952"/>
                  <a:pt x="10125" y="9704"/>
                  <a:pt x="10105" y="9437"/>
                </a:cubicBezTo>
                <a:cubicBezTo>
                  <a:pt x="10091" y="9303"/>
                  <a:pt x="10085" y="9170"/>
                  <a:pt x="10078" y="9037"/>
                </a:cubicBezTo>
                <a:cubicBezTo>
                  <a:pt x="10078" y="8979"/>
                  <a:pt x="10078" y="8674"/>
                  <a:pt x="10031" y="8770"/>
                </a:cubicBezTo>
                <a:cubicBezTo>
                  <a:pt x="10017" y="8789"/>
                  <a:pt x="10017" y="8827"/>
                  <a:pt x="10010" y="8884"/>
                </a:cubicBezTo>
                <a:cubicBezTo>
                  <a:pt x="9997" y="9094"/>
                  <a:pt x="9976" y="9323"/>
                  <a:pt x="9956" y="9551"/>
                </a:cubicBezTo>
                <a:cubicBezTo>
                  <a:pt x="9943" y="9723"/>
                  <a:pt x="9929" y="9971"/>
                  <a:pt x="9896" y="10123"/>
                </a:cubicBezTo>
                <a:cubicBezTo>
                  <a:pt x="9869" y="10199"/>
                  <a:pt x="9841" y="10257"/>
                  <a:pt x="9848" y="10371"/>
                </a:cubicBezTo>
                <a:cubicBezTo>
                  <a:pt x="9848" y="10390"/>
                  <a:pt x="9848" y="10390"/>
                  <a:pt x="9848" y="10409"/>
                </a:cubicBezTo>
                <a:cubicBezTo>
                  <a:pt x="9848" y="10409"/>
                  <a:pt x="9855" y="10428"/>
                  <a:pt x="9862" y="10428"/>
                </a:cubicBezTo>
                <a:cubicBezTo>
                  <a:pt x="9909" y="10466"/>
                  <a:pt x="9936" y="10371"/>
                  <a:pt x="9970" y="10276"/>
                </a:cubicBezTo>
                <a:cubicBezTo>
                  <a:pt x="9970" y="10276"/>
                  <a:pt x="9976" y="10257"/>
                  <a:pt x="9983" y="10257"/>
                </a:cubicBezTo>
                <a:cubicBezTo>
                  <a:pt x="9990" y="10257"/>
                  <a:pt x="9990" y="10257"/>
                  <a:pt x="9997" y="10257"/>
                </a:cubicBezTo>
                <a:cubicBezTo>
                  <a:pt x="10010" y="10295"/>
                  <a:pt x="9997" y="10371"/>
                  <a:pt x="9997" y="10409"/>
                </a:cubicBezTo>
                <a:cubicBezTo>
                  <a:pt x="9990" y="10524"/>
                  <a:pt x="9970" y="10638"/>
                  <a:pt x="9950" y="10733"/>
                </a:cubicBezTo>
                <a:cubicBezTo>
                  <a:pt x="9909" y="10867"/>
                  <a:pt x="9855" y="11000"/>
                  <a:pt x="9828" y="11172"/>
                </a:cubicBezTo>
                <a:cubicBezTo>
                  <a:pt x="9821" y="11191"/>
                  <a:pt x="9815" y="11229"/>
                  <a:pt x="9815" y="11267"/>
                </a:cubicBezTo>
                <a:cubicBezTo>
                  <a:pt x="9821" y="11343"/>
                  <a:pt x="9841" y="11381"/>
                  <a:pt x="9869" y="11381"/>
                </a:cubicBezTo>
                <a:cubicBezTo>
                  <a:pt x="9902" y="11401"/>
                  <a:pt x="9916" y="11324"/>
                  <a:pt x="9929" y="11248"/>
                </a:cubicBezTo>
                <a:cubicBezTo>
                  <a:pt x="9936" y="11191"/>
                  <a:pt x="9943" y="11134"/>
                  <a:pt x="9963" y="11115"/>
                </a:cubicBezTo>
                <a:cubicBezTo>
                  <a:pt x="9963" y="11115"/>
                  <a:pt x="9970" y="11115"/>
                  <a:pt x="9970" y="11115"/>
                </a:cubicBezTo>
                <a:cubicBezTo>
                  <a:pt x="9976" y="11115"/>
                  <a:pt x="9976" y="11134"/>
                  <a:pt x="9976" y="11134"/>
                </a:cubicBezTo>
                <a:cubicBezTo>
                  <a:pt x="9976" y="11248"/>
                  <a:pt x="9970" y="11343"/>
                  <a:pt x="9956" y="11458"/>
                </a:cubicBezTo>
                <a:cubicBezTo>
                  <a:pt x="9936" y="11553"/>
                  <a:pt x="9909" y="11610"/>
                  <a:pt x="9882" y="11686"/>
                </a:cubicBezTo>
                <a:cubicBezTo>
                  <a:pt x="9882" y="11706"/>
                  <a:pt x="9875" y="11706"/>
                  <a:pt x="9875" y="11706"/>
                </a:cubicBezTo>
                <a:cubicBezTo>
                  <a:pt x="9491" y="11286"/>
                  <a:pt x="9491" y="11286"/>
                  <a:pt x="9491" y="11286"/>
                </a:cubicBezTo>
                <a:cubicBezTo>
                  <a:pt x="9477" y="11172"/>
                  <a:pt x="9436" y="11038"/>
                  <a:pt x="9403" y="10943"/>
                </a:cubicBezTo>
                <a:cubicBezTo>
                  <a:pt x="9342" y="10771"/>
                  <a:pt x="9295" y="10543"/>
                  <a:pt x="9275" y="10295"/>
                </a:cubicBezTo>
                <a:cubicBezTo>
                  <a:pt x="9301" y="10390"/>
                  <a:pt x="9335" y="10485"/>
                  <a:pt x="9369" y="10562"/>
                </a:cubicBezTo>
                <a:cubicBezTo>
                  <a:pt x="9396" y="10619"/>
                  <a:pt x="9430" y="10619"/>
                  <a:pt x="9436" y="10505"/>
                </a:cubicBezTo>
                <a:cubicBezTo>
                  <a:pt x="9443" y="10466"/>
                  <a:pt x="9443" y="10428"/>
                  <a:pt x="9443" y="10390"/>
                </a:cubicBezTo>
                <a:cubicBezTo>
                  <a:pt x="9436" y="10295"/>
                  <a:pt x="9430" y="10199"/>
                  <a:pt x="9416" y="10104"/>
                </a:cubicBezTo>
                <a:cubicBezTo>
                  <a:pt x="9396" y="9952"/>
                  <a:pt x="9349" y="9837"/>
                  <a:pt x="9308" y="9723"/>
                </a:cubicBezTo>
                <a:cubicBezTo>
                  <a:pt x="9275" y="9589"/>
                  <a:pt x="9241" y="9437"/>
                  <a:pt x="9254" y="9265"/>
                </a:cubicBezTo>
                <a:cubicBezTo>
                  <a:pt x="9254" y="9246"/>
                  <a:pt x="9261" y="9227"/>
                  <a:pt x="9268" y="9208"/>
                </a:cubicBezTo>
                <a:cubicBezTo>
                  <a:pt x="9281" y="9189"/>
                  <a:pt x="9301" y="9227"/>
                  <a:pt x="9308" y="9246"/>
                </a:cubicBezTo>
                <a:cubicBezTo>
                  <a:pt x="9322" y="9342"/>
                  <a:pt x="9322" y="9399"/>
                  <a:pt x="9356" y="9361"/>
                </a:cubicBezTo>
                <a:cubicBezTo>
                  <a:pt x="9382" y="9342"/>
                  <a:pt x="9403" y="9246"/>
                  <a:pt x="9396" y="9189"/>
                </a:cubicBezTo>
                <a:cubicBezTo>
                  <a:pt x="9396" y="9113"/>
                  <a:pt x="9389" y="9075"/>
                  <a:pt x="9376" y="9017"/>
                </a:cubicBezTo>
                <a:cubicBezTo>
                  <a:pt x="9322" y="8751"/>
                  <a:pt x="9214" y="8503"/>
                  <a:pt x="9234" y="8179"/>
                </a:cubicBezTo>
                <a:cubicBezTo>
                  <a:pt x="9234" y="8141"/>
                  <a:pt x="9234" y="8121"/>
                  <a:pt x="9241" y="8102"/>
                </a:cubicBezTo>
                <a:cubicBezTo>
                  <a:pt x="9261" y="8064"/>
                  <a:pt x="9281" y="8121"/>
                  <a:pt x="9295" y="8160"/>
                </a:cubicBezTo>
                <a:cubicBezTo>
                  <a:pt x="9308" y="8217"/>
                  <a:pt x="9322" y="8274"/>
                  <a:pt x="9342" y="8255"/>
                </a:cubicBezTo>
                <a:cubicBezTo>
                  <a:pt x="9362" y="8236"/>
                  <a:pt x="9362" y="8160"/>
                  <a:pt x="9356" y="8102"/>
                </a:cubicBezTo>
                <a:cubicBezTo>
                  <a:pt x="9335" y="7855"/>
                  <a:pt x="9281" y="7626"/>
                  <a:pt x="9241" y="7378"/>
                </a:cubicBezTo>
                <a:cubicBezTo>
                  <a:pt x="9227" y="7321"/>
                  <a:pt x="9221" y="7244"/>
                  <a:pt x="9227" y="7187"/>
                </a:cubicBezTo>
                <a:cubicBezTo>
                  <a:pt x="9227" y="7168"/>
                  <a:pt x="9227" y="7168"/>
                  <a:pt x="9227" y="7149"/>
                </a:cubicBezTo>
                <a:cubicBezTo>
                  <a:pt x="9234" y="7130"/>
                  <a:pt x="9248" y="7130"/>
                  <a:pt x="9261" y="7149"/>
                </a:cubicBezTo>
                <a:cubicBezTo>
                  <a:pt x="9275" y="7206"/>
                  <a:pt x="9281" y="7302"/>
                  <a:pt x="9308" y="7302"/>
                </a:cubicBezTo>
                <a:cubicBezTo>
                  <a:pt x="9342" y="7321"/>
                  <a:pt x="9362" y="7225"/>
                  <a:pt x="9362" y="7130"/>
                </a:cubicBezTo>
                <a:cubicBezTo>
                  <a:pt x="9356" y="7054"/>
                  <a:pt x="9342" y="6978"/>
                  <a:pt x="9322" y="6901"/>
                </a:cubicBezTo>
                <a:cubicBezTo>
                  <a:pt x="9207" y="6368"/>
                  <a:pt x="9207" y="5681"/>
                  <a:pt x="9133" y="5090"/>
                </a:cubicBezTo>
                <a:cubicBezTo>
                  <a:pt x="9133" y="5071"/>
                  <a:pt x="9126" y="5052"/>
                  <a:pt x="9119" y="5033"/>
                </a:cubicBezTo>
                <a:cubicBezTo>
                  <a:pt x="9106" y="5014"/>
                  <a:pt x="9086" y="5033"/>
                  <a:pt x="9079" y="5090"/>
                </a:cubicBezTo>
                <a:cubicBezTo>
                  <a:pt x="9072" y="5128"/>
                  <a:pt x="9079" y="5166"/>
                  <a:pt x="9079" y="5224"/>
                </a:cubicBezTo>
                <a:cubicBezTo>
                  <a:pt x="9092" y="5624"/>
                  <a:pt x="9072" y="6024"/>
                  <a:pt x="9045" y="6425"/>
                </a:cubicBezTo>
                <a:cubicBezTo>
                  <a:pt x="9031" y="6558"/>
                  <a:pt x="9025" y="6711"/>
                  <a:pt x="9005" y="6863"/>
                </a:cubicBezTo>
                <a:cubicBezTo>
                  <a:pt x="8978" y="7054"/>
                  <a:pt x="8944" y="7225"/>
                  <a:pt x="8917" y="7397"/>
                </a:cubicBezTo>
                <a:cubicBezTo>
                  <a:pt x="8903" y="7492"/>
                  <a:pt x="8903" y="7626"/>
                  <a:pt x="8937" y="7664"/>
                </a:cubicBezTo>
                <a:cubicBezTo>
                  <a:pt x="8978" y="7702"/>
                  <a:pt x="9005" y="7511"/>
                  <a:pt x="9052" y="7511"/>
                </a:cubicBezTo>
                <a:cubicBezTo>
                  <a:pt x="9119" y="7530"/>
                  <a:pt x="9065" y="7797"/>
                  <a:pt x="9052" y="7874"/>
                </a:cubicBezTo>
                <a:cubicBezTo>
                  <a:pt x="9018" y="8064"/>
                  <a:pt x="8964" y="8236"/>
                  <a:pt x="8964" y="8446"/>
                </a:cubicBezTo>
                <a:cubicBezTo>
                  <a:pt x="8964" y="8465"/>
                  <a:pt x="8964" y="8503"/>
                  <a:pt x="8971" y="8522"/>
                </a:cubicBezTo>
                <a:cubicBezTo>
                  <a:pt x="9011" y="8693"/>
                  <a:pt x="9065" y="8426"/>
                  <a:pt x="9079" y="8350"/>
                </a:cubicBezTo>
                <a:cubicBezTo>
                  <a:pt x="9086" y="8331"/>
                  <a:pt x="9106" y="8293"/>
                  <a:pt x="9112" y="8331"/>
                </a:cubicBezTo>
                <a:cubicBezTo>
                  <a:pt x="9126" y="8350"/>
                  <a:pt x="9126" y="8388"/>
                  <a:pt x="9126" y="8426"/>
                </a:cubicBezTo>
                <a:cubicBezTo>
                  <a:pt x="9112" y="8846"/>
                  <a:pt x="8957" y="9113"/>
                  <a:pt x="8917" y="9513"/>
                </a:cubicBezTo>
                <a:cubicBezTo>
                  <a:pt x="8910" y="9551"/>
                  <a:pt x="8903" y="9608"/>
                  <a:pt x="8917" y="9666"/>
                </a:cubicBezTo>
                <a:cubicBezTo>
                  <a:pt x="8930" y="9761"/>
                  <a:pt x="8991" y="9742"/>
                  <a:pt x="9025" y="9666"/>
                </a:cubicBezTo>
                <a:cubicBezTo>
                  <a:pt x="9045" y="9589"/>
                  <a:pt x="9059" y="9513"/>
                  <a:pt x="9079" y="9456"/>
                </a:cubicBezTo>
                <a:cubicBezTo>
                  <a:pt x="9099" y="9399"/>
                  <a:pt x="9140" y="9361"/>
                  <a:pt x="9133" y="9513"/>
                </a:cubicBezTo>
                <a:cubicBezTo>
                  <a:pt x="9126" y="9551"/>
                  <a:pt x="9119" y="9589"/>
                  <a:pt x="9106" y="9628"/>
                </a:cubicBezTo>
                <a:cubicBezTo>
                  <a:pt x="9072" y="9742"/>
                  <a:pt x="9038" y="9837"/>
                  <a:pt x="9005" y="9933"/>
                </a:cubicBezTo>
                <a:cubicBezTo>
                  <a:pt x="8984" y="9990"/>
                  <a:pt x="8964" y="10028"/>
                  <a:pt x="8951" y="10085"/>
                </a:cubicBezTo>
                <a:cubicBezTo>
                  <a:pt x="8930" y="10161"/>
                  <a:pt x="8924" y="10238"/>
                  <a:pt x="8910" y="10333"/>
                </a:cubicBezTo>
                <a:cubicBezTo>
                  <a:pt x="8903" y="10409"/>
                  <a:pt x="8896" y="10505"/>
                  <a:pt x="8917" y="10562"/>
                </a:cubicBezTo>
                <a:cubicBezTo>
                  <a:pt x="8930" y="10581"/>
                  <a:pt x="8951" y="10581"/>
                  <a:pt x="8964" y="10562"/>
                </a:cubicBezTo>
                <a:cubicBezTo>
                  <a:pt x="8984" y="10543"/>
                  <a:pt x="8991" y="10505"/>
                  <a:pt x="9005" y="10466"/>
                </a:cubicBezTo>
                <a:cubicBezTo>
                  <a:pt x="9025" y="10409"/>
                  <a:pt x="9038" y="10352"/>
                  <a:pt x="9052" y="10276"/>
                </a:cubicBezTo>
                <a:cubicBezTo>
                  <a:pt x="9065" y="10257"/>
                  <a:pt x="9072" y="10276"/>
                  <a:pt x="9079" y="10295"/>
                </a:cubicBezTo>
                <a:cubicBezTo>
                  <a:pt x="9086" y="10333"/>
                  <a:pt x="9086" y="10352"/>
                  <a:pt x="9079" y="10390"/>
                </a:cubicBezTo>
                <a:cubicBezTo>
                  <a:pt x="9072" y="10562"/>
                  <a:pt x="9045" y="10657"/>
                  <a:pt x="9011" y="10771"/>
                </a:cubicBezTo>
                <a:cubicBezTo>
                  <a:pt x="8761" y="10505"/>
                  <a:pt x="8761" y="10505"/>
                  <a:pt x="8761" y="10505"/>
                </a:cubicBezTo>
                <a:cubicBezTo>
                  <a:pt x="8491" y="10505"/>
                  <a:pt x="8491" y="10505"/>
                  <a:pt x="8491" y="10505"/>
                </a:cubicBezTo>
                <a:cubicBezTo>
                  <a:pt x="8471" y="10352"/>
                  <a:pt x="8444" y="10219"/>
                  <a:pt x="8411" y="10085"/>
                </a:cubicBezTo>
                <a:cubicBezTo>
                  <a:pt x="8377" y="9971"/>
                  <a:pt x="8316" y="9856"/>
                  <a:pt x="8336" y="9685"/>
                </a:cubicBezTo>
                <a:cubicBezTo>
                  <a:pt x="8336" y="9666"/>
                  <a:pt x="8343" y="9647"/>
                  <a:pt x="8350" y="9628"/>
                </a:cubicBezTo>
                <a:cubicBezTo>
                  <a:pt x="8356" y="9608"/>
                  <a:pt x="8377" y="9608"/>
                  <a:pt x="8384" y="9628"/>
                </a:cubicBezTo>
                <a:cubicBezTo>
                  <a:pt x="8397" y="9647"/>
                  <a:pt x="8404" y="9666"/>
                  <a:pt x="8417" y="9704"/>
                </a:cubicBezTo>
                <a:cubicBezTo>
                  <a:pt x="8424" y="9742"/>
                  <a:pt x="8478" y="9990"/>
                  <a:pt x="8505" y="9856"/>
                </a:cubicBezTo>
                <a:cubicBezTo>
                  <a:pt x="8505" y="9837"/>
                  <a:pt x="8505" y="9818"/>
                  <a:pt x="8505" y="9799"/>
                </a:cubicBezTo>
                <a:cubicBezTo>
                  <a:pt x="8505" y="9608"/>
                  <a:pt x="8478" y="9418"/>
                  <a:pt x="8444" y="9246"/>
                </a:cubicBezTo>
                <a:cubicBezTo>
                  <a:pt x="8404" y="9113"/>
                  <a:pt x="8356" y="8979"/>
                  <a:pt x="8336" y="8827"/>
                </a:cubicBezTo>
                <a:cubicBezTo>
                  <a:pt x="8323" y="8732"/>
                  <a:pt x="8316" y="8541"/>
                  <a:pt x="8363" y="8541"/>
                </a:cubicBezTo>
                <a:cubicBezTo>
                  <a:pt x="8404" y="8541"/>
                  <a:pt x="8438" y="8674"/>
                  <a:pt x="8465" y="8732"/>
                </a:cubicBezTo>
                <a:cubicBezTo>
                  <a:pt x="8491" y="8770"/>
                  <a:pt x="8532" y="8770"/>
                  <a:pt x="8539" y="8693"/>
                </a:cubicBezTo>
                <a:cubicBezTo>
                  <a:pt x="8546" y="8655"/>
                  <a:pt x="8539" y="8617"/>
                  <a:pt x="8539" y="8598"/>
                </a:cubicBezTo>
                <a:cubicBezTo>
                  <a:pt x="8519" y="8407"/>
                  <a:pt x="8485" y="8236"/>
                  <a:pt x="8438" y="8102"/>
                </a:cubicBezTo>
                <a:cubicBezTo>
                  <a:pt x="8390" y="7988"/>
                  <a:pt x="8356" y="7912"/>
                  <a:pt x="8330" y="7740"/>
                </a:cubicBezTo>
                <a:cubicBezTo>
                  <a:pt x="8323" y="7664"/>
                  <a:pt x="8316" y="7569"/>
                  <a:pt x="8336" y="7530"/>
                </a:cubicBezTo>
                <a:cubicBezTo>
                  <a:pt x="8356" y="7511"/>
                  <a:pt x="8377" y="7530"/>
                  <a:pt x="8390" y="7569"/>
                </a:cubicBezTo>
                <a:cubicBezTo>
                  <a:pt x="8404" y="7607"/>
                  <a:pt x="8417" y="7645"/>
                  <a:pt x="8431" y="7683"/>
                </a:cubicBezTo>
                <a:cubicBezTo>
                  <a:pt x="8444" y="7721"/>
                  <a:pt x="8465" y="7740"/>
                  <a:pt x="8485" y="7721"/>
                </a:cubicBezTo>
                <a:cubicBezTo>
                  <a:pt x="8498" y="7702"/>
                  <a:pt x="8498" y="7645"/>
                  <a:pt x="8498" y="7607"/>
                </a:cubicBezTo>
                <a:cubicBezTo>
                  <a:pt x="8498" y="7550"/>
                  <a:pt x="8485" y="7511"/>
                  <a:pt x="8478" y="7473"/>
                </a:cubicBezTo>
                <a:cubicBezTo>
                  <a:pt x="8451" y="7359"/>
                  <a:pt x="8424" y="7244"/>
                  <a:pt x="8397" y="7111"/>
                </a:cubicBezTo>
                <a:cubicBezTo>
                  <a:pt x="8377" y="7035"/>
                  <a:pt x="8343" y="6901"/>
                  <a:pt x="8336" y="6787"/>
                </a:cubicBezTo>
                <a:cubicBezTo>
                  <a:pt x="8336" y="6749"/>
                  <a:pt x="8336" y="6711"/>
                  <a:pt x="8350" y="6692"/>
                </a:cubicBezTo>
                <a:cubicBezTo>
                  <a:pt x="8356" y="6673"/>
                  <a:pt x="8370" y="6692"/>
                  <a:pt x="8377" y="6711"/>
                </a:cubicBezTo>
                <a:cubicBezTo>
                  <a:pt x="8384" y="6730"/>
                  <a:pt x="8390" y="6749"/>
                  <a:pt x="8397" y="6768"/>
                </a:cubicBezTo>
                <a:cubicBezTo>
                  <a:pt x="8411" y="6806"/>
                  <a:pt x="8431" y="6825"/>
                  <a:pt x="8451" y="6844"/>
                </a:cubicBezTo>
                <a:cubicBezTo>
                  <a:pt x="8465" y="6844"/>
                  <a:pt x="8478" y="6844"/>
                  <a:pt x="8485" y="6806"/>
                </a:cubicBezTo>
                <a:cubicBezTo>
                  <a:pt x="8498" y="6787"/>
                  <a:pt x="8498" y="6749"/>
                  <a:pt x="8498" y="6730"/>
                </a:cubicBezTo>
                <a:cubicBezTo>
                  <a:pt x="8491" y="6596"/>
                  <a:pt x="8458" y="6501"/>
                  <a:pt x="8424" y="6406"/>
                </a:cubicBezTo>
                <a:cubicBezTo>
                  <a:pt x="8404" y="6348"/>
                  <a:pt x="8296" y="5986"/>
                  <a:pt x="8343" y="5910"/>
                </a:cubicBezTo>
                <a:cubicBezTo>
                  <a:pt x="8384" y="5853"/>
                  <a:pt x="8431" y="6196"/>
                  <a:pt x="8471" y="6062"/>
                </a:cubicBezTo>
                <a:cubicBezTo>
                  <a:pt x="8485" y="6024"/>
                  <a:pt x="8478" y="5967"/>
                  <a:pt x="8478" y="5910"/>
                </a:cubicBezTo>
                <a:cubicBezTo>
                  <a:pt x="8471" y="5872"/>
                  <a:pt x="8458" y="5815"/>
                  <a:pt x="8444" y="5796"/>
                </a:cubicBezTo>
                <a:cubicBezTo>
                  <a:pt x="8424" y="5738"/>
                  <a:pt x="8404" y="5719"/>
                  <a:pt x="8384" y="5681"/>
                </a:cubicBezTo>
                <a:cubicBezTo>
                  <a:pt x="8356" y="5643"/>
                  <a:pt x="8289" y="5395"/>
                  <a:pt x="8343" y="5338"/>
                </a:cubicBezTo>
                <a:cubicBezTo>
                  <a:pt x="8377" y="5281"/>
                  <a:pt x="8404" y="5433"/>
                  <a:pt x="8424" y="5471"/>
                </a:cubicBezTo>
                <a:cubicBezTo>
                  <a:pt x="8438" y="5491"/>
                  <a:pt x="8451" y="5491"/>
                  <a:pt x="8458" y="5471"/>
                </a:cubicBezTo>
                <a:cubicBezTo>
                  <a:pt x="8458" y="5471"/>
                  <a:pt x="8458" y="5471"/>
                  <a:pt x="8458" y="5471"/>
                </a:cubicBezTo>
                <a:cubicBezTo>
                  <a:pt x="8458" y="5452"/>
                  <a:pt x="8458" y="5452"/>
                  <a:pt x="8458" y="5433"/>
                </a:cubicBezTo>
                <a:cubicBezTo>
                  <a:pt x="8465" y="5281"/>
                  <a:pt x="8431" y="5128"/>
                  <a:pt x="8404" y="4995"/>
                </a:cubicBezTo>
                <a:cubicBezTo>
                  <a:pt x="8370" y="4861"/>
                  <a:pt x="8336" y="4728"/>
                  <a:pt x="8330" y="4575"/>
                </a:cubicBezTo>
                <a:cubicBezTo>
                  <a:pt x="8330" y="4537"/>
                  <a:pt x="8330" y="4518"/>
                  <a:pt x="8330" y="4480"/>
                </a:cubicBezTo>
                <a:cubicBezTo>
                  <a:pt x="8336" y="4461"/>
                  <a:pt x="8343" y="4442"/>
                  <a:pt x="8350" y="4442"/>
                </a:cubicBezTo>
                <a:cubicBezTo>
                  <a:pt x="8370" y="4461"/>
                  <a:pt x="8356" y="4537"/>
                  <a:pt x="8370" y="4575"/>
                </a:cubicBezTo>
                <a:cubicBezTo>
                  <a:pt x="8384" y="4595"/>
                  <a:pt x="8411" y="4595"/>
                  <a:pt x="8417" y="4575"/>
                </a:cubicBezTo>
                <a:cubicBezTo>
                  <a:pt x="8444" y="4537"/>
                  <a:pt x="8444" y="4442"/>
                  <a:pt x="8438" y="4385"/>
                </a:cubicBezTo>
                <a:cubicBezTo>
                  <a:pt x="8431" y="4309"/>
                  <a:pt x="8417" y="4251"/>
                  <a:pt x="8404" y="4194"/>
                </a:cubicBezTo>
                <a:cubicBezTo>
                  <a:pt x="8356" y="4004"/>
                  <a:pt x="8323" y="3794"/>
                  <a:pt x="8309" y="3584"/>
                </a:cubicBezTo>
                <a:cubicBezTo>
                  <a:pt x="8296" y="3374"/>
                  <a:pt x="8309" y="3165"/>
                  <a:pt x="8302" y="2955"/>
                </a:cubicBezTo>
                <a:cubicBezTo>
                  <a:pt x="8302" y="2898"/>
                  <a:pt x="8309" y="2612"/>
                  <a:pt x="8276" y="2612"/>
                </a:cubicBezTo>
                <a:cubicBezTo>
                  <a:pt x="8242" y="2612"/>
                  <a:pt x="8242" y="2860"/>
                  <a:pt x="8242" y="2917"/>
                </a:cubicBezTo>
                <a:cubicBezTo>
                  <a:pt x="8228" y="3413"/>
                  <a:pt x="8215" y="3927"/>
                  <a:pt x="8107" y="4289"/>
                </a:cubicBezTo>
                <a:cubicBezTo>
                  <a:pt x="8093" y="4347"/>
                  <a:pt x="8073" y="4385"/>
                  <a:pt x="8073" y="4461"/>
                </a:cubicBezTo>
                <a:cubicBezTo>
                  <a:pt x="8066" y="4518"/>
                  <a:pt x="8080" y="4575"/>
                  <a:pt x="8100" y="4614"/>
                </a:cubicBezTo>
                <a:cubicBezTo>
                  <a:pt x="8120" y="4633"/>
                  <a:pt x="8141" y="4614"/>
                  <a:pt x="8161" y="4575"/>
                </a:cubicBezTo>
                <a:cubicBezTo>
                  <a:pt x="8168" y="4556"/>
                  <a:pt x="8181" y="4480"/>
                  <a:pt x="8201" y="4518"/>
                </a:cubicBezTo>
                <a:cubicBezTo>
                  <a:pt x="8208" y="4537"/>
                  <a:pt x="8208" y="4575"/>
                  <a:pt x="8208" y="4614"/>
                </a:cubicBezTo>
                <a:cubicBezTo>
                  <a:pt x="8215" y="4804"/>
                  <a:pt x="8181" y="4995"/>
                  <a:pt x="8141" y="5166"/>
                </a:cubicBezTo>
                <a:cubicBezTo>
                  <a:pt x="8107" y="5319"/>
                  <a:pt x="8060" y="5491"/>
                  <a:pt x="8039" y="5681"/>
                </a:cubicBezTo>
                <a:cubicBezTo>
                  <a:pt x="8032" y="5738"/>
                  <a:pt x="8032" y="5796"/>
                  <a:pt x="8032" y="5853"/>
                </a:cubicBezTo>
                <a:cubicBezTo>
                  <a:pt x="8039" y="5929"/>
                  <a:pt x="8060" y="5986"/>
                  <a:pt x="8080" y="5986"/>
                </a:cubicBezTo>
                <a:cubicBezTo>
                  <a:pt x="8120" y="5986"/>
                  <a:pt x="8120" y="5891"/>
                  <a:pt x="8154" y="5853"/>
                </a:cubicBezTo>
                <a:cubicBezTo>
                  <a:pt x="8168" y="5834"/>
                  <a:pt x="8181" y="5834"/>
                  <a:pt x="8195" y="5872"/>
                </a:cubicBezTo>
                <a:cubicBezTo>
                  <a:pt x="8201" y="5891"/>
                  <a:pt x="8201" y="5910"/>
                  <a:pt x="8201" y="5948"/>
                </a:cubicBezTo>
                <a:cubicBezTo>
                  <a:pt x="8201" y="6101"/>
                  <a:pt x="8154" y="6196"/>
                  <a:pt x="8114" y="6310"/>
                </a:cubicBezTo>
                <a:cubicBezTo>
                  <a:pt x="8073" y="6425"/>
                  <a:pt x="8039" y="6577"/>
                  <a:pt x="8019" y="6730"/>
                </a:cubicBezTo>
                <a:cubicBezTo>
                  <a:pt x="8012" y="6787"/>
                  <a:pt x="8006" y="6844"/>
                  <a:pt x="8006" y="6882"/>
                </a:cubicBezTo>
                <a:cubicBezTo>
                  <a:pt x="8006" y="6939"/>
                  <a:pt x="8012" y="6997"/>
                  <a:pt x="8026" y="7016"/>
                </a:cubicBezTo>
                <a:cubicBezTo>
                  <a:pt x="8053" y="7054"/>
                  <a:pt x="8086" y="7035"/>
                  <a:pt x="8107" y="6978"/>
                </a:cubicBezTo>
                <a:cubicBezTo>
                  <a:pt x="8127" y="6920"/>
                  <a:pt x="8134" y="6844"/>
                  <a:pt x="8147" y="6787"/>
                </a:cubicBezTo>
                <a:cubicBezTo>
                  <a:pt x="8154" y="6749"/>
                  <a:pt x="8168" y="6711"/>
                  <a:pt x="8181" y="6692"/>
                </a:cubicBezTo>
                <a:cubicBezTo>
                  <a:pt x="8249" y="6653"/>
                  <a:pt x="8201" y="6959"/>
                  <a:pt x="8188" y="6997"/>
                </a:cubicBezTo>
                <a:cubicBezTo>
                  <a:pt x="8114" y="7283"/>
                  <a:pt x="8012" y="7550"/>
                  <a:pt x="8019" y="7874"/>
                </a:cubicBezTo>
                <a:cubicBezTo>
                  <a:pt x="8019" y="7931"/>
                  <a:pt x="8026" y="8007"/>
                  <a:pt x="8046" y="8026"/>
                </a:cubicBezTo>
                <a:cubicBezTo>
                  <a:pt x="8066" y="8064"/>
                  <a:pt x="8093" y="7988"/>
                  <a:pt x="8114" y="7912"/>
                </a:cubicBezTo>
                <a:cubicBezTo>
                  <a:pt x="8120" y="7874"/>
                  <a:pt x="8195" y="7473"/>
                  <a:pt x="8201" y="7683"/>
                </a:cubicBezTo>
                <a:cubicBezTo>
                  <a:pt x="8208" y="7874"/>
                  <a:pt x="8154" y="7969"/>
                  <a:pt x="8120" y="8102"/>
                </a:cubicBezTo>
                <a:cubicBezTo>
                  <a:pt x="8073" y="8255"/>
                  <a:pt x="8039" y="8446"/>
                  <a:pt x="8019" y="8636"/>
                </a:cubicBezTo>
                <a:cubicBezTo>
                  <a:pt x="8012" y="8712"/>
                  <a:pt x="8012" y="8827"/>
                  <a:pt x="8039" y="8846"/>
                </a:cubicBezTo>
                <a:cubicBezTo>
                  <a:pt x="8080" y="8903"/>
                  <a:pt x="8093" y="8732"/>
                  <a:pt x="8120" y="8693"/>
                </a:cubicBezTo>
                <a:cubicBezTo>
                  <a:pt x="8147" y="8617"/>
                  <a:pt x="8188" y="8655"/>
                  <a:pt x="8195" y="8751"/>
                </a:cubicBezTo>
                <a:cubicBezTo>
                  <a:pt x="8195" y="8808"/>
                  <a:pt x="8188" y="8884"/>
                  <a:pt x="8174" y="8941"/>
                </a:cubicBezTo>
                <a:cubicBezTo>
                  <a:pt x="8134" y="9151"/>
                  <a:pt x="8039" y="9284"/>
                  <a:pt x="8006" y="9532"/>
                </a:cubicBezTo>
                <a:cubicBezTo>
                  <a:pt x="7999" y="9608"/>
                  <a:pt x="7999" y="9685"/>
                  <a:pt x="8019" y="9723"/>
                </a:cubicBezTo>
                <a:cubicBezTo>
                  <a:pt x="8053" y="9799"/>
                  <a:pt x="8086" y="9685"/>
                  <a:pt x="8107" y="9628"/>
                </a:cubicBezTo>
                <a:cubicBezTo>
                  <a:pt x="8114" y="9608"/>
                  <a:pt x="8120" y="9589"/>
                  <a:pt x="8134" y="9589"/>
                </a:cubicBezTo>
                <a:cubicBezTo>
                  <a:pt x="8141" y="9589"/>
                  <a:pt x="8154" y="9608"/>
                  <a:pt x="8154" y="9647"/>
                </a:cubicBezTo>
                <a:cubicBezTo>
                  <a:pt x="8154" y="9666"/>
                  <a:pt x="8154" y="9704"/>
                  <a:pt x="8147" y="9723"/>
                </a:cubicBezTo>
                <a:cubicBezTo>
                  <a:pt x="8120" y="9990"/>
                  <a:pt x="8046" y="10085"/>
                  <a:pt x="7992" y="10295"/>
                </a:cubicBezTo>
                <a:cubicBezTo>
                  <a:pt x="7979" y="10352"/>
                  <a:pt x="7965" y="10428"/>
                  <a:pt x="7951" y="10505"/>
                </a:cubicBezTo>
                <a:cubicBezTo>
                  <a:pt x="6777" y="10505"/>
                  <a:pt x="6777" y="10505"/>
                  <a:pt x="6777" y="10505"/>
                </a:cubicBezTo>
                <a:cubicBezTo>
                  <a:pt x="5036" y="8903"/>
                  <a:pt x="5036" y="8903"/>
                  <a:pt x="5036" y="8903"/>
                </a:cubicBezTo>
                <a:cubicBezTo>
                  <a:pt x="4941" y="8903"/>
                  <a:pt x="4941" y="8903"/>
                  <a:pt x="4941" y="8903"/>
                </a:cubicBezTo>
                <a:cubicBezTo>
                  <a:pt x="4907" y="8789"/>
                  <a:pt x="4880" y="8674"/>
                  <a:pt x="4894" y="8522"/>
                </a:cubicBezTo>
                <a:cubicBezTo>
                  <a:pt x="4941" y="8541"/>
                  <a:pt x="4954" y="8789"/>
                  <a:pt x="5009" y="8789"/>
                </a:cubicBezTo>
                <a:cubicBezTo>
                  <a:pt x="5042" y="8770"/>
                  <a:pt x="5062" y="8636"/>
                  <a:pt x="5049" y="8541"/>
                </a:cubicBezTo>
                <a:cubicBezTo>
                  <a:pt x="5036" y="8312"/>
                  <a:pt x="4968" y="8160"/>
                  <a:pt x="4921" y="7988"/>
                </a:cubicBezTo>
                <a:cubicBezTo>
                  <a:pt x="4901" y="7912"/>
                  <a:pt x="4880" y="7816"/>
                  <a:pt x="4874" y="7721"/>
                </a:cubicBezTo>
                <a:cubicBezTo>
                  <a:pt x="4867" y="7702"/>
                  <a:pt x="4860" y="7607"/>
                  <a:pt x="4860" y="7588"/>
                </a:cubicBezTo>
                <a:cubicBezTo>
                  <a:pt x="4874" y="7530"/>
                  <a:pt x="4894" y="7607"/>
                  <a:pt x="4901" y="7626"/>
                </a:cubicBezTo>
                <a:cubicBezTo>
                  <a:pt x="4914" y="7683"/>
                  <a:pt x="4921" y="7721"/>
                  <a:pt x="4934" y="7778"/>
                </a:cubicBezTo>
                <a:cubicBezTo>
                  <a:pt x="4941" y="7816"/>
                  <a:pt x="4954" y="7835"/>
                  <a:pt x="4968" y="7874"/>
                </a:cubicBezTo>
                <a:cubicBezTo>
                  <a:pt x="4982" y="7893"/>
                  <a:pt x="4995" y="7893"/>
                  <a:pt x="5009" y="7874"/>
                </a:cubicBezTo>
                <a:cubicBezTo>
                  <a:pt x="5029" y="7855"/>
                  <a:pt x="5036" y="7797"/>
                  <a:pt x="5042" y="7740"/>
                </a:cubicBezTo>
                <a:cubicBezTo>
                  <a:pt x="5042" y="7645"/>
                  <a:pt x="5029" y="7569"/>
                  <a:pt x="5009" y="7492"/>
                </a:cubicBezTo>
                <a:cubicBezTo>
                  <a:pt x="4995" y="7416"/>
                  <a:pt x="4968" y="7340"/>
                  <a:pt x="4948" y="7283"/>
                </a:cubicBezTo>
                <a:cubicBezTo>
                  <a:pt x="4934" y="7225"/>
                  <a:pt x="4914" y="7187"/>
                  <a:pt x="4901" y="7130"/>
                </a:cubicBezTo>
                <a:cubicBezTo>
                  <a:pt x="4887" y="7073"/>
                  <a:pt x="4819" y="6730"/>
                  <a:pt x="4867" y="6673"/>
                </a:cubicBezTo>
                <a:cubicBezTo>
                  <a:pt x="4880" y="6673"/>
                  <a:pt x="4894" y="6692"/>
                  <a:pt x="4901" y="6711"/>
                </a:cubicBezTo>
                <a:cubicBezTo>
                  <a:pt x="4914" y="6730"/>
                  <a:pt x="4921" y="6768"/>
                  <a:pt x="4928" y="6787"/>
                </a:cubicBezTo>
                <a:cubicBezTo>
                  <a:pt x="4948" y="6844"/>
                  <a:pt x="4975" y="6882"/>
                  <a:pt x="5002" y="6882"/>
                </a:cubicBezTo>
                <a:cubicBezTo>
                  <a:pt x="5009" y="6882"/>
                  <a:pt x="5022" y="6882"/>
                  <a:pt x="5022" y="6863"/>
                </a:cubicBezTo>
                <a:cubicBezTo>
                  <a:pt x="5036" y="6844"/>
                  <a:pt x="5036" y="6806"/>
                  <a:pt x="5036" y="6768"/>
                </a:cubicBezTo>
                <a:cubicBezTo>
                  <a:pt x="5042" y="6673"/>
                  <a:pt x="5015" y="6577"/>
                  <a:pt x="4995" y="6482"/>
                </a:cubicBezTo>
                <a:cubicBezTo>
                  <a:pt x="4968" y="6387"/>
                  <a:pt x="4954" y="6291"/>
                  <a:pt x="4934" y="6196"/>
                </a:cubicBezTo>
                <a:cubicBezTo>
                  <a:pt x="4907" y="6082"/>
                  <a:pt x="4880" y="5986"/>
                  <a:pt x="4874" y="5853"/>
                </a:cubicBezTo>
                <a:cubicBezTo>
                  <a:pt x="4921" y="5738"/>
                  <a:pt x="4961" y="6120"/>
                  <a:pt x="5022" y="6062"/>
                </a:cubicBezTo>
                <a:cubicBezTo>
                  <a:pt x="5056" y="6024"/>
                  <a:pt x="5042" y="5853"/>
                  <a:pt x="5015" y="5757"/>
                </a:cubicBezTo>
                <a:cubicBezTo>
                  <a:pt x="4961" y="5529"/>
                  <a:pt x="4928" y="5281"/>
                  <a:pt x="4907" y="5014"/>
                </a:cubicBezTo>
                <a:cubicBezTo>
                  <a:pt x="4894" y="4880"/>
                  <a:pt x="4887" y="4747"/>
                  <a:pt x="4880" y="4614"/>
                </a:cubicBezTo>
                <a:cubicBezTo>
                  <a:pt x="4880" y="4556"/>
                  <a:pt x="4880" y="4251"/>
                  <a:pt x="4833" y="4347"/>
                </a:cubicBezTo>
                <a:cubicBezTo>
                  <a:pt x="4826" y="4366"/>
                  <a:pt x="4819" y="4404"/>
                  <a:pt x="4813" y="4461"/>
                </a:cubicBezTo>
                <a:cubicBezTo>
                  <a:pt x="4799" y="4671"/>
                  <a:pt x="4779" y="4900"/>
                  <a:pt x="4759" y="5128"/>
                </a:cubicBezTo>
                <a:cubicBezTo>
                  <a:pt x="4745" y="5300"/>
                  <a:pt x="4739" y="5548"/>
                  <a:pt x="4698" y="5700"/>
                </a:cubicBezTo>
                <a:cubicBezTo>
                  <a:pt x="4671" y="5777"/>
                  <a:pt x="4644" y="5834"/>
                  <a:pt x="4651" y="5948"/>
                </a:cubicBezTo>
                <a:cubicBezTo>
                  <a:pt x="4651" y="5967"/>
                  <a:pt x="4651" y="5967"/>
                  <a:pt x="4651" y="5986"/>
                </a:cubicBezTo>
                <a:cubicBezTo>
                  <a:pt x="4651" y="5986"/>
                  <a:pt x="4658" y="6005"/>
                  <a:pt x="4664" y="6005"/>
                </a:cubicBezTo>
                <a:cubicBezTo>
                  <a:pt x="4712" y="6043"/>
                  <a:pt x="4739" y="5948"/>
                  <a:pt x="4772" y="5853"/>
                </a:cubicBezTo>
                <a:cubicBezTo>
                  <a:pt x="4772" y="5853"/>
                  <a:pt x="4779" y="5834"/>
                  <a:pt x="4786" y="5834"/>
                </a:cubicBezTo>
                <a:cubicBezTo>
                  <a:pt x="4792" y="5834"/>
                  <a:pt x="4799" y="5834"/>
                  <a:pt x="4799" y="5834"/>
                </a:cubicBezTo>
                <a:cubicBezTo>
                  <a:pt x="4813" y="5872"/>
                  <a:pt x="4799" y="5948"/>
                  <a:pt x="4799" y="5986"/>
                </a:cubicBezTo>
                <a:cubicBezTo>
                  <a:pt x="4792" y="6101"/>
                  <a:pt x="4772" y="6215"/>
                  <a:pt x="4752" y="6310"/>
                </a:cubicBezTo>
                <a:cubicBezTo>
                  <a:pt x="4712" y="6444"/>
                  <a:pt x="4658" y="6577"/>
                  <a:pt x="4631" y="6749"/>
                </a:cubicBezTo>
                <a:cubicBezTo>
                  <a:pt x="4624" y="6768"/>
                  <a:pt x="4617" y="6806"/>
                  <a:pt x="4617" y="6844"/>
                </a:cubicBezTo>
                <a:cubicBezTo>
                  <a:pt x="4624" y="6920"/>
                  <a:pt x="4644" y="6959"/>
                  <a:pt x="4671" y="6959"/>
                </a:cubicBezTo>
                <a:cubicBezTo>
                  <a:pt x="4705" y="6978"/>
                  <a:pt x="4718" y="6901"/>
                  <a:pt x="4732" y="6825"/>
                </a:cubicBezTo>
                <a:cubicBezTo>
                  <a:pt x="4739" y="6768"/>
                  <a:pt x="4745" y="6711"/>
                  <a:pt x="4766" y="6692"/>
                </a:cubicBezTo>
                <a:cubicBezTo>
                  <a:pt x="4766" y="6692"/>
                  <a:pt x="4772" y="6692"/>
                  <a:pt x="4779" y="6692"/>
                </a:cubicBezTo>
                <a:cubicBezTo>
                  <a:pt x="4779" y="6692"/>
                  <a:pt x="4779" y="6711"/>
                  <a:pt x="4779" y="6711"/>
                </a:cubicBezTo>
                <a:cubicBezTo>
                  <a:pt x="4779" y="6825"/>
                  <a:pt x="4772" y="6920"/>
                  <a:pt x="4759" y="7035"/>
                </a:cubicBezTo>
                <a:cubicBezTo>
                  <a:pt x="4739" y="7130"/>
                  <a:pt x="4712" y="7187"/>
                  <a:pt x="4684" y="7264"/>
                </a:cubicBezTo>
                <a:cubicBezTo>
                  <a:pt x="4671" y="7321"/>
                  <a:pt x="4651" y="7359"/>
                  <a:pt x="4644" y="7416"/>
                </a:cubicBezTo>
                <a:cubicBezTo>
                  <a:pt x="4637" y="7435"/>
                  <a:pt x="4631" y="7492"/>
                  <a:pt x="4631" y="7530"/>
                </a:cubicBezTo>
                <a:cubicBezTo>
                  <a:pt x="4637" y="7569"/>
                  <a:pt x="4644" y="7626"/>
                  <a:pt x="4658" y="7626"/>
                </a:cubicBezTo>
                <a:cubicBezTo>
                  <a:pt x="4678" y="7664"/>
                  <a:pt x="4698" y="7626"/>
                  <a:pt x="4712" y="7588"/>
                </a:cubicBezTo>
                <a:cubicBezTo>
                  <a:pt x="4725" y="7569"/>
                  <a:pt x="4766" y="7378"/>
                  <a:pt x="4779" y="7454"/>
                </a:cubicBezTo>
                <a:cubicBezTo>
                  <a:pt x="4786" y="7473"/>
                  <a:pt x="4772" y="7569"/>
                  <a:pt x="4772" y="7607"/>
                </a:cubicBezTo>
                <a:cubicBezTo>
                  <a:pt x="4766" y="7702"/>
                  <a:pt x="4752" y="7797"/>
                  <a:pt x="4739" y="7893"/>
                </a:cubicBezTo>
                <a:cubicBezTo>
                  <a:pt x="4712" y="8102"/>
                  <a:pt x="4671" y="8274"/>
                  <a:pt x="4617" y="8426"/>
                </a:cubicBezTo>
                <a:cubicBezTo>
                  <a:pt x="4597" y="8484"/>
                  <a:pt x="4570" y="8560"/>
                  <a:pt x="4570" y="8655"/>
                </a:cubicBezTo>
                <a:cubicBezTo>
                  <a:pt x="4570" y="8770"/>
                  <a:pt x="4624" y="8827"/>
                  <a:pt x="4664" y="8808"/>
                </a:cubicBezTo>
                <a:cubicBezTo>
                  <a:pt x="4712" y="8770"/>
                  <a:pt x="4712" y="8617"/>
                  <a:pt x="4745" y="8541"/>
                </a:cubicBezTo>
                <a:cubicBezTo>
                  <a:pt x="4752" y="8522"/>
                  <a:pt x="4752" y="8522"/>
                  <a:pt x="4759" y="8522"/>
                </a:cubicBezTo>
                <a:cubicBezTo>
                  <a:pt x="4766" y="8522"/>
                  <a:pt x="4766" y="8560"/>
                  <a:pt x="4766" y="8579"/>
                </a:cubicBezTo>
                <a:cubicBezTo>
                  <a:pt x="4759" y="8693"/>
                  <a:pt x="4745" y="8808"/>
                  <a:pt x="4732" y="8903"/>
                </a:cubicBezTo>
                <a:cubicBezTo>
                  <a:pt x="4455" y="8903"/>
                  <a:pt x="4455" y="8903"/>
                  <a:pt x="4455" y="8903"/>
                </a:cubicBezTo>
                <a:cubicBezTo>
                  <a:pt x="4455" y="8903"/>
                  <a:pt x="4455" y="8884"/>
                  <a:pt x="4455" y="8865"/>
                </a:cubicBezTo>
                <a:cubicBezTo>
                  <a:pt x="4442" y="8693"/>
                  <a:pt x="4414" y="8541"/>
                  <a:pt x="4374" y="8426"/>
                </a:cubicBezTo>
                <a:cubicBezTo>
                  <a:pt x="4354" y="8350"/>
                  <a:pt x="4327" y="8293"/>
                  <a:pt x="4307" y="8236"/>
                </a:cubicBezTo>
                <a:cubicBezTo>
                  <a:pt x="4293" y="8198"/>
                  <a:pt x="4232" y="7912"/>
                  <a:pt x="4293" y="7912"/>
                </a:cubicBezTo>
                <a:cubicBezTo>
                  <a:pt x="4300" y="7912"/>
                  <a:pt x="4307" y="7931"/>
                  <a:pt x="4313" y="7950"/>
                </a:cubicBezTo>
                <a:cubicBezTo>
                  <a:pt x="4327" y="7988"/>
                  <a:pt x="4340" y="8026"/>
                  <a:pt x="4354" y="8064"/>
                </a:cubicBezTo>
                <a:cubicBezTo>
                  <a:pt x="4367" y="8121"/>
                  <a:pt x="4388" y="8141"/>
                  <a:pt x="4401" y="8121"/>
                </a:cubicBezTo>
                <a:cubicBezTo>
                  <a:pt x="4428" y="8083"/>
                  <a:pt x="4428" y="7988"/>
                  <a:pt x="4421" y="7912"/>
                </a:cubicBezTo>
                <a:cubicBezTo>
                  <a:pt x="4401" y="7759"/>
                  <a:pt x="4374" y="7607"/>
                  <a:pt x="4334" y="7492"/>
                </a:cubicBezTo>
                <a:cubicBezTo>
                  <a:pt x="4300" y="7378"/>
                  <a:pt x="4239" y="7244"/>
                  <a:pt x="4259" y="7073"/>
                </a:cubicBezTo>
                <a:cubicBezTo>
                  <a:pt x="4266" y="7054"/>
                  <a:pt x="4266" y="7035"/>
                  <a:pt x="4273" y="7016"/>
                </a:cubicBezTo>
                <a:cubicBezTo>
                  <a:pt x="4286" y="6997"/>
                  <a:pt x="4300" y="6997"/>
                  <a:pt x="4313" y="7016"/>
                </a:cubicBezTo>
                <a:cubicBezTo>
                  <a:pt x="4320" y="7035"/>
                  <a:pt x="4334" y="7073"/>
                  <a:pt x="4340" y="7092"/>
                </a:cubicBezTo>
                <a:cubicBezTo>
                  <a:pt x="4354" y="7149"/>
                  <a:pt x="4408" y="7378"/>
                  <a:pt x="4428" y="7244"/>
                </a:cubicBezTo>
                <a:cubicBezTo>
                  <a:pt x="4435" y="7225"/>
                  <a:pt x="4435" y="7206"/>
                  <a:pt x="4435" y="7187"/>
                </a:cubicBezTo>
                <a:cubicBezTo>
                  <a:pt x="4428" y="6997"/>
                  <a:pt x="4408" y="6806"/>
                  <a:pt x="4367" y="6653"/>
                </a:cubicBezTo>
                <a:cubicBezTo>
                  <a:pt x="4334" y="6501"/>
                  <a:pt x="4286" y="6387"/>
                  <a:pt x="4259" y="6215"/>
                </a:cubicBezTo>
                <a:cubicBezTo>
                  <a:pt x="4246" y="6120"/>
                  <a:pt x="4246" y="5948"/>
                  <a:pt x="4293" y="5948"/>
                </a:cubicBezTo>
                <a:cubicBezTo>
                  <a:pt x="4334" y="5948"/>
                  <a:pt x="4361" y="6082"/>
                  <a:pt x="4394" y="6120"/>
                </a:cubicBezTo>
                <a:cubicBezTo>
                  <a:pt x="4414" y="6177"/>
                  <a:pt x="4455" y="6158"/>
                  <a:pt x="4469" y="6082"/>
                </a:cubicBezTo>
                <a:cubicBezTo>
                  <a:pt x="4469" y="6043"/>
                  <a:pt x="4469" y="6024"/>
                  <a:pt x="4462" y="5986"/>
                </a:cubicBezTo>
                <a:cubicBezTo>
                  <a:pt x="4442" y="5815"/>
                  <a:pt x="4408" y="5643"/>
                  <a:pt x="4361" y="5510"/>
                </a:cubicBezTo>
                <a:cubicBezTo>
                  <a:pt x="4320" y="5376"/>
                  <a:pt x="4279" y="5300"/>
                  <a:pt x="4259" y="5128"/>
                </a:cubicBezTo>
                <a:cubicBezTo>
                  <a:pt x="4246" y="5071"/>
                  <a:pt x="4239" y="4976"/>
                  <a:pt x="4266" y="4938"/>
                </a:cubicBezTo>
                <a:cubicBezTo>
                  <a:pt x="4279" y="4900"/>
                  <a:pt x="4300" y="4919"/>
                  <a:pt x="4313" y="4957"/>
                </a:cubicBezTo>
                <a:cubicBezTo>
                  <a:pt x="4334" y="4995"/>
                  <a:pt x="4340" y="5052"/>
                  <a:pt x="4354" y="5090"/>
                </a:cubicBezTo>
                <a:cubicBezTo>
                  <a:pt x="4367" y="5128"/>
                  <a:pt x="4394" y="5147"/>
                  <a:pt x="4408" y="5109"/>
                </a:cubicBezTo>
                <a:cubicBezTo>
                  <a:pt x="4421" y="5090"/>
                  <a:pt x="4428" y="5033"/>
                  <a:pt x="4421" y="4995"/>
                </a:cubicBezTo>
                <a:cubicBezTo>
                  <a:pt x="4421" y="4957"/>
                  <a:pt x="4414" y="4919"/>
                  <a:pt x="4408" y="4880"/>
                </a:cubicBezTo>
                <a:cubicBezTo>
                  <a:pt x="4381" y="4747"/>
                  <a:pt x="4347" y="4633"/>
                  <a:pt x="4320" y="4518"/>
                </a:cubicBezTo>
                <a:cubicBezTo>
                  <a:pt x="4300" y="4423"/>
                  <a:pt x="4266" y="4289"/>
                  <a:pt x="4259" y="4194"/>
                </a:cubicBezTo>
                <a:cubicBezTo>
                  <a:pt x="4259" y="4156"/>
                  <a:pt x="4259" y="4099"/>
                  <a:pt x="4273" y="4080"/>
                </a:cubicBezTo>
                <a:cubicBezTo>
                  <a:pt x="4286" y="4080"/>
                  <a:pt x="4293" y="4080"/>
                  <a:pt x="4300" y="4099"/>
                </a:cubicBezTo>
                <a:cubicBezTo>
                  <a:pt x="4313" y="4118"/>
                  <a:pt x="4313" y="4137"/>
                  <a:pt x="4320" y="4156"/>
                </a:cubicBezTo>
                <a:cubicBezTo>
                  <a:pt x="4340" y="4194"/>
                  <a:pt x="4354" y="4232"/>
                  <a:pt x="4374" y="4232"/>
                </a:cubicBezTo>
                <a:cubicBezTo>
                  <a:pt x="4388" y="4232"/>
                  <a:pt x="4408" y="4232"/>
                  <a:pt x="4414" y="4213"/>
                </a:cubicBezTo>
                <a:cubicBezTo>
                  <a:pt x="4421" y="4194"/>
                  <a:pt x="4421" y="4156"/>
                  <a:pt x="4421" y="4118"/>
                </a:cubicBezTo>
                <a:cubicBezTo>
                  <a:pt x="4414" y="3984"/>
                  <a:pt x="4381" y="3889"/>
                  <a:pt x="4347" y="3813"/>
                </a:cubicBezTo>
                <a:cubicBezTo>
                  <a:pt x="4327" y="3756"/>
                  <a:pt x="4219" y="3393"/>
                  <a:pt x="4273" y="3317"/>
                </a:cubicBezTo>
                <a:cubicBezTo>
                  <a:pt x="4307" y="3260"/>
                  <a:pt x="4361" y="3584"/>
                  <a:pt x="4394" y="3451"/>
                </a:cubicBezTo>
                <a:cubicBezTo>
                  <a:pt x="4408" y="3413"/>
                  <a:pt x="4408" y="3355"/>
                  <a:pt x="4401" y="3317"/>
                </a:cubicBezTo>
                <a:cubicBezTo>
                  <a:pt x="4394" y="3260"/>
                  <a:pt x="4381" y="3222"/>
                  <a:pt x="4367" y="3184"/>
                </a:cubicBezTo>
                <a:cubicBezTo>
                  <a:pt x="4354" y="3146"/>
                  <a:pt x="4327" y="3108"/>
                  <a:pt x="4307" y="3088"/>
                </a:cubicBezTo>
                <a:cubicBezTo>
                  <a:pt x="4279" y="3031"/>
                  <a:pt x="4219" y="2783"/>
                  <a:pt x="4266" y="2726"/>
                </a:cubicBezTo>
                <a:cubicBezTo>
                  <a:pt x="4300" y="2688"/>
                  <a:pt x="4327" y="2841"/>
                  <a:pt x="4354" y="2879"/>
                </a:cubicBezTo>
                <a:cubicBezTo>
                  <a:pt x="4361" y="2879"/>
                  <a:pt x="4374" y="2898"/>
                  <a:pt x="4381" y="2860"/>
                </a:cubicBezTo>
                <a:cubicBezTo>
                  <a:pt x="4381" y="2860"/>
                  <a:pt x="4381" y="2860"/>
                  <a:pt x="4381" y="2860"/>
                </a:cubicBezTo>
                <a:cubicBezTo>
                  <a:pt x="4388" y="2860"/>
                  <a:pt x="4388" y="2841"/>
                  <a:pt x="4388" y="2841"/>
                </a:cubicBezTo>
                <a:cubicBezTo>
                  <a:pt x="4388" y="2669"/>
                  <a:pt x="4361" y="2517"/>
                  <a:pt x="4327" y="2383"/>
                </a:cubicBezTo>
                <a:cubicBezTo>
                  <a:pt x="4300" y="2250"/>
                  <a:pt x="4266" y="2116"/>
                  <a:pt x="4252" y="1964"/>
                </a:cubicBezTo>
                <a:cubicBezTo>
                  <a:pt x="4252" y="1945"/>
                  <a:pt x="4252" y="1906"/>
                  <a:pt x="4259" y="1887"/>
                </a:cubicBezTo>
                <a:cubicBezTo>
                  <a:pt x="4259" y="1849"/>
                  <a:pt x="4273" y="1830"/>
                  <a:pt x="4279" y="1849"/>
                </a:cubicBezTo>
                <a:cubicBezTo>
                  <a:pt x="4293" y="1849"/>
                  <a:pt x="4286" y="1945"/>
                  <a:pt x="4300" y="1964"/>
                </a:cubicBezTo>
                <a:cubicBezTo>
                  <a:pt x="4313" y="2002"/>
                  <a:pt x="4334" y="1983"/>
                  <a:pt x="4347" y="1964"/>
                </a:cubicBezTo>
                <a:cubicBezTo>
                  <a:pt x="4367" y="1926"/>
                  <a:pt x="4374" y="1849"/>
                  <a:pt x="4367" y="1773"/>
                </a:cubicBezTo>
                <a:cubicBezTo>
                  <a:pt x="4361" y="1697"/>
                  <a:pt x="4340" y="1640"/>
                  <a:pt x="4327" y="1582"/>
                </a:cubicBezTo>
                <a:cubicBezTo>
                  <a:pt x="4279" y="1411"/>
                  <a:pt x="4252" y="1201"/>
                  <a:pt x="4232" y="972"/>
                </a:cubicBezTo>
                <a:cubicBezTo>
                  <a:pt x="4219" y="763"/>
                  <a:pt x="4232" y="553"/>
                  <a:pt x="4232" y="343"/>
                </a:cubicBezTo>
                <a:cubicBezTo>
                  <a:pt x="4232" y="286"/>
                  <a:pt x="4232" y="0"/>
                  <a:pt x="4199" y="0"/>
                </a:cubicBezTo>
                <a:cubicBezTo>
                  <a:pt x="4172" y="19"/>
                  <a:pt x="4165" y="267"/>
                  <a:pt x="4165" y="324"/>
                </a:cubicBezTo>
                <a:cubicBezTo>
                  <a:pt x="4151" y="801"/>
                  <a:pt x="4138" y="1315"/>
                  <a:pt x="4030" y="1697"/>
                </a:cubicBezTo>
                <a:cubicBezTo>
                  <a:pt x="4016" y="1735"/>
                  <a:pt x="4003" y="1792"/>
                  <a:pt x="3996" y="1849"/>
                </a:cubicBezTo>
                <a:cubicBezTo>
                  <a:pt x="3996" y="1906"/>
                  <a:pt x="4003" y="1983"/>
                  <a:pt x="4023" y="2002"/>
                </a:cubicBezTo>
                <a:cubicBezTo>
                  <a:pt x="4043" y="2021"/>
                  <a:pt x="4070" y="2021"/>
                  <a:pt x="4084" y="1983"/>
                </a:cubicBezTo>
                <a:cubicBezTo>
                  <a:pt x="4097" y="1945"/>
                  <a:pt x="4111" y="1868"/>
                  <a:pt x="4124" y="1926"/>
                </a:cubicBezTo>
                <a:cubicBezTo>
                  <a:pt x="4131" y="1945"/>
                  <a:pt x="4138" y="1964"/>
                  <a:pt x="4138" y="2002"/>
                </a:cubicBezTo>
                <a:cubicBezTo>
                  <a:pt x="4138" y="2192"/>
                  <a:pt x="4104" y="2383"/>
                  <a:pt x="4070" y="2555"/>
                </a:cubicBezTo>
                <a:cubicBezTo>
                  <a:pt x="4030" y="2726"/>
                  <a:pt x="3989" y="2879"/>
                  <a:pt x="3969" y="3069"/>
                </a:cubicBezTo>
                <a:cubicBezTo>
                  <a:pt x="3962" y="3127"/>
                  <a:pt x="3956" y="3203"/>
                  <a:pt x="3962" y="3260"/>
                </a:cubicBezTo>
                <a:cubicBezTo>
                  <a:pt x="3969" y="3317"/>
                  <a:pt x="3982" y="3374"/>
                  <a:pt x="4009" y="3374"/>
                </a:cubicBezTo>
                <a:cubicBezTo>
                  <a:pt x="4043" y="3393"/>
                  <a:pt x="4050" y="3279"/>
                  <a:pt x="4077" y="3241"/>
                </a:cubicBezTo>
                <a:cubicBezTo>
                  <a:pt x="4091" y="3222"/>
                  <a:pt x="4111" y="3222"/>
                  <a:pt x="4118" y="3260"/>
                </a:cubicBezTo>
                <a:cubicBezTo>
                  <a:pt x="4124" y="3279"/>
                  <a:pt x="4131" y="3317"/>
                  <a:pt x="4124" y="3336"/>
                </a:cubicBezTo>
                <a:cubicBezTo>
                  <a:pt x="4124" y="3489"/>
                  <a:pt x="4077" y="3603"/>
                  <a:pt x="4043" y="3698"/>
                </a:cubicBezTo>
                <a:cubicBezTo>
                  <a:pt x="3996" y="3813"/>
                  <a:pt x="3962" y="3965"/>
                  <a:pt x="3942" y="4137"/>
                </a:cubicBezTo>
                <a:cubicBezTo>
                  <a:pt x="3935" y="4175"/>
                  <a:pt x="3929" y="4232"/>
                  <a:pt x="3929" y="4289"/>
                </a:cubicBezTo>
                <a:cubicBezTo>
                  <a:pt x="3929" y="4328"/>
                  <a:pt x="3942" y="4385"/>
                  <a:pt x="3956" y="4404"/>
                </a:cubicBezTo>
                <a:cubicBezTo>
                  <a:pt x="3976" y="4461"/>
                  <a:pt x="4009" y="4423"/>
                  <a:pt x="4030" y="4366"/>
                </a:cubicBezTo>
                <a:cubicBezTo>
                  <a:pt x="4050" y="4328"/>
                  <a:pt x="4064" y="4251"/>
                  <a:pt x="4077" y="4175"/>
                </a:cubicBezTo>
                <a:cubicBezTo>
                  <a:pt x="4084" y="4137"/>
                  <a:pt x="4091" y="4099"/>
                  <a:pt x="4111" y="4099"/>
                </a:cubicBezTo>
                <a:cubicBezTo>
                  <a:pt x="4172" y="4061"/>
                  <a:pt x="4124" y="4347"/>
                  <a:pt x="4111" y="4404"/>
                </a:cubicBezTo>
                <a:cubicBezTo>
                  <a:pt x="4043" y="4671"/>
                  <a:pt x="3935" y="4938"/>
                  <a:pt x="3942" y="5281"/>
                </a:cubicBezTo>
                <a:cubicBezTo>
                  <a:pt x="3949" y="5338"/>
                  <a:pt x="3949" y="5395"/>
                  <a:pt x="3969" y="5414"/>
                </a:cubicBezTo>
                <a:cubicBezTo>
                  <a:pt x="3996" y="5452"/>
                  <a:pt x="4023" y="5376"/>
                  <a:pt x="4037" y="5319"/>
                </a:cubicBezTo>
                <a:cubicBezTo>
                  <a:pt x="4050" y="5262"/>
                  <a:pt x="4118" y="4861"/>
                  <a:pt x="4131" y="5071"/>
                </a:cubicBezTo>
                <a:cubicBezTo>
                  <a:pt x="4138" y="5281"/>
                  <a:pt x="4084" y="5376"/>
                  <a:pt x="4043" y="5510"/>
                </a:cubicBezTo>
                <a:cubicBezTo>
                  <a:pt x="3996" y="5662"/>
                  <a:pt x="3962" y="5834"/>
                  <a:pt x="3949" y="6024"/>
                </a:cubicBezTo>
                <a:cubicBezTo>
                  <a:pt x="3935" y="6101"/>
                  <a:pt x="3935" y="6215"/>
                  <a:pt x="3962" y="6253"/>
                </a:cubicBezTo>
                <a:cubicBezTo>
                  <a:pt x="4009" y="6291"/>
                  <a:pt x="4023" y="6139"/>
                  <a:pt x="4050" y="6082"/>
                </a:cubicBezTo>
                <a:cubicBezTo>
                  <a:pt x="4077" y="6024"/>
                  <a:pt x="4111" y="6043"/>
                  <a:pt x="4118" y="6158"/>
                </a:cubicBezTo>
                <a:cubicBezTo>
                  <a:pt x="4124" y="6215"/>
                  <a:pt x="4118" y="6272"/>
                  <a:pt x="4104" y="6329"/>
                </a:cubicBezTo>
                <a:cubicBezTo>
                  <a:pt x="4057" y="6558"/>
                  <a:pt x="3962" y="6692"/>
                  <a:pt x="3935" y="6920"/>
                </a:cubicBezTo>
                <a:cubicBezTo>
                  <a:pt x="3929" y="6997"/>
                  <a:pt x="3922" y="7073"/>
                  <a:pt x="3942" y="7130"/>
                </a:cubicBezTo>
                <a:cubicBezTo>
                  <a:pt x="3976" y="7187"/>
                  <a:pt x="4009" y="7073"/>
                  <a:pt x="4030" y="7016"/>
                </a:cubicBezTo>
                <a:cubicBezTo>
                  <a:pt x="4037" y="6997"/>
                  <a:pt x="4050" y="6978"/>
                  <a:pt x="4057" y="6978"/>
                </a:cubicBezTo>
                <a:cubicBezTo>
                  <a:pt x="4070" y="6978"/>
                  <a:pt x="4077" y="7016"/>
                  <a:pt x="4077" y="7035"/>
                </a:cubicBezTo>
                <a:cubicBezTo>
                  <a:pt x="4084" y="7073"/>
                  <a:pt x="4077" y="7092"/>
                  <a:pt x="4077" y="7130"/>
                </a:cubicBezTo>
                <a:cubicBezTo>
                  <a:pt x="4050" y="7378"/>
                  <a:pt x="3969" y="7492"/>
                  <a:pt x="3922" y="7683"/>
                </a:cubicBezTo>
                <a:cubicBezTo>
                  <a:pt x="3895" y="7759"/>
                  <a:pt x="3881" y="7874"/>
                  <a:pt x="3874" y="7969"/>
                </a:cubicBezTo>
                <a:cubicBezTo>
                  <a:pt x="3868" y="8026"/>
                  <a:pt x="3868" y="8083"/>
                  <a:pt x="3874" y="8141"/>
                </a:cubicBezTo>
                <a:cubicBezTo>
                  <a:pt x="3881" y="8179"/>
                  <a:pt x="3902" y="8217"/>
                  <a:pt x="3922" y="8217"/>
                </a:cubicBezTo>
                <a:cubicBezTo>
                  <a:pt x="3942" y="8217"/>
                  <a:pt x="3962" y="8160"/>
                  <a:pt x="3969" y="8102"/>
                </a:cubicBezTo>
                <a:cubicBezTo>
                  <a:pt x="3976" y="8026"/>
                  <a:pt x="3982" y="7969"/>
                  <a:pt x="4003" y="7912"/>
                </a:cubicBezTo>
                <a:cubicBezTo>
                  <a:pt x="4023" y="7855"/>
                  <a:pt x="4064" y="7855"/>
                  <a:pt x="4070" y="7950"/>
                </a:cubicBezTo>
                <a:cubicBezTo>
                  <a:pt x="4070" y="8026"/>
                  <a:pt x="4030" y="8141"/>
                  <a:pt x="4016" y="8198"/>
                </a:cubicBezTo>
                <a:cubicBezTo>
                  <a:pt x="3962" y="8426"/>
                  <a:pt x="3908" y="8674"/>
                  <a:pt x="3861" y="8903"/>
                </a:cubicBezTo>
                <a:cubicBezTo>
                  <a:pt x="2295" y="8903"/>
                  <a:pt x="2295" y="8903"/>
                  <a:pt x="2295" y="8903"/>
                </a:cubicBezTo>
                <a:cubicBezTo>
                  <a:pt x="2295" y="8770"/>
                  <a:pt x="2241" y="8617"/>
                  <a:pt x="2201" y="8503"/>
                </a:cubicBezTo>
                <a:cubicBezTo>
                  <a:pt x="2140" y="8331"/>
                  <a:pt x="2092" y="8102"/>
                  <a:pt x="2072" y="7855"/>
                </a:cubicBezTo>
                <a:cubicBezTo>
                  <a:pt x="2099" y="7950"/>
                  <a:pt x="2133" y="8045"/>
                  <a:pt x="2173" y="8121"/>
                </a:cubicBezTo>
                <a:cubicBezTo>
                  <a:pt x="2201" y="8179"/>
                  <a:pt x="2228" y="8179"/>
                  <a:pt x="2241" y="8083"/>
                </a:cubicBezTo>
                <a:cubicBezTo>
                  <a:pt x="2241" y="8026"/>
                  <a:pt x="2241" y="7988"/>
                  <a:pt x="2241" y="7950"/>
                </a:cubicBezTo>
                <a:cubicBezTo>
                  <a:pt x="2234" y="7855"/>
                  <a:pt x="2234" y="7759"/>
                  <a:pt x="2221" y="7664"/>
                </a:cubicBezTo>
                <a:cubicBezTo>
                  <a:pt x="2194" y="7511"/>
                  <a:pt x="2147" y="7416"/>
                  <a:pt x="2113" y="7283"/>
                </a:cubicBezTo>
                <a:cubicBezTo>
                  <a:pt x="2072" y="7149"/>
                  <a:pt x="2045" y="6997"/>
                  <a:pt x="2059" y="6844"/>
                </a:cubicBezTo>
                <a:cubicBezTo>
                  <a:pt x="2059" y="6806"/>
                  <a:pt x="2059" y="6787"/>
                  <a:pt x="2072" y="6768"/>
                </a:cubicBezTo>
                <a:cubicBezTo>
                  <a:pt x="2086" y="6749"/>
                  <a:pt x="2099" y="6787"/>
                  <a:pt x="2106" y="6825"/>
                </a:cubicBezTo>
                <a:cubicBezTo>
                  <a:pt x="2120" y="6901"/>
                  <a:pt x="2120" y="6959"/>
                  <a:pt x="2160" y="6920"/>
                </a:cubicBezTo>
                <a:cubicBezTo>
                  <a:pt x="2180" y="6901"/>
                  <a:pt x="2201" y="6806"/>
                  <a:pt x="2201" y="6749"/>
                </a:cubicBezTo>
                <a:cubicBezTo>
                  <a:pt x="2201" y="6692"/>
                  <a:pt x="2187" y="6634"/>
                  <a:pt x="2173" y="6577"/>
                </a:cubicBezTo>
                <a:cubicBezTo>
                  <a:pt x="2120" y="6310"/>
                  <a:pt x="2012" y="6082"/>
                  <a:pt x="2032" y="5738"/>
                </a:cubicBezTo>
                <a:cubicBezTo>
                  <a:pt x="2032" y="5700"/>
                  <a:pt x="2038" y="5681"/>
                  <a:pt x="2045" y="5662"/>
                </a:cubicBezTo>
                <a:cubicBezTo>
                  <a:pt x="2059" y="5624"/>
                  <a:pt x="2079" y="5681"/>
                  <a:pt x="2092" y="5738"/>
                </a:cubicBezTo>
                <a:cubicBezTo>
                  <a:pt x="2106" y="5777"/>
                  <a:pt x="2126" y="5834"/>
                  <a:pt x="2147" y="5815"/>
                </a:cubicBezTo>
                <a:cubicBezTo>
                  <a:pt x="2167" y="5796"/>
                  <a:pt x="2167" y="5719"/>
                  <a:pt x="2160" y="5662"/>
                </a:cubicBezTo>
                <a:cubicBezTo>
                  <a:pt x="2133" y="5414"/>
                  <a:pt x="2079" y="5186"/>
                  <a:pt x="2038" y="4938"/>
                </a:cubicBezTo>
                <a:cubicBezTo>
                  <a:pt x="2032" y="4880"/>
                  <a:pt x="2018" y="4823"/>
                  <a:pt x="2025" y="4747"/>
                </a:cubicBezTo>
                <a:cubicBezTo>
                  <a:pt x="2025" y="4728"/>
                  <a:pt x="2025" y="4728"/>
                  <a:pt x="2032" y="4709"/>
                </a:cubicBezTo>
                <a:cubicBezTo>
                  <a:pt x="2038" y="4690"/>
                  <a:pt x="2052" y="4690"/>
                  <a:pt x="2059" y="4709"/>
                </a:cubicBezTo>
                <a:cubicBezTo>
                  <a:pt x="2079" y="4766"/>
                  <a:pt x="2079" y="4861"/>
                  <a:pt x="2113" y="4861"/>
                </a:cubicBezTo>
                <a:cubicBezTo>
                  <a:pt x="2140" y="4880"/>
                  <a:pt x="2167" y="4785"/>
                  <a:pt x="2160" y="4690"/>
                </a:cubicBezTo>
                <a:cubicBezTo>
                  <a:pt x="2160" y="4614"/>
                  <a:pt x="2140" y="4537"/>
                  <a:pt x="2126" y="4461"/>
                </a:cubicBezTo>
                <a:cubicBezTo>
                  <a:pt x="2005" y="3946"/>
                  <a:pt x="2005" y="3241"/>
                  <a:pt x="1937" y="2669"/>
                </a:cubicBezTo>
                <a:cubicBezTo>
                  <a:pt x="1931" y="2631"/>
                  <a:pt x="1931" y="2612"/>
                  <a:pt x="1924" y="2593"/>
                </a:cubicBezTo>
                <a:cubicBezTo>
                  <a:pt x="1910" y="2574"/>
                  <a:pt x="1890" y="2612"/>
                  <a:pt x="1883" y="2650"/>
                </a:cubicBezTo>
                <a:cubicBezTo>
                  <a:pt x="1877" y="2688"/>
                  <a:pt x="1877" y="2745"/>
                  <a:pt x="1877" y="2783"/>
                </a:cubicBezTo>
                <a:cubicBezTo>
                  <a:pt x="1897" y="3184"/>
                  <a:pt x="1870" y="3584"/>
                  <a:pt x="1843" y="3984"/>
                </a:cubicBezTo>
                <a:cubicBezTo>
                  <a:pt x="1836" y="4137"/>
                  <a:pt x="1822" y="4289"/>
                  <a:pt x="1802" y="4423"/>
                </a:cubicBezTo>
                <a:cubicBezTo>
                  <a:pt x="1782" y="4614"/>
                  <a:pt x="1742" y="4785"/>
                  <a:pt x="1715" y="4957"/>
                </a:cubicBezTo>
                <a:cubicBezTo>
                  <a:pt x="1708" y="5052"/>
                  <a:pt x="1701" y="5186"/>
                  <a:pt x="1735" y="5224"/>
                </a:cubicBezTo>
                <a:cubicBezTo>
                  <a:pt x="1775" y="5262"/>
                  <a:pt x="1809" y="5071"/>
                  <a:pt x="1850" y="5071"/>
                </a:cubicBezTo>
                <a:cubicBezTo>
                  <a:pt x="1924" y="5090"/>
                  <a:pt x="1863" y="5357"/>
                  <a:pt x="1850" y="5433"/>
                </a:cubicBezTo>
                <a:cubicBezTo>
                  <a:pt x="1822" y="5624"/>
                  <a:pt x="1768" y="5796"/>
                  <a:pt x="1768" y="6005"/>
                </a:cubicBezTo>
                <a:cubicBezTo>
                  <a:pt x="1768" y="6024"/>
                  <a:pt x="1768" y="6062"/>
                  <a:pt x="1775" y="6082"/>
                </a:cubicBezTo>
                <a:cubicBezTo>
                  <a:pt x="1809" y="6253"/>
                  <a:pt x="1863" y="5986"/>
                  <a:pt x="1883" y="5929"/>
                </a:cubicBezTo>
                <a:cubicBezTo>
                  <a:pt x="1890" y="5891"/>
                  <a:pt x="1903" y="5872"/>
                  <a:pt x="1917" y="5891"/>
                </a:cubicBezTo>
                <a:cubicBezTo>
                  <a:pt x="1924" y="5910"/>
                  <a:pt x="1924" y="5948"/>
                  <a:pt x="1924" y="5986"/>
                </a:cubicBezTo>
                <a:cubicBezTo>
                  <a:pt x="1910" y="6406"/>
                  <a:pt x="1755" y="6673"/>
                  <a:pt x="1715" y="7073"/>
                </a:cubicBezTo>
                <a:cubicBezTo>
                  <a:pt x="1708" y="7130"/>
                  <a:pt x="1708" y="7168"/>
                  <a:pt x="1715" y="7225"/>
                </a:cubicBezTo>
                <a:cubicBezTo>
                  <a:pt x="1735" y="7340"/>
                  <a:pt x="1796" y="7302"/>
                  <a:pt x="1822" y="7225"/>
                </a:cubicBezTo>
                <a:cubicBezTo>
                  <a:pt x="1843" y="7168"/>
                  <a:pt x="1856" y="7073"/>
                  <a:pt x="1883" y="7016"/>
                </a:cubicBezTo>
                <a:cubicBezTo>
                  <a:pt x="1903" y="6959"/>
                  <a:pt x="1944" y="6939"/>
                  <a:pt x="1931" y="7073"/>
                </a:cubicBezTo>
                <a:cubicBezTo>
                  <a:pt x="1931" y="7111"/>
                  <a:pt x="1917" y="7149"/>
                  <a:pt x="1903" y="7187"/>
                </a:cubicBezTo>
                <a:cubicBezTo>
                  <a:pt x="1870" y="7302"/>
                  <a:pt x="1836" y="7397"/>
                  <a:pt x="1802" y="7492"/>
                </a:cubicBezTo>
                <a:cubicBezTo>
                  <a:pt x="1782" y="7550"/>
                  <a:pt x="1762" y="7588"/>
                  <a:pt x="1748" y="7645"/>
                </a:cubicBezTo>
                <a:cubicBezTo>
                  <a:pt x="1735" y="7721"/>
                  <a:pt x="1721" y="7816"/>
                  <a:pt x="1715" y="7893"/>
                </a:cubicBezTo>
                <a:cubicBezTo>
                  <a:pt x="1701" y="7969"/>
                  <a:pt x="1694" y="8064"/>
                  <a:pt x="1715" y="8121"/>
                </a:cubicBezTo>
                <a:cubicBezTo>
                  <a:pt x="1728" y="8141"/>
                  <a:pt x="1748" y="8141"/>
                  <a:pt x="1768" y="8121"/>
                </a:cubicBezTo>
                <a:cubicBezTo>
                  <a:pt x="1782" y="8102"/>
                  <a:pt x="1796" y="8064"/>
                  <a:pt x="1802" y="8045"/>
                </a:cubicBezTo>
                <a:cubicBezTo>
                  <a:pt x="1822" y="7969"/>
                  <a:pt x="1843" y="7912"/>
                  <a:pt x="1856" y="7835"/>
                </a:cubicBezTo>
                <a:cubicBezTo>
                  <a:pt x="1863" y="7816"/>
                  <a:pt x="1877" y="7835"/>
                  <a:pt x="1877" y="7855"/>
                </a:cubicBezTo>
                <a:cubicBezTo>
                  <a:pt x="1883" y="7893"/>
                  <a:pt x="1883" y="7912"/>
                  <a:pt x="1883" y="7950"/>
                </a:cubicBezTo>
                <a:cubicBezTo>
                  <a:pt x="1870" y="8179"/>
                  <a:pt x="1829" y="8293"/>
                  <a:pt x="1768" y="8446"/>
                </a:cubicBezTo>
                <a:cubicBezTo>
                  <a:pt x="1715" y="8579"/>
                  <a:pt x="1654" y="8712"/>
                  <a:pt x="1633" y="8903"/>
                </a:cubicBezTo>
                <a:cubicBezTo>
                  <a:pt x="1451" y="8903"/>
                  <a:pt x="1451" y="8903"/>
                  <a:pt x="1451" y="8903"/>
                </a:cubicBezTo>
                <a:cubicBezTo>
                  <a:pt x="1445" y="8884"/>
                  <a:pt x="1438" y="8865"/>
                  <a:pt x="1431" y="8846"/>
                </a:cubicBezTo>
                <a:cubicBezTo>
                  <a:pt x="1384" y="8693"/>
                  <a:pt x="1323" y="8503"/>
                  <a:pt x="1337" y="8293"/>
                </a:cubicBezTo>
                <a:cubicBezTo>
                  <a:pt x="1390" y="8312"/>
                  <a:pt x="1404" y="8560"/>
                  <a:pt x="1451" y="8560"/>
                </a:cubicBezTo>
                <a:cubicBezTo>
                  <a:pt x="1492" y="8560"/>
                  <a:pt x="1505" y="8407"/>
                  <a:pt x="1498" y="8312"/>
                </a:cubicBezTo>
                <a:cubicBezTo>
                  <a:pt x="1478" y="8083"/>
                  <a:pt x="1418" y="7931"/>
                  <a:pt x="1370" y="7759"/>
                </a:cubicBezTo>
                <a:cubicBezTo>
                  <a:pt x="1343" y="7683"/>
                  <a:pt x="1323" y="7607"/>
                  <a:pt x="1316" y="7492"/>
                </a:cubicBezTo>
                <a:cubicBezTo>
                  <a:pt x="1316" y="7473"/>
                  <a:pt x="1303" y="7378"/>
                  <a:pt x="1310" y="7359"/>
                </a:cubicBezTo>
                <a:cubicBezTo>
                  <a:pt x="1323" y="7302"/>
                  <a:pt x="1337" y="7378"/>
                  <a:pt x="1343" y="7397"/>
                </a:cubicBezTo>
                <a:cubicBezTo>
                  <a:pt x="1357" y="7454"/>
                  <a:pt x="1370" y="7492"/>
                  <a:pt x="1377" y="7550"/>
                </a:cubicBezTo>
                <a:cubicBezTo>
                  <a:pt x="1390" y="7588"/>
                  <a:pt x="1397" y="7607"/>
                  <a:pt x="1411" y="7645"/>
                </a:cubicBezTo>
                <a:cubicBezTo>
                  <a:pt x="1424" y="7664"/>
                  <a:pt x="1445" y="7664"/>
                  <a:pt x="1458" y="7664"/>
                </a:cubicBezTo>
                <a:cubicBezTo>
                  <a:pt x="1472" y="7626"/>
                  <a:pt x="1485" y="7569"/>
                  <a:pt x="1485" y="7511"/>
                </a:cubicBezTo>
                <a:cubicBezTo>
                  <a:pt x="1485" y="7416"/>
                  <a:pt x="1472" y="7340"/>
                  <a:pt x="1458" y="7264"/>
                </a:cubicBezTo>
                <a:cubicBezTo>
                  <a:pt x="1438" y="7187"/>
                  <a:pt x="1411" y="7111"/>
                  <a:pt x="1390" y="7054"/>
                </a:cubicBezTo>
                <a:cubicBezTo>
                  <a:pt x="1377" y="6997"/>
                  <a:pt x="1364" y="6959"/>
                  <a:pt x="1343" y="6901"/>
                </a:cubicBezTo>
                <a:cubicBezTo>
                  <a:pt x="1330" y="6844"/>
                  <a:pt x="1262" y="6501"/>
                  <a:pt x="1316" y="6444"/>
                </a:cubicBezTo>
                <a:cubicBezTo>
                  <a:pt x="1323" y="6444"/>
                  <a:pt x="1337" y="6463"/>
                  <a:pt x="1350" y="6482"/>
                </a:cubicBezTo>
                <a:cubicBezTo>
                  <a:pt x="1357" y="6501"/>
                  <a:pt x="1364" y="6539"/>
                  <a:pt x="1370" y="6558"/>
                </a:cubicBezTo>
                <a:cubicBezTo>
                  <a:pt x="1390" y="6615"/>
                  <a:pt x="1418" y="6653"/>
                  <a:pt x="1451" y="6653"/>
                </a:cubicBezTo>
                <a:cubicBezTo>
                  <a:pt x="1458" y="6653"/>
                  <a:pt x="1465" y="6653"/>
                  <a:pt x="1472" y="6634"/>
                </a:cubicBezTo>
                <a:cubicBezTo>
                  <a:pt x="1478" y="6615"/>
                  <a:pt x="1485" y="6577"/>
                  <a:pt x="1485" y="6539"/>
                </a:cubicBezTo>
                <a:cubicBezTo>
                  <a:pt x="1485" y="6444"/>
                  <a:pt x="1465" y="6348"/>
                  <a:pt x="1438" y="6253"/>
                </a:cubicBezTo>
                <a:cubicBezTo>
                  <a:pt x="1418" y="6158"/>
                  <a:pt x="1397" y="6062"/>
                  <a:pt x="1377" y="5967"/>
                </a:cubicBezTo>
                <a:cubicBezTo>
                  <a:pt x="1350" y="5853"/>
                  <a:pt x="1323" y="5757"/>
                  <a:pt x="1323" y="5624"/>
                </a:cubicBezTo>
                <a:cubicBezTo>
                  <a:pt x="1364" y="5510"/>
                  <a:pt x="1404" y="5891"/>
                  <a:pt x="1465" y="5834"/>
                </a:cubicBezTo>
                <a:cubicBezTo>
                  <a:pt x="1505" y="5796"/>
                  <a:pt x="1485" y="5624"/>
                  <a:pt x="1458" y="5529"/>
                </a:cubicBezTo>
                <a:cubicBezTo>
                  <a:pt x="1404" y="5300"/>
                  <a:pt x="1370" y="5052"/>
                  <a:pt x="1350" y="4785"/>
                </a:cubicBezTo>
                <a:cubicBezTo>
                  <a:pt x="1337" y="4652"/>
                  <a:pt x="1330" y="4518"/>
                  <a:pt x="1323" y="4385"/>
                </a:cubicBezTo>
                <a:cubicBezTo>
                  <a:pt x="1323" y="4328"/>
                  <a:pt x="1323" y="4042"/>
                  <a:pt x="1282" y="4118"/>
                </a:cubicBezTo>
                <a:cubicBezTo>
                  <a:pt x="1269" y="4137"/>
                  <a:pt x="1262" y="4194"/>
                  <a:pt x="1262" y="4232"/>
                </a:cubicBezTo>
                <a:cubicBezTo>
                  <a:pt x="1242" y="4461"/>
                  <a:pt x="1229" y="4671"/>
                  <a:pt x="1202" y="4900"/>
                </a:cubicBezTo>
                <a:cubicBezTo>
                  <a:pt x="1188" y="5071"/>
                  <a:pt x="1181" y="5319"/>
                  <a:pt x="1141" y="5471"/>
                </a:cubicBezTo>
                <a:cubicBezTo>
                  <a:pt x="1120" y="5548"/>
                  <a:pt x="1094" y="5605"/>
                  <a:pt x="1094" y="5719"/>
                </a:cubicBezTo>
                <a:cubicBezTo>
                  <a:pt x="1094" y="5738"/>
                  <a:pt x="1094" y="5738"/>
                  <a:pt x="1094" y="5757"/>
                </a:cubicBezTo>
                <a:cubicBezTo>
                  <a:pt x="1100" y="5757"/>
                  <a:pt x="1100" y="5777"/>
                  <a:pt x="1107" y="5777"/>
                </a:cubicBezTo>
                <a:cubicBezTo>
                  <a:pt x="1154" y="5815"/>
                  <a:pt x="1188" y="5719"/>
                  <a:pt x="1215" y="5643"/>
                </a:cubicBezTo>
                <a:cubicBezTo>
                  <a:pt x="1222" y="5624"/>
                  <a:pt x="1222" y="5605"/>
                  <a:pt x="1229" y="5605"/>
                </a:cubicBezTo>
                <a:cubicBezTo>
                  <a:pt x="1235" y="5605"/>
                  <a:pt x="1242" y="5605"/>
                  <a:pt x="1242" y="5605"/>
                </a:cubicBezTo>
                <a:cubicBezTo>
                  <a:pt x="1255" y="5643"/>
                  <a:pt x="1249" y="5719"/>
                  <a:pt x="1242" y="5757"/>
                </a:cubicBezTo>
                <a:cubicBezTo>
                  <a:pt x="1242" y="5872"/>
                  <a:pt x="1222" y="5986"/>
                  <a:pt x="1195" y="6082"/>
                </a:cubicBezTo>
                <a:cubicBezTo>
                  <a:pt x="1154" y="6215"/>
                  <a:pt x="1107" y="6348"/>
                  <a:pt x="1073" y="6520"/>
                </a:cubicBezTo>
                <a:cubicBezTo>
                  <a:pt x="1067" y="6539"/>
                  <a:pt x="1067" y="6577"/>
                  <a:pt x="1067" y="6615"/>
                </a:cubicBezTo>
                <a:cubicBezTo>
                  <a:pt x="1067" y="6692"/>
                  <a:pt x="1094" y="6730"/>
                  <a:pt x="1114" y="6730"/>
                </a:cubicBezTo>
                <a:cubicBezTo>
                  <a:pt x="1148" y="6749"/>
                  <a:pt x="1168" y="6673"/>
                  <a:pt x="1175" y="6596"/>
                </a:cubicBezTo>
                <a:cubicBezTo>
                  <a:pt x="1181" y="6539"/>
                  <a:pt x="1188" y="6501"/>
                  <a:pt x="1208" y="6463"/>
                </a:cubicBezTo>
                <a:cubicBezTo>
                  <a:pt x="1215" y="6463"/>
                  <a:pt x="1215" y="6463"/>
                  <a:pt x="1222" y="6463"/>
                </a:cubicBezTo>
                <a:cubicBezTo>
                  <a:pt x="1222" y="6482"/>
                  <a:pt x="1222" y="6482"/>
                  <a:pt x="1222" y="6482"/>
                </a:cubicBezTo>
                <a:cubicBezTo>
                  <a:pt x="1229" y="6596"/>
                  <a:pt x="1215" y="6711"/>
                  <a:pt x="1202" y="6806"/>
                </a:cubicBezTo>
                <a:cubicBezTo>
                  <a:pt x="1181" y="6901"/>
                  <a:pt x="1161" y="6959"/>
                  <a:pt x="1127" y="7054"/>
                </a:cubicBezTo>
                <a:cubicBezTo>
                  <a:pt x="1114" y="7092"/>
                  <a:pt x="1100" y="7130"/>
                  <a:pt x="1087" y="7187"/>
                </a:cubicBezTo>
                <a:cubicBezTo>
                  <a:pt x="1080" y="7225"/>
                  <a:pt x="1073" y="7264"/>
                  <a:pt x="1080" y="7302"/>
                </a:cubicBezTo>
                <a:cubicBezTo>
                  <a:pt x="1080" y="7340"/>
                  <a:pt x="1087" y="7397"/>
                  <a:pt x="1100" y="7397"/>
                </a:cubicBezTo>
                <a:cubicBezTo>
                  <a:pt x="1120" y="7435"/>
                  <a:pt x="1148" y="7397"/>
                  <a:pt x="1161" y="7359"/>
                </a:cubicBezTo>
                <a:cubicBezTo>
                  <a:pt x="1168" y="7340"/>
                  <a:pt x="1208" y="7149"/>
                  <a:pt x="1222" y="7225"/>
                </a:cubicBezTo>
                <a:cubicBezTo>
                  <a:pt x="1229" y="7244"/>
                  <a:pt x="1215" y="7340"/>
                  <a:pt x="1215" y="7378"/>
                </a:cubicBezTo>
                <a:cubicBezTo>
                  <a:pt x="1208" y="7473"/>
                  <a:pt x="1195" y="7569"/>
                  <a:pt x="1181" y="7683"/>
                </a:cubicBezTo>
                <a:cubicBezTo>
                  <a:pt x="1154" y="7874"/>
                  <a:pt x="1114" y="8045"/>
                  <a:pt x="1060" y="8198"/>
                </a:cubicBezTo>
                <a:cubicBezTo>
                  <a:pt x="1040" y="8274"/>
                  <a:pt x="1012" y="8331"/>
                  <a:pt x="1012" y="8426"/>
                </a:cubicBezTo>
                <a:cubicBezTo>
                  <a:pt x="1019" y="8541"/>
                  <a:pt x="1073" y="8598"/>
                  <a:pt x="1107" y="8579"/>
                </a:cubicBezTo>
                <a:cubicBezTo>
                  <a:pt x="1161" y="8541"/>
                  <a:pt x="1154" y="8388"/>
                  <a:pt x="1195" y="8312"/>
                </a:cubicBezTo>
                <a:cubicBezTo>
                  <a:pt x="1195" y="8312"/>
                  <a:pt x="1202" y="8293"/>
                  <a:pt x="1202" y="8293"/>
                </a:cubicBezTo>
                <a:cubicBezTo>
                  <a:pt x="1208" y="8293"/>
                  <a:pt x="1208" y="8331"/>
                  <a:pt x="1208" y="8350"/>
                </a:cubicBezTo>
                <a:cubicBezTo>
                  <a:pt x="1195" y="8560"/>
                  <a:pt x="1168" y="8751"/>
                  <a:pt x="1127" y="8903"/>
                </a:cubicBezTo>
                <a:cubicBezTo>
                  <a:pt x="864" y="8903"/>
                  <a:pt x="864" y="8903"/>
                  <a:pt x="864" y="8903"/>
                </a:cubicBezTo>
                <a:cubicBezTo>
                  <a:pt x="871" y="8884"/>
                  <a:pt x="878" y="8846"/>
                  <a:pt x="878" y="8808"/>
                </a:cubicBezTo>
                <a:cubicBezTo>
                  <a:pt x="878" y="8712"/>
                  <a:pt x="864" y="8617"/>
                  <a:pt x="844" y="8541"/>
                </a:cubicBezTo>
                <a:cubicBezTo>
                  <a:pt x="830" y="8465"/>
                  <a:pt x="803" y="8407"/>
                  <a:pt x="783" y="8350"/>
                </a:cubicBezTo>
                <a:cubicBezTo>
                  <a:pt x="770" y="8293"/>
                  <a:pt x="749" y="8236"/>
                  <a:pt x="736" y="8198"/>
                </a:cubicBezTo>
                <a:cubicBezTo>
                  <a:pt x="722" y="8141"/>
                  <a:pt x="655" y="7778"/>
                  <a:pt x="702" y="7740"/>
                </a:cubicBezTo>
                <a:cubicBezTo>
                  <a:pt x="716" y="7721"/>
                  <a:pt x="729" y="7740"/>
                  <a:pt x="736" y="7778"/>
                </a:cubicBezTo>
                <a:cubicBezTo>
                  <a:pt x="749" y="7797"/>
                  <a:pt x="756" y="7816"/>
                  <a:pt x="763" y="7855"/>
                </a:cubicBezTo>
                <a:cubicBezTo>
                  <a:pt x="783" y="7912"/>
                  <a:pt x="810" y="7950"/>
                  <a:pt x="844" y="7950"/>
                </a:cubicBezTo>
                <a:cubicBezTo>
                  <a:pt x="850" y="7950"/>
                  <a:pt x="857" y="7931"/>
                  <a:pt x="864" y="7931"/>
                </a:cubicBezTo>
                <a:cubicBezTo>
                  <a:pt x="871" y="7912"/>
                  <a:pt x="878" y="7874"/>
                  <a:pt x="878" y="7835"/>
                </a:cubicBezTo>
                <a:cubicBezTo>
                  <a:pt x="878" y="7721"/>
                  <a:pt x="850" y="7626"/>
                  <a:pt x="830" y="7550"/>
                </a:cubicBezTo>
                <a:cubicBezTo>
                  <a:pt x="803" y="7454"/>
                  <a:pt x="790" y="7359"/>
                  <a:pt x="770" y="7264"/>
                </a:cubicBezTo>
                <a:cubicBezTo>
                  <a:pt x="742" y="7149"/>
                  <a:pt x="716" y="7054"/>
                  <a:pt x="709" y="6920"/>
                </a:cubicBezTo>
                <a:cubicBezTo>
                  <a:pt x="756" y="6806"/>
                  <a:pt x="797" y="7168"/>
                  <a:pt x="857" y="7130"/>
                </a:cubicBezTo>
                <a:cubicBezTo>
                  <a:pt x="898" y="7092"/>
                  <a:pt x="878" y="6920"/>
                  <a:pt x="850" y="6825"/>
                </a:cubicBezTo>
                <a:cubicBezTo>
                  <a:pt x="797" y="6596"/>
                  <a:pt x="763" y="6329"/>
                  <a:pt x="742" y="6062"/>
                </a:cubicBezTo>
                <a:cubicBezTo>
                  <a:pt x="729" y="5929"/>
                  <a:pt x="722" y="5796"/>
                  <a:pt x="716" y="5662"/>
                </a:cubicBezTo>
                <a:cubicBezTo>
                  <a:pt x="716" y="5605"/>
                  <a:pt x="716" y="5319"/>
                  <a:pt x="675" y="5395"/>
                </a:cubicBezTo>
                <a:cubicBezTo>
                  <a:pt x="661" y="5433"/>
                  <a:pt x="655" y="5471"/>
                  <a:pt x="648" y="5510"/>
                </a:cubicBezTo>
                <a:cubicBezTo>
                  <a:pt x="635" y="5738"/>
                  <a:pt x="614" y="5967"/>
                  <a:pt x="594" y="6196"/>
                </a:cubicBezTo>
                <a:cubicBezTo>
                  <a:pt x="581" y="6368"/>
                  <a:pt x="574" y="6615"/>
                  <a:pt x="533" y="6749"/>
                </a:cubicBezTo>
                <a:cubicBezTo>
                  <a:pt x="506" y="6844"/>
                  <a:pt x="479" y="6901"/>
                  <a:pt x="486" y="7016"/>
                </a:cubicBezTo>
                <a:cubicBezTo>
                  <a:pt x="486" y="7016"/>
                  <a:pt x="486" y="7035"/>
                  <a:pt x="486" y="7035"/>
                </a:cubicBezTo>
                <a:cubicBezTo>
                  <a:pt x="486" y="7054"/>
                  <a:pt x="493" y="7054"/>
                  <a:pt x="500" y="7073"/>
                </a:cubicBezTo>
                <a:cubicBezTo>
                  <a:pt x="547" y="7111"/>
                  <a:pt x="581" y="7016"/>
                  <a:pt x="608" y="6920"/>
                </a:cubicBezTo>
                <a:cubicBezTo>
                  <a:pt x="614" y="6920"/>
                  <a:pt x="614" y="6901"/>
                  <a:pt x="621" y="6901"/>
                </a:cubicBezTo>
                <a:cubicBezTo>
                  <a:pt x="628" y="6882"/>
                  <a:pt x="635" y="6882"/>
                  <a:pt x="635" y="6901"/>
                </a:cubicBezTo>
                <a:cubicBezTo>
                  <a:pt x="648" y="6920"/>
                  <a:pt x="635" y="7016"/>
                  <a:pt x="635" y="7054"/>
                </a:cubicBezTo>
                <a:cubicBezTo>
                  <a:pt x="628" y="7168"/>
                  <a:pt x="608" y="7264"/>
                  <a:pt x="587" y="7359"/>
                </a:cubicBezTo>
                <a:cubicBezTo>
                  <a:pt x="547" y="7511"/>
                  <a:pt x="500" y="7645"/>
                  <a:pt x="466" y="7797"/>
                </a:cubicBezTo>
                <a:cubicBezTo>
                  <a:pt x="459" y="7835"/>
                  <a:pt x="452" y="7874"/>
                  <a:pt x="452" y="7912"/>
                </a:cubicBezTo>
                <a:cubicBezTo>
                  <a:pt x="459" y="7988"/>
                  <a:pt x="479" y="8026"/>
                  <a:pt x="506" y="8026"/>
                </a:cubicBezTo>
                <a:cubicBezTo>
                  <a:pt x="540" y="8026"/>
                  <a:pt x="554" y="7969"/>
                  <a:pt x="567" y="7893"/>
                </a:cubicBezTo>
                <a:cubicBezTo>
                  <a:pt x="574" y="7835"/>
                  <a:pt x="581" y="7778"/>
                  <a:pt x="601" y="7759"/>
                </a:cubicBezTo>
                <a:cubicBezTo>
                  <a:pt x="601" y="7759"/>
                  <a:pt x="608" y="7740"/>
                  <a:pt x="614" y="7759"/>
                </a:cubicBezTo>
                <a:cubicBezTo>
                  <a:pt x="614" y="7759"/>
                  <a:pt x="614" y="7778"/>
                  <a:pt x="614" y="7778"/>
                </a:cubicBezTo>
                <a:cubicBezTo>
                  <a:pt x="614" y="7893"/>
                  <a:pt x="608" y="7988"/>
                  <a:pt x="594" y="8083"/>
                </a:cubicBezTo>
                <a:cubicBezTo>
                  <a:pt x="574" y="8198"/>
                  <a:pt x="547" y="8255"/>
                  <a:pt x="520" y="8331"/>
                </a:cubicBezTo>
                <a:cubicBezTo>
                  <a:pt x="506" y="8369"/>
                  <a:pt x="493" y="8426"/>
                  <a:pt x="479" y="8465"/>
                </a:cubicBezTo>
                <a:cubicBezTo>
                  <a:pt x="472" y="8503"/>
                  <a:pt x="466" y="8560"/>
                  <a:pt x="466" y="8598"/>
                </a:cubicBezTo>
                <a:cubicBezTo>
                  <a:pt x="472" y="8636"/>
                  <a:pt x="479" y="8674"/>
                  <a:pt x="493" y="8693"/>
                </a:cubicBezTo>
                <a:cubicBezTo>
                  <a:pt x="513" y="8712"/>
                  <a:pt x="533" y="8693"/>
                  <a:pt x="554" y="8636"/>
                </a:cubicBezTo>
                <a:cubicBezTo>
                  <a:pt x="560" y="8617"/>
                  <a:pt x="601" y="8426"/>
                  <a:pt x="614" y="8503"/>
                </a:cubicBezTo>
                <a:cubicBezTo>
                  <a:pt x="621" y="8541"/>
                  <a:pt x="608" y="8636"/>
                  <a:pt x="608" y="8674"/>
                </a:cubicBezTo>
                <a:cubicBezTo>
                  <a:pt x="601" y="8751"/>
                  <a:pt x="594" y="8827"/>
                  <a:pt x="581" y="8903"/>
                </a:cubicBezTo>
                <a:cubicBezTo>
                  <a:pt x="0" y="8903"/>
                  <a:pt x="0" y="8903"/>
                  <a:pt x="0" y="8903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16643"/>
                  <a:pt x="21600" y="16643"/>
                  <a:pt x="21600" y="16643"/>
                </a:cubicBezTo>
                <a:lnTo>
                  <a:pt x="20939" y="16414"/>
                </a:lnTo>
                <a:close/>
                <a:moveTo>
                  <a:pt x="4320" y="8827"/>
                </a:moveTo>
                <a:cubicBezTo>
                  <a:pt x="4334" y="8846"/>
                  <a:pt x="4340" y="8884"/>
                  <a:pt x="4354" y="8903"/>
                </a:cubicBezTo>
                <a:cubicBezTo>
                  <a:pt x="4300" y="8903"/>
                  <a:pt x="4300" y="8903"/>
                  <a:pt x="4300" y="8903"/>
                </a:cubicBezTo>
                <a:cubicBezTo>
                  <a:pt x="4293" y="8865"/>
                  <a:pt x="4286" y="8770"/>
                  <a:pt x="4320" y="8827"/>
                </a:cubicBezTo>
                <a:close/>
                <a:moveTo>
                  <a:pt x="4064" y="8617"/>
                </a:moveTo>
                <a:cubicBezTo>
                  <a:pt x="4064" y="8712"/>
                  <a:pt x="4057" y="8808"/>
                  <a:pt x="4043" y="8903"/>
                </a:cubicBezTo>
                <a:cubicBezTo>
                  <a:pt x="4003" y="8903"/>
                  <a:pt x="4003" y="8903"/>
                  <a:pt x="4003" y="8903"/>
                </a:cubicBezTo>
                <a:cubicBezTo>
                  <a:pt x="4023" y="8808"/>
                  <a:pt x="4037" y="8693"/>
                  <a:pt x="4064" y="8617"/>
                </a:cubicBezTo>
                <a:close/>
                <a:moveTo>
                  <a:pt x="1903" y="8789"/>
                </a:moveTo>
                <a:cubicBezTo>
                  <a:pt x="1903" y="8827"/>
                  <a:pt x="1903" y="8865"/>
                  <a:pt x="1897" y="8903"/>
                </a:cubicBezTo>
                <a:cubicBezTo>
                  <a:pt x="1796" y="8903"/>
                  <a:pt x="1796" y="8903"/>
                  <a:pt x="1796" y="8903"/>
                </a:cubicBezTo>
                <a:cubicBezTo>
                  <a:pt x="1829" y="8808"/>
                  <a:pt x="1870" y="8732"/>
                  <a:pt x="1903" y="8789"/>
                </a:cubicBezTo>
                <a:close/>
                <a:moveTo>
                  <a:pt x="709" y="8789"/>
                </a:moveTo>
                <a:cubicBezTo>
                  <a:pt x="709" y="8770"/>
                  <a:pt x="695" y="8674"/>
                  <a:pt x="702" y="8655"/>
                </a:cubicBezTo>
                <a:cubicBezTo>
                  <a:pt x="709" y="8598"/>
                  <a:pt x="729" y="8655"/>
                  <a:pt x="736" y="8693"/>
                </a:cubicBezTo>
                <a:cubicBezTo>
                  <a:pt x="749" y="8751"/>
                  <a:pt x="756" y="8789"/>
                  <a:pt x="770" y="8827"/>
                </a:cubicBezTo>
                <a:cubicBezTo>
                  <a:pt x="776" y="8865"/>
                  <a:pt x="783" y="8884"/>
                  <a:pt x="797" y="8903"/>
                </a:cubicBezTo>
                <a:cubicBezTo>
                  <a:pt x="722" y="8903"/>
                  <a:pt x="722" y="8903"/>
                  <a:pt x="722" y="8903"/>
                </a:cubicBezTo>
                <a:cubicBezTo>
                  <a:pt x="716" y="8865"/>
                  <a:pt x="709" y="8827"/>
                  <a:pt x="709" y="8789"/>
                </a:cubicBezTo>
                <a:close/>
                <a:moveTo>
                  <a:pt x="8134" y="10505"/>
                </a:moveTo>
                <a:cubicBezTo>
                  <a:pt x="8080" y="10505"/>
                  <a:pt x="8080" y="10505"/>
                  <a:pt x="8080" y="10505"/>
                </a:cubicBezTo>
                <a:cubicBezTo>
                  <a:pt x="8093" y="10466"/>
                  <a:pt x="8120" y="10466"/>
                  <a:pt x="8134" y="10505"/>
                </a:cubicBezTo>
                <a:close/>
                <a:moveTo>
                  <a:pt x="20777" y="16167"/>
                </a:moveTo>
                <a:cubicBezTo>
                  <a:pt x="20783" y="16167"/>
                  <a:pt x="20783" y="16148"/>
                  <a:pt x="20790" y="16148"/>
                </a:cubicBezTo>
                <a:cubicBezTo>
                  <a:pt x="20797" y="16167"/>
                  <a:pt x="20797" y="16186"/>
                  <a:pt x="20797" y="16205"/>
                </a:cubicBezTo>
                <a:cubicBezTo>
                  <a:pt x="20790" y="16262"/>
                  <a:pt x="20790" y="16319"/>
                  <a:pt x="20783" y="16357"/>
                </a:cubicBezTo>
                <a:cubicBezTo>
                  <a:pt x="20736" y="16357"/>
                  <a:pt x="20736" y="16357"/>
                  <a:pt x="20736" y="16357"/>
                </a:cubicBezTo>
                <a:cubicBezTo>
                  <a:pt x="20750" y="16281"/>
                  <a:pt x="20756" y="16205"/>
                  <a:pt x="20777" y="16167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81725" y="1304925"/>
            <a:ext cx="4000500" cy="40005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4" name="Rectangle 6"/>
          <p:cNvSpPr/>
          <p:nvPr/>
        </p:nvSpPr>
        <p:spPr>
          <a:xfrm rot="5400000">
            <a:off x="309168" y="6195519"/>
            <a:ext cx="336402" cy="69924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6051" y="6406643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6" name="Rectangle 12"/>
          <p:cNvSpPr txBox="1"/>
          <p:nvPr/>
        </p:nvSpPr>
        <p:spPr>
          <a:xfrm>
            <a:off x="9541489" y="6484858"/>
            <a:ext cx="233607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Adventure – </a:t>
            </a:r>
            <a:r>
              <a:t>Presentation template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8"/>
          <p:cNvSpPr/>
          <p:nvPr/>
        </p:nvSpPr>
        <p:spPr>
          <a:xfrm>
            <a:off x="1" y="5817287"/>
            <a:ext cx="12192001" cy="1040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54" y="7506"/>
                </a:moveTo>
                <a:cubicBezTo>
                  <a:pt x="19535" y="6922"/>
                  <a:pt x="19615" y="6338"/>
                  <a:pt x="19656" y="5588"/>
                </a:cubicBezTo>
                <a:cubicBezTo>
                  <a:pt x="19690" y="5004"/>
                  <a:pt x="19703" y="4337"/>
                  <a:pt x="19676" y="3711"/>
                </a:cubicBezTo>
                <a:cubicBezTo>
                  <a:pt x="19670" y="3419"/>
                  <a:pt x="19656" y="3127"/>
                  <a:pt x="19615" y="2919"/>
                </a:cubicBezTo>
                <a:cubicBezTo>
                  <a:pt x="19528" y="3795"/>
                  <a:pt x="19454" y="4754"/>
                  <a:pt x="19420" y="5754"/>
                </a:cubicBezTo>
                <a:cubicBezTo>
                  <a:pt x="19400" y="3836"/>
                  <a:pt x="19400" y="1918"/>
                  <a:pt x="19413" y="0"/>
                </a:cubicBezTo>
                <a:cubicBezTo>
                  <a:pt x="19345" y="1918"/>
                  <a:pt x="19339" y="3961"/>
                  <a:pt x="19386" y="5921"/>
                </a:cubicBezTo>
                <a:cubicBezTo>
                  <a:pt x="19379" y="5796"/>
                  <a:pt x="19366" y="5671"/>
                  <a:pt x="19352" y="5546"/>
                </a:cubicBezTo>
                <a:cubicBezTo>
                  <a:pt x="19285" y="5046"/>
                  <a:pt x="19190" y="4754"/>
                  <a:pt x="19089" y="4754"/>
                </a:cubicBezTo>
                <a:cubicBezTo>
                  <a:pt x="19109" y="5337"/>
                  <a:pt x="19130" y="5921"/>
                  <a:pt x="19170" y="6422"/>
                </a:cubicBezTo>
                <a:cubicBezTo>
                  <a:pt x="19210" y="6922"/>
                  <a:pt x="19278" y="7297"/>
                  <a:pt x="19352" y="7506"/>
                </a:cubicBezTo>
                <a:cubicBezTo>
                  <a:pt x="18448" y="7506"/>
                  <a:pt x="18448" y="7506"/>
                  <a:pt x="18448" y="7506"/>
                </a:cubicBezTo>
                <a:cubicBezTo>
                  <a:pt x="18380" y="6005"/>
                  <a:pt x="18380" y="6005"/>
                  <a:pt x="18380" y="6005"/>
                </a:cubicBezTo>
                <a:cubicBezTo>
                  <a:pt x="18191" y="6005"/>
                  <a:pt x="18191" y="6005"/>
                  <a:pt x="18191" y="6005"/>
                </a:cubicBezTo>
                <a:cubicBezTo>
                  <a:pt x="18009" y="4879"/>
                  <a:pt x="18009" y="4879"/>
                  <a:pt x="18009" y="4879"/>
                </a:cubicBezTo>
                <a:cubicBezTo>
                  <a:pt x="17442" y="4879"/>
                  <a:pt x="17442" y="4879"/>
                  <a:pt x="17442" y="4879"/>
                </a:cubicBezTo>
                <a:cubicBezTo>
                  <a:pt x="17300" y="5754"/>
                  <a:pt x="17300" y="5754"/>
                  <a:pt x="17300" y="5754"/>
                </a:cubicBezTo>
                <a:cubicBezTo>
                  <a:pt x="17084" y="5754"/>
                  <a:pt x="17084" y="5754"/>
                  <a:pt x="17084" y="5754"/>
                </a:cubicBezTo>
                <a:cubicBezTo>
                  <a:pt x="16970" y="7506"/>
                  <a:pt x="16970" y="7506"/>
                  <a:pt x="16970" y="7506"/>
                </a:cubicBezTo>
                <a:cubicBezTo>
                  <a:pt x="16207" y="7506"/>
                  <a:pt x="16207" y="7506"/>
                  <a:pt x="16207" y="7506"/>
                </a:cubicBezTo>
                <a:cubicBezTo>
                  <a:pt x="16200" y="7381"/>
                  <a:pt x="16193" y="7256"/>
                  <a:pt x="16187" y="7131"/>
                </a:cubicBezTo>
                <a:cubicBezTo>
                  <a:pt x="16187" y="7089"/>
                  <a:pt x="16180" y="7047"/>
                  <a:pt x="16180" y="7005"/>
                </a:cubicBezTo>
                <a:cubicBezTo>
                  <a:pt x="16160" y="6964"/>
                  <a:pt x="16139" y="7172"/>
                  <a:pt x="16119" y="7131"/>
                </a:cubicBezTo>
                <a:cubicBezTo>
                  <a:pt x="16126" y="6463"/>
                  <a:pt x="16031" y="5838"/>
                  <a:pt x="15923" y="5838"/>
                </a:cubicBezTo>
                <a:cubicBezTo>
                  <a:pt x="15917" y="6422"/>
                  <a:pt x="15937" y="7005"/>
                  <a:pt x="15984" y="7506"/>
                </a:cubicBezTo>
                <a:cubicBezTo>
                  <a:pt x="14648" y="7506"/>
                  <a:pt x="14648" y="7506"/>
                  <a:pt x="14648" y="7506"/>
                </a:cubicBezTo>
                <a:cubicBezTo>
                  <a:pt x="14324" y="8215"/>
                  <a:pt x="14324" y="8215"/>
                  <a:pt x="14324" y="8215"/>
                </a:cubicBezTo>
                <a:cubicBezTo>
                  <a:pt x="13972" y="7506"/>
                  <a:pt x="13972" y="7506"/>
                  <a:pt x="13972" y="7506"/>
                </a:cubicBezTo>
                <a:cubicBezTo>
                  <a:pt x="9382" y="7506"/>
                  <a:pt x="9382" y="7506"/>
                  <a:pt x="9382" y="7506"/>
                </a:cubicBezTo>
                <a:cubicBezTo>
                  <a:pt x="8626" y="6755"/>
                  <a:pt x="8626" y="6755"/>
                  <a:pt x="8626" y="6755"/>
                </a:cubicBezTo>
                <a:cubicBezTo>
                  <a:pt x="7081" y="6755"/>
                  <a:pt x="7081" y="6755"/>
                  <a:pt x="7081" y="6755"/>
                </a:cubicBezTo>
                <a:cubicBezTo>
                  <a:pt x="6885" y="7506"/>
                  <a:pt x="6885" y="7506"/>
                  <a:pt x="6885" y="7506"/>
                </a:cubicBezTo>
                <a:cubicBezTo>
                  <a:pt x="4941" y="7506"/>
                  <a:pt x="4941" y="7506"/>
                  <a:pt x="4941" y="7506"/>
                </a:cubicBezTo>
                <a:cubicBezTo>
                  <a:pt x="5022" y="6922"/>
                  <a:pt x="5110" y="6338"/>
                  <a:pt x="5191" y="5713"/>
                </a:cubicBezTo>
                <a:cubicBezTo>
                  <a:pt x="5083" y="6088"/>
                  <a:pt x="5009" y="6672"/>
                  <a:pt x="4934" y="7339"/>
                </a:cubicBezTo>
                <a:cubicBezTo>
                  <a:pt x="5022" y="6046"/>
                  <a:pt x="5029" y="4587"/>
                  <a:pt x="4948" y="3294"/>
                </a:cubicBezTo>
                <a:cubicBezTo>
                  <a:pt x="4860" y="3878"/>
                  <a:pt x="4819" y="4712"/>
                  <a:pt x="4813" y="5546"/>
                </a:cubicBezTo>
                <a:cubicBezTo>
                  <a:pt x="4813" y="5796"/>
                  <a:pt x="4813" y="6005"/>
                  <a:pt x="4819" y="6255"/>
                </a:cubicBezTo>
                <a:cubicBezTo>
                  <a:pt x="4759" y="5504"/>
                  <a:pt x="4658" y="4920"/>
                  <a:pt x="4529" y="4712"/>
                </a:cubicBezTo>
                <a:cubicBezTo>
                  <a:pt x="4522" y="5379"/>
                  <a:pt x="4543" y="6046"/>
                  <a:pt x="4604" y="6588"/>
                </a:cubicBezTo>
                <a:cubicBezTo>
                  <a:pt x="4644" y="7005"/>
                  <a:pt x="4705" y="7339"/>
                  <a:pt x="4779" y="7506"/>
                </a:cubicBezTo>
                <a:cubicBezTo>
                  <a:pt x="4050" y="7506"/>
                  <a:pt x="4050" y="7506"/>
                  <a:pt x="4050" y="7506"/>
                </a:cubicBezTo>
                <a:cubicBezTo>
                  <a:pt x="3942" y="4295"/>
                  <a:pt x="3942" y="4295"/>
                  <a:pt x="3942" y="4295"/>
                </a:cubicBezTo>
                <a:cubicBezTo>
                  <a:pt x="3409" y="4295"/>
                  <a:pt x="3409" y="4295"/>
                  <a:pt x="3409" y="4295"/>
                </a:cubicBezTo>
                <a:cubicBezTo>
                  <a:pt x="3409" y="5379"/>
                  <a:pt x="3409" y="5379"/>
                  <a:pt x="3409" y="5379"/>
                </a:cubicBezTo>
                <a:cubicBezTo>
                  <a:pt x="2923" y="5379"/>
                  <a:pt x="2923" y="5379"/>
                  <a:pt x="2923" y="5379"/>
                </a:cubicBezTo>
                <a:cubicBezTo>
                  <a:pt x="2741" y="7506"/>
                  <a:pt x="2741" y="7506"/>
                  <a:pt x="2741" y="7506"/>
                </a:cubicBezTo>
                <a:cubicBezTo>
                  <a:pt x="0" y="7506"/>
                  <a:pt x="0" y="7506"/>
                  <a:pt x="0" y="7506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7506"/>
                  <a:pt x="21600" y="7506"/>
                  <a:pt x="21600" y="7506"/>
                </a:cubicBezTo>
                <a:lnTo>
                  <a:pt x="19454" y="7506"/>
                </a:lnTo>
                <a:close/>
                <a:moveTo>
                  <a:pt x="19420" y="7381"/>
                </a:moveTo>
                <a:cubicBezTo>
                  <a:pt x="19420" y="7422"/>
                  <a:pt x="19420" y="7464"/>
                  <a:pt x="19427" y="7506"/>
                </a:cubicBezTo>
                <a:cubicBezTo>
                  <a:pt x="19400" y="7506"/>
                  <a:pt x="19400" y="7506"/>
                  <a:pt x="19400" y="7506"/>
                </a:cubicBezTo>
                <a:cubicBezTo>
                  <a:pt x="19413" y="7464"/>
                  <a:pt x="19413" y="7422"/>
                  <a:pt x="19420" y="7381"/>
                </a:cubicBezTo>
                <a:close/>
              </a:path>
            </a:pathLst>
          </a:custGeom>
          <a:solidFill>
            <a:srgbClr val="000000">
              <a:alpha val="3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" name="Freeform 17"/>
          <p:cNvSpPr/>
          <p:nvPr/>
        </p:nvSpPr>
        <p:spPr>
          <a:xfrm flipH="1">
            <a:off x="1" y="15800"/>
            <a:ext cx="12192001" cy="6815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0" extrusionOk="0">
                <a:moveTo>
                  <a:pt x="21310" y="5592"/>
                </a:moveTo>
                <a:cubicBezTo>
                  <a:pt x="21310" y="5592"/>
                  <a:pt x="21310" y="5592"/>
                  <a:pt x="21310" y="5592"/>
                </a:cubicBezTo>
                <a:cubicBezTo>
                  <a:pt x="21310" y="5532"/>
                  <a:pt x="21290" y="5472"/>
                  <a:pt x="21269" y="5411"/>
                </a:cubicBezTo>
                <a:cubicBezTo>
                  <a:pt x="21242" y="5351"/>
                  <a:pt x="21229" y="5291"/>
                  <a:pt x="21202" y="5230"/>
                </a:cubicBezTo>
                <a:cubicBezTo>
                  <a:pt x="21182" y="5158"/>
                  <a:pt x="21155" y="5098"/>
                  <a:pt x="21148" y="5013"/>
                </a:cubicBezTo>
                <a:cubicBezTo>
                  <a:pt x="21188" y="4941"/>
                  <a:pt x="21235" y="5182"/>
                  <a:pt x="21290" y="5146"/>
                </a:cubicBezTo>
                <a:cubicBezTo>
                  <a:pt x="21330" y="5122"/>
                  <a:pt x="21310" y="5013"/>
                  <a:pt x="21290" y="4953"/>
                </a:cubicBezTo>
                <a:cubicBezTo>
                  <a:pt x="21235" y="4808"/>
                  <a:pt x="21202" y="4651"/>
                  <a:pt x="21175" y="4483"/>
                </a:cubicBezTo>
                <a:cubicBezTo>
                  <a:pt x="21168" y="4398"/>
                  <a:pt x="21161" y="4314"/>
                  <a:pt x="21155" y="4229"/>
                </a:cubicBezTo>
                <a:cubicBezTo>
                  <a:pt x="21148" y="4193"/>
                  <a:pt x="21155" y="4000"/>
                  <a:pt x="21107" y="4061"/>
                </a:cubicBezTo>
                <a:cubicBezTo>
                  <a:pt x="21094" y="4073"/>
                  <a:pt x="21094" y="4097"/>
                  <a:pt x="21087" y="4133"/>
                </a:cubicBezTo>
                <a:cubicBezTo>
                  <a:pt x="21067" y="4266"/>
                  <a:pt x="21053" y="4410"/>
                  <a:pt x="21033" y="4555"/>
                </a:cubicBezTo>
                <a:cubicBezTo>
                  <a:pt x="21013" y="4664"/>
                  <a:pt x="21006" y="4820"/>
                  <a:pt x="20965" y="4917"/>
                </a:cubicBezTo>
                <a:cubicBezTo>
                  <a:pt x="20945" y="4965"/>
                  <a:pt x="20918" y="5001"/>
                  <a:pt x="20918" y="5074"/>
                </a:cubicBezTo>
                <a:cubicBezTo>
                  <a:pt x="20918" y="5086"/>
                  <a:pt x="20925" y="5086"/>
                  <a:pt x="20925" y="5098"/>
                </a:cubicBezTo>
                <a:cubicBezTo>
                  <a:pt x="20925" y="5098"/>
                  <a:pt x="20932" y="5110"/>
                  <a:pt x="20939" y="5110"/>
                </a:cubicBezTo>
                <a:cubicBezTo>
                  <a:pt x="20979" y="5134"/>
                  <a:pt x="21013" y="5074"/>
                  <a:pt x="21047" y="5025"/>
                </a:cubicBezTo>
                <a:cubicBezTo>
                  <a:pt x="21047" y="5013"/>
                  <a:pt x="21053" y="5001"/>
                  <a:pt x="21060" y="5001"/>
                </a:cubicBezTo>
                <a:cubicBezTo>
                  <a:pt x="21060" y="5001"/>
                  <a:pt x="21067" y="5001"/>
                  <a:pt x="21074" y="5001"/>
                </a:cubicBezTo>
                <a:cubicBezTo>
                  <a:pt x="21080" y="5025"/>
                  <a:pt x="21074" y="5074"/>
                  <a:pt x="21074" y="5098"/>
                </a:cubicBezTo>
                <a:cubicBezTo>
                  <a:pt x="21067" y="5170"/>
                  <a:pt x="21047" y="5242"/>
                  <a:pt x="21026" y="5303"/>
                </a:cubicBezTo>
                <a:cubicBezTo>
                  <a:pt x="20986" y="5387"/>
                  <a:pt x="20932" y="5472"/>
                  <a:pt x="20905" y="5580"/>
                </a:cubicBezTo>
                <a:cubicBezTo>
                  <a:pt x="20898" y="5580"/>
                  <a:pt x="20898" y="5592"/>
                  <a:pt x="20898" y="5592"/>
                </a:cubicBezTo>
                <a:cubicBezTo>
                  <a:pt x="20662" y="5592"/>
                  <a:pt x="20662" y="5592"/>
                  <a:pt x="20662" y="5592"/>
                </a:cubicBezTo>
                <a:cubicBezTo>
                  <a:pt x="19096" y="8402"/>
                  <a:pt x="19096" y="8402"/>
                  <a:pt x="19096" y="8402"/>
                </a:cubicBezTo>
                <a:cubicBezTo>
                  <a:pt x="19069" y="8294"/>
                  <a:pt x="19022" y="8221"/>
                  <a:pt x="18981" y="8137"/>
                </a:cubicBezTo>
                <a:cubicBezTo>
                  <a:pt x="18961" y="8077"/>
                  <a:pt x="18940" y="8028"/>
                  <a:pt x="18934" y="7968"/>
                </a:cubicBezTo>
                <a:cubicBezTo>
                  <a:pt x="18934" y="7944"/>
                  <a:pt x="18920" y="7884"/>
                  <a:pt x="18927" y="7872"/>
                </a:cubicBezTo>
                <a:cubicBezTo>
                  <a:pt x="18934" y="7835"/>
                  <a:pt x="18954" y="7884"/>
                  <a:pt x="18961" y="7908"/>
                </a:cubicBezTo>
                <a:cubicBezTo>
                  <a:pt x="18974" y="7932"/>
                  <a:pt x="18981" y="7968"/>
                  <a:pt x="18995" y="7992"/>
                </a:cubicBezTo>
                <a:cubicBezTo>
                  <a:pt x="19001" y="8016"/>
                  <a:pt x="19015" y="8040"/>
                  <a:pt x="19028" y="8052"/>
                </a:cubicBezTo>
                <a:cubicBezTo>
                  <a:pt x="19042" y="8065"/>
                  <a:pt x="19055" y="8077"/>
                  <a:pt x="19069" y="8065"/>
                </a:cubicBezTo>
                <a:cubicBezTo>
                  <a:pt x="19089" y="8052"/>
                  <a:pt x="19102" y="8004"/>
                  <a:pt x="19102" y="7968"/>
                </a:cubicBezTo>
                <a:cubicBezTo>
                  <a:pt x="19102" y="7920"/>
                  <a:pt x="19089" y="7859"/>
                  <a:pt x="19069" y="7811"/>
                </a:cubicBezTo>
                <a:cubicBezTo>
                  <a:pt x="19055" y="7763"/>
                  <a:pt x="19028" y="7727"/>
                  <a:pt x="19008" y="7679"/>
                </a:cubicBezTo>
                <a:cubicBezTo>
                  <a:pt x="18995" y="7654"/>
                  <a:pt x="18974" y="7618"/>
                  <a:pt x="18961" y="7582"/>
                </a:cubicBezTo>
                <a:cubicBezTo>
                  <a:pt x="18947" y="7546"/>
                  <a:pt x="18880" y="7329"/>
                  <a:pt x="18927" y="7305"/>
                </a:cubicBezTo>
                <a:cubicBezTo>
                  <a:pt x="18940" y="7293"/>
                  <a:pt x="18954" y="7305"/>
                  <a:pt x="18961" y="7317"/>
                </a:cubicBezTo>
                <a:cubicBezTo>
                  <a:pt x="18974" y="7329"/>
                  <a:pt x="18981" y="7353"/>
                  <a:pt x="18988" y="7365"/>
                </a:cubicBezTo>
                <a:cubicBezTo>
                  <a:pt x="19008" y="7413"/>
                  <a:pt x="19035" y="7425"/>
                  <a:pt x="19069" y="7425"/>
                </a:cubicBezTo>
                <a:cubicBezTo>
                  <a:pt x="19075" y="7425"/>
                  <a:pt x="19082" y="7425"/>
                  <a:pt x="19089" y="7413"/>
                </a:cubicBezTo>
                <a:cubicBezTo>
                  <a:pt x="19096" y="7401"/>
                  <a:pt x="19102" y="7377"/>
                  <a:pt x="19102" y="7365"/>
                </a:cubicBezTo>
                <a:cubicBezTo>
                  <a:pt x="19102" y="7293"/>
                  <a:pt x="19075" y="7232"/>
                  <a:pt x="19055" y="7184"/>
                </a:cubicBezTo>
                <a:cubicBezTo>
                  <a:pt x="19028" y="7124"/>
                  <a:pt x="19015" y="7051"/>
                  <a:pt x="18995" y="6991"/>
                </a:cubicBezTo>
                <a:cubicBezTo>
                  <a:pt x="18968" y="6931"/>
                  <a:pt x="18940" y="6858"/>
                  <a:pt x="18934" y="6774"/>
                </a:cubicBezTo>
                <a:cubicBezTo>
                  <a:pt x="18981" y="6702"/>
                  <a:pt x="19022" y="6943"/>
                  <a:pt x="19082" y="6907"/>
                </a:cubicBezTo>
                <a:cubicBezTo>
                  <a:pt x="19123" y="6883"/>
                  <a:pt x="19102" y="6774"/>
                  <a:pt x="19075" y="6714"/>
                </a:cubicBezTo>
                <a:cubicBezTo>
                  <a:pt x="19022" y="6569"/>
                  <a:pt x="18988" y="6412"/>
                  <a:pt x="18968" y="6243"/>
                </a:cubicBezTo>
                <a:cubicBezTo>
                  <a:pt x="18954" y="6159"/>
                  <a:pt x="18947" y="6075"/>
                  <a:pt x="18940" y="5990"/>
                </a:cubicBezTo>
                <a:cubicBezTo>
                  <a:pt x="18940" y="5954"/>
                  <a:pt x="18940" y="5773"/>
                  <a:pt x="18900" y="5821"/>
                </a:cubicBezTo>
                <a:cubicBezTo>
                  <a:pt x="18887" y="5833"/>
                  <a:pt x="18880" y="5870"/>
                  <a:pt x="18873" y="5894"/>
                </a:cubicBezTo>
                <a:cubicBezTo>
                  <a:pt x="18860" y="6038"/>
                  <a:pt x="18839" y="6183"/>
                  <a:pt x="18819" y="6316"/>
                </a:cubicBezTo>
                <a:cubicBezTo>
                  <a:pt x="18805" y="6436"/>
                  <a:pt x="18799" y="6581"/>
                  <a:pt x="18758" y="6678"/>
                </a:cubicBezTo>
                <a:cubicBezTo>
                  <a:pt x="18731" y="6726"/>
                  <a:pt x="18704" y="6774"/>
                  <a:pt x="18711" y="6846"/>
                </a:cubicBezTo>
                <a:cubicBezTo>
                  <a:pt x="18711" y="6846"/>
                  <a:pt x="18711" y="6858"/>
                  <a:pt x="18711" y="6858"/>
                </a:cubicBezTo>
                <a:cubicBezTo>
                  <a:pt x="18711" y="6871"/>
                  <a:pt x="18718" y="6871"/>
                  <a:pt x="18725" y="6871"/>
                </a:cubicBezTo>
                <a:cubicBezTo>
                  <a:pt x="18772" y="6895"/>
                  <a:pt x="18805" y="6834"/>
                  <a:pt x="18832" y="6786"/>
                </a:cubicBezTo>
                <a:cubicBezTo>
                  <a:pt x="18839" y="6774"/>
                  <a:pt x="18839" y="6774"/>
                  <a:pt x="18846" y="6762"/>
                </a:cubicBezTo>
                <a:cubicBezTo>
                  <a:pt x="18853" y="6762"/>
                  <a:pt x="18860" y="6762"/>
                  <a:pt x="18860" y="6774"/>
                </a:cubicBezTo>
                <a:cubicBezTo>
                  <a:pt x="18873" y="6786"/>
                  <a:pt x="18860" y="6846"/>
                  <a:pt x="18860" y="6871"/>
                </a:cubicBezTo>
                <a:cubicBezTo>
                  <a:pt x="18853" y="6943"/>
                  <a:pt x="18832" y="7003"/>
                  <a:pt x="18812" y="7064"/>
                </a:cubicBezTo>
                <a:cubicBezTo>
                  <a:pt x="18772" y="7160"/>
                  <a:pt x="18725" y="7232"/>
                  <a:pt x="18691" y="7341"/>
                </a:cubicBezTo>
                <a:cubicBezTo>
                  <a:pt x="18684" y="7365"/>
                  <a:pt x="18677" y="7389"/>
                  <a:pt x="18677" y="7413"/>
                </a:cubicBezTo>
                <a:cubicBezTo>
                  <a:pt x="18684" y="7449"/>
                  <a:pt x="18704" y="7486"/>
                  <a:pt x="18731" y="7486"/>
                </a:cubicBezTo>
                <a:cubicBezTo>
                  <a:pt x="18765" y="7486"/>
                  <a:pt x="18779" y="7437"/>
                  <a:pt x="18792" y="7389"/>
                </a:cubicBezTo>
                <a:cubicBezTo>
                  <a:pt x="18799" y="7365"/>
                  <a:pt x="18805" y="7329"/>
                  <a:pt x="18826" y="7317"/>
                </a:cubicBezTo>
                <a:cubicBezTo>
                  <a:pt x="18826" y="7305"/>
                  <a:pt x="18832" y="7305"/>
                  <a:pt x="18839" y="7317"/>
                </a:cubicBezTo>
                <a:cubicBezTo>
                  <a:pt x="18839" y="7317"/>
                  <a:pt x="18839" y="7317"/>
                  <a:pt x="18839" y="7329"/>
                </a:cubicBezTo>
                <a:cubicBezTo>
                  <a:pt x="18839" y="7389"/>
                  <a:pt x="18832" y="7462"/>
                  <a:pt x="18819" y="7522"/>
                </a:cubicBezTo>
                <a:cubicBezTo>
                  <a:pt x="18799" y="7582"/>
                  <a:pt x="18772" y="7630"/>
                  <a:pt x="18745" y="7679"/>
                </a:cubicBezTo>
                <a:cubicBezTo>
                  <a:pt x="18731" y="7703"/>
                  <a:pt x="18718" y="7727"/>
                  <a:pt x="18704" y="7763"/>
                </a:cubicBezTo>
                <a:cubicBezTo>
                  <a:pt x="18698" y="7787"/>
                  <a:pt x="18691" y="7811"/>
                  <a:pt x="18691" y="7835"/>
                </a:cubicBezTo>
                <a:cubicBezTo>
                  <a:pt x="18698" y="7872"/>
                  <a:pt x="18704" y="7896"/>
                  <a:pt x="18718" y="7908"/>
                </a:cubicBezTo>
                <a:cubicBezTo>
                  <a:pt x="18738" y="7920"/>
                  <a:pt x="18758" y="7896"/>
                  <a:pt x="18779" y="7872"/>
                </a:cubicBezTo>
                <a:cubicBezTo>
                  <a:pt x="18785" y="7859"/>
                  <a:pt x="18826" y="7739"/>
                  <a:pt x="18839" y="7787"/>
                </a:cubicBezTo>
                <a:cubicBezTo>
                  <a:pt x="18846" y="7799"/>
                  <a:pt x="18832" y="7872"/>
                  <a:pt x="18832" y="7884"/>
                </a:cubicBezTo>
                <a:cubicBezTo>
                  <a:pt x="18826" y="7956"/>
                  <a:pt x="18812" y="8016"/>
                  <a:pt x="18799" y="8077"/>
                </a:cubicBezTo>
                <a:cubicBezTo>
                  <a:pt x="18799" y="8077"/>
                  <a:pt x="18799" y="8089"/>
                  <a:pt x="18792" y="8089"/>
                </a:cubicBezTo>
                <a:cubicBezTo>
                  <a:pt x="18711" y="7944"/>
                  <a:pt x="18711" y="7944"/>
                  <a:pt x="18711" y="7944"/>
                </a:cubicBezTo>
                <a:cubicBezTo>
                  <a:pt x="17793" y="7944"/>
                  <a:pt x="17793" y="7944"/>
                  <a:pt x="17793" y="7944"/>
                </a:cubicBezTo>
                <a:cubicBezTo>
                  <a:pt x="17793" y="7847"/>
                  <a:pt x="17766" y="7763"/>
                  <a:pt x="17732" y="7691"/>
                </a:cubicBezTo>
                <a:cubicBezTo>
                  <a:pt x="17685" y="7582"/>
                  <a:pt x="17624" y="7474"/>
                  <a:pt x="17638" y="7341"/>
                </a:cubicBezTo>
                <a:cubicBezTo>
                  <a:pt x="17692" y="7353"/>
                  <a:pt x="17705" y="7498"/>
                  <a:pt x="17752" y="7498"/>
                </a:cubicBezTo>
                <a:cubicBezTo>
                  <a:pt x="17793" y="7498"/>
                  <a:pt x="17807" y="7413"/>
                  <a:pt x="17800" y="7341"/>
                </a:cubicBezTo>
                <a:cubicBezTo>
                  <a:pt x="17780" y="7208"/>
                  <a:pt x="17719" y="7112"/>
                  <a:pt x="17672" y="7003"/>
                </a:cubicBezTo>
                <a:cubicBezTo>
                  <a:pt x="17645" y="6955"/>
                  <a:pt x="17624" y="6895"/>
                  <a:pt x="17618" y="6834"/>
                </a:cubicBezTo>
                <a:cubicBezTo>
                  <a:pt x="17618" y="6810"/>
                  <a:pt x="17604" y="6762"/>
                  <a:pt x="17611" y="6738"/>
                </a:cubicBezTo>
                <a:cubicBezTo>
                  <a:pt x="17624" y="6714"/>
                  <a:pt x="17638" y="6750"/>
                  <a:pt x="17645" y="6774"/>
                </a:cubicBezTo>
                <a:cubicBezTo>
                  <a:pt x="17658" y="6798"/>
                  <a:pt x="17665" y="6834"/>
                  <a:pt x="17678" y="6858"/>
                </a:cubicBezTo>
                <a:cubicBezTo>
                  <a:pt x="17692" y="6883"/>
                  <a:pt x="17699" y="6907"/>
                  <a:pt x="17712" y="6919"/>
                </a:cubicBezTo>
                <a:cubicBezTo>
                  <a:pt x="17725" y="6931"/>
                  <a:pt x="17739" y="6943"/>
                  <a:pt x="17759" y="6931"/>
                </a:cubicBezTo>
                <a:cubicBezTo>
                  <a:pt x="17773" y="6919"/>
                  <a:pt x="17786" y="6883"/>
                  <a:pt x="17786" y="6846"/>
                </a:cubicBezTo>
                <a:cubicBezTo>
                  <a:pt x="17786" y="6786"/>
                  <a:pt x="17773" y="6726"/>
                  <a:pt x="17752" y="6678"/>
                </a:cubicBezTo>
                <a:cubicBezTo>
                  <a:pt x="17739" y="6629"/>
                  <a:pt x="17712" y="6593"/>
                  <a:pt x="17692" y="6545"/>
                </a:cubicBezTo>
                <a:cubicBezTo>
                  <a:pt x="17678" y="6521"/>
                  <a:pt x="17658" y="6485"/>
                  <a:pt x="17645" y="6448"/>
                </a:cubicBezTo>
                <a:cubicBezTo>
                  <a:pt x="17631" y="6412"/>
                  <a:pt x="17564" y="6195"/>
                  <a:pt x="17611" y="6171"/>
                </a:cubicBezTo>
                <a:cubicBezTo>
                  <a:pt x="17624" y="6159"/>
                  <a:pt x="17638" y="6171"/>
                  <a:pt x="17651" y="6183"/>
                </a:cubicBezTo>
                <a:cubicBezTo>
                  <a:pt x="17658" y="6207"/>
                  <a:pt x="17665" y="6219"/>
                  <a:pt x="17672" y="6243"/>
                </a:cubicBezTo>
                <a:cubicBezTo>
                  <a:pt x="17692" y="6280"/>
                  <a:pt x="17719" y="6304"/>
                  <a:pt x="17752" y="6304"/>
                </a:cubicBezTo>
                <a:cubicBezTo>
                  <a:pt x="17759" y="6292"/>
                  <a:pt x="17766" y="6292"/>
                  <a:pt x="17773" y="6292"/>
                </a:cubicBezTo>
                <a:cubicBezTo>
                  <a:pt x="17780" y="6280"/>
                  <a:pt x="17786" y="6255"/>
                  <a:pt x="17786" y="6231"/>
                </a:cubicBezTo>
                <a:cubicBezTo>
                  <a:pt x="17786" y="6159"/>
                  <a:pt x="17766" y="6099"/>
                  <a:pt x="17739" y="6050"/>
                </a:cubicBezTo>
                <a:cubicBezTo>
                  <a:pt x="17719" y="5990"/>
                  <a:pt x="17699" y="5930"/>
                  <a:pt x="17678" y="5870"/>
                </a:cubicBezTo>
                <a:cubicBezTo>
                  <a:pt x="17651" y="5797"/>
                  <a:pt x="17624" y="5737"/>
                  <a:pt x="17618" y="5652"/>
                </a:cubicBezTo>
                <a:cubicBezTo>
                  <a:pt x="17665" y="5568"/>
                  <a:pt x="17705" y="5809"/>
                  <a:pt x="17766" y="5785"/>
                </a:cubicBezTo>
                <a:cubicBezTo>
                  <a:pt x="17807" y="5761"/>
                  <a:pt x="17786" y="5652"/>
                  <a:pt x="17759" y="5592"/>
                </a:cubicBezTo>
                <a:cubicBezTo>
                  <a:pt x="17705" y="5447"/>
                  <a:pt x="17672" y="5279"/>
                  <a:pt x="17651" y="5110"/>
                </a:cubicBezTo>
                <a:cubicBezTo>
                  <a:pt x="17638" y="5025"/>
                  <a:pt x="17631" y="4941"/>
                  <a:pt x="17624" y="4856"/>
                </a:cubicBezTo>
                <a:cubicBezTo>
                  <a:pt x="17624" y="4820"/>
                  <a:pt x="17624" y="4639"/>
                  <a:pt x="17584" y="4688"/>
                </a:cubicBezTo>
                <a:cubicBezTo>
                  <a:pt x="17570" y="4712"/>
                  <a:pt x="17564" y="4736"/>
                  <a:pt x="17564" y="4760"/>
                </a:cubicBezTo>
                <a:cubicBezTo>
                  <a:pt x="17543" y="4905"/>
                  <a:pt x="17523" y="5049"/>
                  <a:pt x="17503" y="5194"/>
                </a:cubicBezTo>
                <a:cubicBezTo>
                  <a:pt x="17489" y="5303"/>
                  <a:pt x="17482" y="5459"/>
                  <a:pt x="17442" y="5544"/>
                </a:cubicBezTo>
                <a:cubicBezTo>
                  <a:pt x="17422" y="5604"/>
                  <a:pt x="17395" y="5640"/>
                  <a:pt x="17395" y="5713"/>
                </a:cubicBezTo>
                <a:cubicBezTo>
                  <a:pt x="17395" y="5713"/>
                  <a:pt x="17395" y="5725"/>
                  <a:pt x="17395" y="5725"/>
                </a:cubicBezTo>
                <a:cubicBezTo>
                  <a:pt x="17402" y="5737"/>
                  <a:pt x="17402" y="5737"/>
                  <a:pt x="17408" y="5737"/>
                </a:cubicBezTo>
                <a:cubicBezTo>
                  <a:pt x="17455" y="5773"/>
                  <a:pt x="17489" y="5713"/>
                  <a:pt x="17516" y="5652"/>
                </a:cubicBezTo>
                <a:cubicBezTo>
                  <a:pt x="17523" y="5652"/>
                  <a:pt x="17523" y="5640"/>
                  <a:pt x="17530" y="5640"/>
                </a:cubicBezTo>
                <a:cubicBezTo>
                  <a:pt x="17537" y="5628"/>
                  <a:pt x="17543" y="5628"/>
                  <a:pt x="17543" y="5640"/>
                </a:cubicBezTo>
                <a:cubicBezTo>
                  <a:pt x="17557" y="5652"/>
                  <a:pt x="17550" y="5713"/>
                  <a:pt x="17543" y="5737"/>
                </a:cubicBezTo>
                <a:cubicBezTo>
                  <a:pt x="17537" y="5809"/>
                  <a:pt x="17523" y="5870"/>
                  <a:pt x="17496" y="5930"/>
                </a:cubicBezTo>
                <a:cubicBezTo>
                  <a:pt x="17455" y="6026"/>
                  <a:pt x="17408" y="6111"/>
                  <a:pt x="17375" y="6207"/>
                </a:cubicBezTo>
                <a:cubicBezTo>
                  <a:pt x="17368" y="6231"/>
                  <a:pt x="17361" y="6255"/>
                  <a:pt x="17368" y="6280"/>
                </a:cubicBezTo>
                <a:cubicBezTo>
                  <a:pt x="17368" y="6328"/>
                  <a:pt x="17395" y="6352"/>
                  <a:pt x="17415" y="6352"/>
                </a:cubicBezTo>
                <a:cubicBezTo>
                  <a:pt x="17449" y="6352"/>
                  <a:pt x="17462" y="6316"/>
                  <a:pt x="17476" y="6268"/>
                </a:cubicBezTo>
                <a:cubicBezTo>
                  <a:pt x="17482" y="6231"/>
                  <a:pt x="17489" y="6195"/>
                  <a:pt x="17510" y="6183"/>
                </a:cubicBezTo>
                <a:cubicBezTo>
                  <a:pt x="17510" y="6171"/>
                  <a:pt x="17516" y="6171"/>
                  <a:pt x="17523" y="6183"/>
                </a:cubicBezTo>
                <a:cubicBezTo>
                  <a:pt x="17523" y="6183"/>
                  <a:pt x="17523" y="6183"/>
                  <a:pt x="17523" y="6195"/>
                </a:cubicBezTo>
                <a:cubicBezTo>
                  <a:pt x="17523" y="6268"/>
                  <a:pt x="17516" y="6328"/>
                  <a:pt x="17503" y="6388"/>
                </a:cubicBezTo>
                <a:cubicBezTo>
                  <a:pt x="17482" y="6461"/>
                  <a:pt x="17455" y="6497"/>
                  <a:pt x="17429" y="6545"/>
                </a:cubicBezTo>
                <a:cubicBezTo>
                  <a:pt x="17415" y="6569"/>
                  <a:pt x="17402" y="6593"/>
                  <a:pt x="17388" y="6629"/>
                </a:cubicBezTo>
                <a:cubicBezTo>
                  <a:pt x="17381" y="6653"/>
                  <a:pt x="17375" y="6678"/>
                  <a:pt x="17381" y="6714"/>
                </a:cubicBezTo>
                <a:cubicBezTo>
                  <a:pt x="17381" y="6738"/>
                  <a:pt x="17388" y="6762"/>
                  <a:pt x="17402" y="6774"/>
                </a:cubicBezTo>
                <a:cubicBezTo>
                  <a:pt x="17422" y="6786"/>
                  <a:pt x="17449" y="6774"/>
                  <a:pt x="17462" y="6738"/>
                </a:cubicBezTo>
                <a:cubicBezTo>
                  <a:pt x="17469" y="6726"/>
                  <a:pt x="17510" y="6605"/>
                  <a:pt x="17523" y="6653"/>
                </a:cubicBezTo>
                <a:cubicBezTo>
                  <a:pt x="17530" y="6678"/>
                  <a:pt x="17516" y="6738"/>
                  <a:pt x="17516" y="6762"/>
                </a:cubicBezTo>
                <a:cubicBezTo>
                  <a:pt x="17510" y="6822"/>
                  <a:pt x="17496" y="6883"/>
                  <a:pt x="17482" y="6943"/>
                </a:cubicBezTo>
                <a:cubicBezTo>
                  <a:pt x="17455" y="7064"/>
                  <a:pt x="17415" y="7184"/>
                  <a:pt x="17361" y="7281"/>
                </a:cubicBezTo>
                <a:cubicBezTo>
                  <a:pt x="17341" y="7317"/>
                  <a:pt x="17314" y="7365"/>
                  <a:pt x="17314" y="7425"/>
                </a:cubicBezTo>
                <a:cubicBezTo>
                  <a:pt x="17320" y="7498"/>
                  <a:pt x="17375" y="7534"/>
                  <a:pt x="17408" y="7510"/>
                </a:cubicBezTo>
                <a:cubicBezTo>
                  <a:pt x="17455" y="7486"/>
                  <a:pt x="17455" y="7389"/>
                  <a:pt x="17496" y="7341"/>
                </a:cubicBezTo>
                <a:cubicBezTo>
                  <a:pt x="17496" y="7341"/>
                  <a:pt x="17503" y="7341"/>
                  <a:pt x="17503" y="7341"/>
                </a:cubicBezTo>
                <a:cubicBezTo>
                  <a:pt x="17510" y="7341"/>
                  <a:pt x="17510" y="7365"/>
                  <a:pt x="17510" y="7377"/>
                </a:cubicBezTo>
                <a:cubicBezTo>
                  <a:pt x="17496" y="7498"/>
                  <a:pt x="17469" y="7618"/>
                  <a:pt x="17429" y="7727"/>
                </a:cubicBezTo>
                <a:cubicBezTo>
                  <a:pt x="17408" y="7787"/>
                  <a:pt x="17381" y="7835"/>
                  <a:pt x="17361" y="7896"/>
                </a:cubicBezTo>
                <a:cubicBezTo>
                  <a:pt x="17361" y="7908"/>
                  <a:pt x="17354" y="7932"/>
                  <a:pt x="17354" y="7944"/>
                </a:cubicBezTo>
                <a:cubicBezTo>
                  <a:pt x="17091" y="7944"/>
                  <a:pt x="17091" y="7944"/>
                  <a:pt x="17091" y="7944"/>
                </a:cubicBezTo>
                <a:cubicBezTo>
                  <a:pt x="17084" y="7908"/>
                  <a:pt x="17071" y="7884"/>
                  <a:pt x="17057" y="7847"/>
                </a:cubicBezTo>
                <a:cubicBezTo>
                  <a:pt x="17037" y="7823"/>
                  <a:pt x="17017" y="7799"/>
                  <a:pt x="17003" y="7763"/>
                </a:cubicBezTo>
                <a:cubicBezTo>
                  <a:pt x="16990" y="7739"/>
                  <a:pt x="16942" y="7594"/>
                  <a:pt x="16997" y="7606"/>
                </a:cubicBezTo>
                <a:cubicBezTo>
                  <a:pt x="16997" y="7606"/>
                  <a:pt x="17003" y="7606"/>
                  <a:pt x="17010" y="7618"/>
                </a:cubicBezTo>
                <a:cubicBezTo>
                  <a:pt x="17024" y="7630"/>
                  <a:pt x="17030" y="7667"/>
                  <a:pt x="17037" y="7679"/>
                </a:cubicBezTo>
                <a:cubicBezTo>
                  <a:pt x="17050" y="7703"/>
                  <a:pt x="17064" y="7715"/>
                  <a:pt x="17078" y="7703"/>
                </a:cubicBezTo>
                <a:cubicBezTo>
                  <a:pt x="17098" y="7691"/>
                  <a:pt x="17098" y="7642"/>
                  <a:pt x="17091" y="7606"/>
                </a:cubicBezTo>
                <a:cubicBezTo>
                  <a:pt x="17078" y="7522"/>
                  <a:pt x="17057" y="7449"/>
                  <a:pt x="17024" y="7389"/>
                </a:cubicBezTo>
                <a:cubicBezTo>
                  <a:pt x="16997" y="7329"/>
                  <a:pt x="16956" y="7281"/>
                  <a:pt x="16970" y="7196"/>
                </a:cubicBezTo>
                <a:cubicBezTo>
                  <a:pt x="16970" y="7184"/>
                  <a:pt x="16970" y="7172"/>
                  <a:pt x="16976" y="7160"/>
                </a:cubicBezTo>
                <a:cubicBezTo>
                  <a:pt x="16983" y="7148"/>
                  <a:pt x="16997" y="7148"/>
                  <a:pt x="17010" y="7160"/>
                </a:cubicBezTo>
                <a:cubicBezTo>
                  <a:pt x="17017" y="7172"/>
                  <a:pt x="17024" y="7184"/>
                  <a:pt x="17030" y="7196"/>
                </a:cubicBezTo>
                <a:cubicBezTo>
                  <a:pt x="17037" y="7220"/>
                  <a:pt x="17084" y="7341"/>
                  <a:pt x="17098" y="7281"/>
                </a:cubicBezTo>
                <a:cubicBezTo>
                  <a:pt x="17105" y="7269"/>
                  <a:pt x="17105" y="7256"/>
                  <a:pt x="17105" y="7244"/>
                </a:cubicBezTo>
                <a:cubicBezTo>
                  <a:pt x="17098" y="7148"/>
                  <a:pt x="17084" y="7051"/>
                  <a:pt x="17050" y="6979"/>
                </a:cubicBezTo>
                <a:cubicBezTo>
                  <a:pt x="17024" y="6907"/>
                  <a:pt x="16983" y="6846"/>
                  <a:pt x="16970" y="6762"/>
                </a:cubicBezTo>
                <a:cubicBezTo>
                  <a:pt x="16956" y="6714"/>
                  <a:pt x="16956" y="6629"/>
                  <a:pt x="16990" y="6629"/>
                </a:cubicBezTo>
                <a:cubicBezTo>
                  <a:pt x="17024" y="6629"/>
                  <a:pt x="17044" y="6690"/>
                  <a:pt x="17071" y="6726"/>
                </a:cubicBezTo>
                <a:cubicBezTo>
                  <a:pt x="17091" y="6738"/>
                  <a:pt x="17125" y="6738"/>
                  <a:pt x="17125" y="6702"/>
                </a:cubicBezTo>
                <a:cubicBezTo>
                  <a:pt x="17132" y="6678"/>
                  <a:pt x="17132" y="6666"/>
                  <a:pt x="17125" y="6653"/>
                </a:cubicBezTo>
                <a:cubicBezTo>
                  <a:pt x="17111" y="6569"/>
                  <a:pt x="17084" y="6473"/>
                  <a:pt x="17050" y="6412"/>
                </a:cubicBezTo>
                <a:cubicBezTo>
                  <a:pt x="17010" y="6352"/>
                  <a:pt x="16983" y="6316"/>
                  <a:pt x="16963" y="6231"/>
                </a:cubicBezTo>
                <a:cubicBezTo>
                  <a:pt x="16956" y="6195"/>
                  <a:pt x="16956" y="6147"/>
                  <a:pt x="16970" y="6135"/>
                </a:cubicBezTo>
                <a:cubicBezTo>
                  <a:pt x="16983" y="6111"/>
                  <a:pt x="17003" y="6123"/>
                  <a:pt x="17010" y="6147"/>
                </a:cubicBezTo>
                <a:cubicBezTo>
                  <a:pt x="17024" y="6159"/>
                  <a:pt x="17030" y="6183"/>
                  <a:pt x="17044" y="6207"/>
                </a:cubicBezTo>
                <a:cubicBezTo>
                  <a:pt x="17050" y="6219"/>
                  <a:pt x="17071" y="6231"/>
                  <a:pt x="17084" y="6219"/>
                </a:cubicBezTo>
                <a:cubicBezTo>
                  <a:pt x="17091" y="6207"/>
                  <a:pt x="17098" y="6183"/>
                  <a:pt x="17098" y="6159"/>
                </a:cubicBezTo>
                <a:cubicBezTo>
                  <a:pt x="17091" y="6147"/>
                  <a:pt x="17084" y="6123"/>
                  <a:pt x="17078" y="6099"/>
                </a:cubicBezTo>
                <a:cubicBezTo>
                  <a:pt x="17057" y="6038"/>
                  <a:pt x="17037" y="5990"/>
                  <a:pt x="17017" y="5930"/>
                </a:cubicBezTo>
                <a:cubicBezTo>
                  <a:pt x="17003" y="5882"/>
                  <a:pt x="16970" y="5821"/>
                  <a:pt x="16970" y="5761"/>
                </a:cubicBezTo>
                <a:cubicBezTo>
                  <a:pt x="16970" y="5749"/>
                  <a:pt x="16970" y="5725"/>
                  <a:pt x="16976" y="5713"/>
                </a:cubicBezTo>
                <a:cubicBezTo>
                  <a:pt x="16983" y="5713"/>
                  <a:pt x="16997" y="5713"/>
                  <a:pt x="17003" y="5725"/>
                </a:cubicBezTo>
                <a:cubicBezTo>
                  <a:pt x="17003" y="5725"/>
                  <a:pt x="17010" y="5737"/>
                  <a:pt x="17017" y="5749"/>
                </a:cubicBezTo>
                <a:cubicBezTo>
                  <a:pt x="17030" y="5773"/>
                  <a:pt x="17044" y="5785"/>
                  <a:pt x="17057" y="5785"/>
                </a:cubicBezTo>
                <a:cubicBezTo>
                  <a:pt x="17071" y="5785"/>
                  <a:pt x="17078" y="5785"/>
                  <a:pt x="17084" y="5773"/>
                </a:cubicBezTo>
                <a:cubicBezTo>
                  <a:pt x="17091" y="5761"/>
                  <a:pt x="17091" y="5749"/>
                  <a:pt x="17091" y="5725"/>
                </a:cubicBezTo>
                <a:cubicBezTo>
                  <a:pt x="17091" y="5665"/>
                  <a:pt x="17064" y="5616"/>
                  <a:pt x="17037" y="5580"/>
                </a:cubicBezTo>
                <a:cubicBezTo>
                  <a:pt x="17017" y="5544"/>
                  <a:pt x="16936" y="5363"/>
                  <a:pt x="16976" y="5327"/>
                </a:cubicBezTo>
                <a:cubicBezTo>
                  <a:pt x="17003" y="5303"/>
                  <a:pt x="17044" y="5472"/>
                  <a:pt x="17078" y="5399"/>
                </a:cubicBezTo>
                <a:cubicBezTo>
                  <a:pt x="17084" y="5387"/>
                  <a:pt x="17084" y="5351"/>
                  <a:pt x="17078" y="5327"/>
                </a:cubicBezTo>
                <a:cubicBezTo>
                  <a:pt x="17071" y="5303"/>
                  <a:pt x="17064" y="5279"/>
                  <a:pt x="17050" y="5267"/>
                </a:cubicBezTo>
                <a:cubicBezTo>
                  <a:pt x="17037" y="5242"/>
                  <a:pt x="17024" y="5230"/>
                  <a:pt x="17003" y="5218"/>
                </a:cubicBezTo>
                <a:cubicBezTo>
                  <a:pt x="16983" y="5194"/>
                  <a:pt x="16936" y="5074"/>
                  <a:pt x="16970" y="5037"/>
                </a:cubicBezTo>
                <a:cubicBezTo>
                  <a:pt x="17003" y="5025"/>
                  <a:pt x="17017" y="5098"/>
                  <a:pt x="17037" y="5110"/>
                </a:cubicBezTo>
                <a:cubicBezTo>
                  <a:pt x="17044" y="5122"/>
                  <a:pt x="17057" y="5122"/>
                  <a:pt x="17064" y="5110"/>
                </a:cubicBezTo>
                <a:cubicBezTo>
                  <a:pt x="17064" y="5110"/>
                  <a:pt x="17064" y="5110"/>
                  <a:pt x="17064" y="5110"/>
                </a:cubicBezTo>
                <a:cubicBezTo>
                  <a:pt x="17064" y="5110"/>
                  <a:pt x="17064" y="5098"/>
                  <a:pt x="17064" y="5098"/>
                </a:cubicBezTo>
                <a:cubicBezTo>
                  <a:pt x="17071" y="5013"/>
                  <a:pt x="17044" y="4941"/>
                  <a:pt x="17024" y="4881"/>
                </a:cubicBezTo>
                <a:cubicBezTo>
                  <a:pt x="16997" y="4808"/>
                  <a:pt x="16970" y="4748"/>
                  <a:pt x="16963" y="4664"/>
                </a:cubicBezTo>
                <a:cubicBezTo>
                  <a:pt x="16963" y="4651"/>
                  <a:pt x="16963" y="4639"/>
                  <a:pt x="16963" y="4627"/>
                </a:cubicBezTo>
                <a:cubicBezTo>
                  <a:pt x="16970" y="4615"/>
                  <a:pt x="16976" y="4603"/>
                  <a:pt x="16983" y="4603"/>
                </a:cubicBezTo>
                <a:cubicBezTo>
                  <a:pt x="16997" y="4615"/>
                  <a:pt x="16990" y="4651"/>
                  <a:pt x="16997" y="4664"/>
                </a:cubicBezTo>
                <a:cubicBezTo>
                  <a:pt x="17010" y="4676"/>
                  <a:pt x="17024" y="4676"/>
                  <a:pt x="17037" y="4664"/>
                </a:cubicBezTo>
                <a:cubicBezTo>
                  <a:pt x="17050" y="4651"/>
                  <a:pt x="17057" y="4603"/>
                  <a:pt x="17050" y="4567"/>
                </a:cubicBezTo>
                <a:cubicBezTo>
                  <a:pt x="17044" y="4543"/>
                  <a:pt x="17030" y="4507"/>
                  <a:pt x="17017" y="4483"/>
                </a:cubicBezTo>
                <a:cubicBezTo>
                  <a:pt x="16983" y="4386"/>
                  <a:pt x="16963" y="4290"/>
                  <a:pt x="16949" y="4181"/>
                </a:cubicBezTo>
                <a:cubicBezTo>
                  <a:pt x="16936" y="4073"/>
                  <a:pt x="16942" y="3976"/>
                  <a:pt x="16942" y="3868"/>
                </a:cubicBezTo>
                <a:cubicBezTo>
                  <a:pt x="16942" y="3843"/>
                  <a:pt x="16949" y="3699"/>
                  <a:pt x="16922" y="3699"/>
                </a:cubicBezTo>
                <a:cubicBezTo>
                  <a:pt x="16895" y="3699"/>
                  <a:pt x="16895" y="3831"/>
                  <a:pt x="16895" y="3855"/>
                </a:cubicBezTo>
                <a:cubicBezTo>
                  <a:pt x="16882" y="4097"/>
                  <a:pt x="16875" y="4350"/>
                  <a:pt x="16787" y="4531"/>
                </a:cubicBezTo>
                <a:cubicBezTo>
                  <a:pt x="16774" y="4555"/>
                  <a:pt x="16767" y="4579"/>
                  <a:pt x="16760" y="4615"/>
                </a:cubicBezTo>
                <a:cubicBezTo>
                  <a:pt x="16760" y="4639"/>
                  <a:pt x="16767" y="4676"/>
                  <a:pt x="16787" y="4688"/>
                </a:cubicBezTo>
                <a:cubicBezTo>
                  <a:pt x="16801" y="4700"/>
                  <a:pt x="16821" y="4688"/>
                  <a:pt x="16828" y="4676"/>
                </a:cubicBezTo>
                <a:cubicBezTo>
                  <a:pt x="16841" y="4651"/>
                  <a:pt x="16848" y="4615"/>
                  <a:pt x="16862" y="4639"/>
                </a:cubicBezTo>
                <a:cubicBezTo>
                  <a:pt x="16868" y="4651"/>
                  <a:pt x="16868" y="4676"/>
                  <a:pt x="16868" y="4688"/>
                </a:cubicBezTo>
                <a:cubicBezTo>
                  <a:pt x="16875" y="4784"/>
                  <a:pt x="16848" y="4881"/>
                  <a:pt x="16821" y="4953"/>
                </a:cubicBezTo>
                <a:cubicBezTo>
                  <a:pt x="16787" y="5037"/>
                  <a:pt x="16754" y="5122"/>
                  <a:pt x="16740" y="5218"/>
                </a:cubicBezTo>
                <a:cubicBezTo>
                  <a:pt x="16733" y="5242"/>
                  <a:pt x="16727" y="5279"/>
                  <a:pt x="16733" y="5303"/>
                </a:cubicBezTo>
                <a:cubicBezTo>
                  <a:pt x="16740" y="5339"/>
                  <a:pt x="16754" y="5363"/>
                  <a:pt x="16767" y="5363"/>
                </a:cubicBezTo>
                <a:cubicBezTo>
                  <a:pt x="16801" y="5363"/>
                  <a:pt x="16801" y="5315"/>
                  <a:pt x="16821" y="5303"/>
                </a:cubicBezTo>
                <a:cubicBezTo>
                  <a:pt x="16835" y="5291"/>
                  <a:pt x="16848" y="5291"/>
                  <a:pt x="16855" y="5303"/>
                </a:cubicBezTo>
                <a:cubicBezTo>
                  <a:pt x="16862" y="5315"/>
                  <a:pt x="16862" y="5327"/>
                  <a:pt x="16862" y="5351"/>
                </a:cubicBezTo>
                <a:cubicBezTo>
                  <a:pt x="16862" y="5423"/>
                  <a:pt x="16828" y="5472"/>
                  <a:pt x="16794" y="5520"/>
                </a:cubicBezTo>
                <a:cubicBezTo>
                  <a:pt x="16760" y="5580"/>
                  <a:pt x="16733" y="5652"/>
                  <a:pt x="16720" y="5737"/>
                </a:cubicBezTo>
                <a:cubicBezTo>
                  <a:pt x="16713" y="5761"/>
                  <a:pt x="16713" y="5785"/>
                  <a:pt x="16713" y="5809"/>
                </a:cubicBezTo>
                <a:cubicBezTo>
                  <a:pt x="16713" y="5833"/>
                  <a:pt x="16720" y="5857"/>
                  <a:pt x="16727" y="5870"/>
                </a:cubicBezTo>
                <a:cubicBezTo>
                  <a:pt x="16747" y="5894"/>
                  <a:pt x="16774" y="5882"/>
                  <a:pt x="16787" y="5857"/>
                </a:cubicBezTo>
                <a:cubicBezTo>
                  <a:pt x="16801" y="5833"/>
                  <a:pt x="16814" y="5797"/>
                  <a:pt x="16821" y="5761"/>
                </a:cubicBezTo>
                <a:cubicBezTo>
                  <a:pt x="16828" y="5737"/>
                  <a:pt x="16835" y="5725"/>
                  <a:pt x="16848" y="5713"/>
                </a:cubicBezTo>
                <a:cubicBezTo>
                  <a:pt x="16895" y="5701"/>
                  <a:pt x="16862" y="5845"/>
                  <a:pt x="16855" y="5870"/>
                </a:cubicBezTo>
                <a:cubicBezTo>
                  <a:pt x="16794" y="6002"/>
                  <a:pt x="16713" y="6135"/>
                  <a:pt x="16720" y="6304"/>
                </a:cubicBezTo>
                <a:cubicBezTo>
                  <a:pt x="16720" y="6328"/>
                  <a:pt x="16727" y="6364"/>
                  <a:pt x="16740" y="6376"/>
                </a:cubicBezTo>
                <a:cubicBezTo>
                  <a:pt x="16760" y="6388"/>
                  <a:pt x="16780" y="6352"/>
                  <a:pt x="16794" y="6316"/>
                </a:cubicBezTo>
                <a:cubicBezTo>
                  <a:pt x="16801" y="6304"/>
                  <a:pt x="16855" y="6099"/>
                  <a:pt x="16862" y="6207"/>
                </a:cubicBezTo>
                <a:cubicBezTo>
                  <a:pt x="16868" y="6304"/>
                  <a:pt x="16828" y="6352"/>
                  <a:pt x="16801" y="6412"/>
                </a:cubicBezTo>
                <a:cubicBezTo>
                  <a:pt x="16760" y="6485"/>
                  <a:pt x="16740" y="6581"/>
                  <a:pt x="16720" y="6666"/>
                </a:cubicBezTo>
                <a:cubicBezTo>
                  <a:pt x="16713" y="6714"/>
                  <a:pt x="16713" y="6762"/>
                  <a:pt x="16733" y="6786"/>
                </a:cubicBezTo>
                <a:cubicBezTo>
                  <a:pt x="16767" y="6810"/>
                  <a:pt x="16780" y="6726"/>
                  <a:pt x="16801" y="6702"/>
                </a:cubicBezTo>
                <a:cubicBezTo>
                  <a:pt x="16821" y="6666"/>
                  <a:pt x="16848" y="6690"/>
                  <a:pt x="16855" y="6738"/>
                </a:cubicBezTo>
                <a:cubicBezTo>
                  <a:pt x="16862" y="6762"/>
                  <a:pt x="16855" y="6798"/>
                  <a:pt x="16848" y="6822"/>
                </a:cubicBezTo>
                <a:cubicBezTo>
                  <a:pt x="16808" y="6931"/>
                  <a:pt x="16740" y="7003"/>
                  <a:pt x="16713" y="7112"/>
                </a:cubicBezTo>
                <a:cubicBezTo>
                  <a:pt x="16706" y="7148"/>
                  <a:pt x="16706" y="7196"/>
                  <a:pt x="16720" y="7208"/>
                </a:cubicBezTo>
                <a:cubicBezTo>
                  <a:pt x="16747" y="7244"/>
                  <a:pt x="16774" y="7184"/>
                  <a:pt x="16787" y="7160"/>
                </a:cubicBezTo>
                <a:cubicBezTo>
                  <a:pt x="16794" y="7148"/>
                  <a:pt x="16801" y="7148"/>
                  <a:pt x="16808" y="7148"/>
                </a:cubicBezTo>
                <a:cubicBezTo>
                  <a:pt x="16814" y="7148"/>
                  <a:pt x="16821" y="7160"/>
                  <a:pt x="16828" y="7172"/>
                </a:cubicBezTo>
                <a:cubicBezTo>
                  <a:pt x="16828" y="7184"/>
                  <a:pt x="16828" y="7196"/>
                  <a:pt x="16821" y="7220"/>
                </a:cubicBezTo>
                <a:cubicBezTo>
                  <a:pt x="16801" y="7341"/>
                  <a:pt x="16740" y="7389"/>
                  <a:pt x="16700" y="7486"/>
                </a:cubicBezTo>
                <a:cubicBezTo>
                  <a:pt x="16686" y="7534"/>
                  <a:pt x="16672" y="7582"/>
                  <a:pt x="16666" y="7630"/>
                </a:cubicBezTo>
                <a:cubicBezTo>
                  <a:pt x="16666" y="7654"/>
                  <a:pt x="16666" y="7691"/>
                  <a:pt x="16666" y="7715"/>
                </a:cubicBezTo>
                <a:cubicBezTo>
                  <a:pt x="16672" y="7739"/>
                  <a:pt x="16686" y="7751"/>
                  <a:pt x="16700" y="7751"/>
                </a:cubicBezTo>
                <a:cubicBezTo>
                  <a:pt x="16720" y="7751"/>
                  <a:pt x="16733" y="7727"/>
                  <a:pt x="16740" y="7691"/>
                </a:cubicBezTo>
                <a:cubicBezTo>
                  <a:pt x="16747" y="7667"/>
                  <a:pt x="16754" y="7630"/>
                  <a:pt x="16767" y="7606"/>
                </a:cubicBezTo>
                <a:cubicBezTo>
                  <a:pt x="16780" y="7570"/>
                  <a:pt x="16814" y="7570"/>
                  <a:pt x="16814" y="7618"/>
                </a:cubicBezTo>
                <a:cubicBezTo>
                  <a:pt x="16821" y="7667"/>
                  <a:pt x="16787" y="7715"/>
                  <a:pt x="16774" y="7739"/>
                </a:cubicBezTo>
                <a:cubicBezTo>
                  <a:pt x="16754" y="7811"/>
                  <a:pt x="16727" y="7872"/>
                  <a:pt x="16706" y="7944"/>
                </a:cubicBezTo>
                <a:cubicBezTo>
                  <a:pt x="16423" y="7944"/>
                  <a:pt x="16423" y="7944"/>
                  <a:pt x="16423" y="7944"/>
                </a:cubicBezTo>
                <a:cubicBezTo>
                  <a:pt x="15700" y="9234"/>
                  <a:pt x="15700" y="9234"/>
                  <a:pt x="15700" y="9234"/>
                </a:cubicBezTo>
                <a:cubicBezTo>
                  <a:pt x="15687" y="9210"/>
                  <a:pt x="15674" y="9174"/>
                  <a:pt x="15660" y="9150"/>
                </a:cubicBezTo>
                <a:cubicBezTo>
                  <a:pt x="15613" y="9066"/>
                  <a:pt x="15579" y="8957"/>
                  <a:pt x="15559" y="8836"/>
                </a:cubicBezTo>
                <a:cubicBezTo>
                  <a:pt x="15579" y="8885"/>
                  <a:pt x="15606" y="8933"/>
                  <a:pt x="15633" y="8969"/>
                </a:cubicBezTo>
                <a:cubicBezTo>
                  <a:pt x="15653" y="8993"/>
                  <a:pt x="15680" y="8993"/>
                  <a:pt x="15687" y="8945"/>
                </a:cubicBezTo>
                <a:cubicBezTo>
                  <a:pt x="15687" y="8921"/>
                  <a:pt x="15687" y="8909"/>
                  <a:pt x="15687" y="8885"/>
                </a:cubicBezTo>
                <a:cubicBezTo>
                  <a:pt x="15687" y="8836"/>
                  <a:pt x="15680" y="8788"/>
                  <a:pt x="15674" y="8752"/>
                </a:cubicBezTo>
                <a:cubicBezTo>
                  <a:pt x="15653" y="8680"/>
                  <a:pt x="15620" y="8619"/>
                  <a:pt x="15592" y="8559"/>
                </a:cubicBezTo>
                <a:cubicBezTo>
                  <a:pt x="15559" y="8499"/>
                  <a:pt x="15539" y="8426"/>
                  <a:pt x="15545" y="8354"/>
                </a:cubicBezTo>
                <a:cubicBezTo>
                  <a:pt x="15552" y="8342"/>
                  <a:pt x="15552" y="8330"/>
                  <a:pt x="15559" y="8318"/>
                </a:cubicBezTo>
                <a:cubicBezTo>
                  <a:pt x="15565" y="8306"/>
                  <a:pt x="15579" y="8330"/>
                  <a:pt x="15586" y="8342"/>
                </a:cubicBezTo>
                <a:cubicBezTo>
                  <a:pt x="15599" y="8378"/>
                  <a:pt x="15599" y="8402"/>
                  <a:pt x="15626" y="8390"/>
                </a:cubicBezTo>
                <a:cubicBezTo>
                  <a:pt x="15647" y="8378"/>
                  <a:pt x="15653" y="8342"/>
                  <a:pt x="15653" y="8306"/>
                </a:cubicBezTo>
                <a:cubicBezTo>
                  <a:pt x="15653" y="8282"/>
                  <a:pt x="15647" y="8257"/>
                  <a:pt x="15640" y="8233"/>
                </a:cubicBezTo>
                <a:cubicBezTo>
                  <a:pt x="15599" y="8101"/>
                  <a:pt x="15518" y="7980"/>
                  <a:pt x="15532" y="7823"/>
                </a:cubicBezTo>
                <a:cubicBezTo>
                  <a:pt x="15532" y="7811"/>
                  <a:pt x="15532" y="7799"/>
                  <a:pt x="15539" y="7787"/>
                </a:cubicBezTo>
                <a:cubicBezTo>
                  <a:pt x="15552" y="7775"/>
                  <a:pt x="15565" y="7799"/>
                  <a:pt x="15579" y="7823"/>
                </a:cubicBezTo>
                <a:cubicBezTo>
                  <a:pt x="15586" y="7847"/>
                  <a:pt x="15599" y="7872"/>
                  <a:pt x="15613" y="7859"/>
                </a:cubicBezTo>
                <a:cubicBezTo>
                  <a:pt x="15626" y="7847"/>
                  <a:pt x="15626" y="7811"/>
                  <a:pt x="15626" y="7787"/>
                </a:cubicBezTo>
                <a:cubicBezTo>
                  <a:pt x="15606" y="7667"/>
                  <a:pt x="15565" y="7558"/>
                  <a:pt x="15539" y="7449"/>
                </a:cubicBezTo>
                <a:cubicBezTo>
                  <a:pt x="15525" y="7413"/>
                  <a:pt x="15518" y="7377"/>
                  <a:pt x="15525" y="7353"/>
                </a:cubicBezTo>
                <a:cubicBezTo>
                  <a:pt x="15525" y="7341"/>
                  <a:pt x="15525" y="7341"/>
                  <a:pt x="15525" y="7329"/>
                </a:cubicBezTo>
                <a:cubicBezTo>
                  <a:pt x="15532" y="7317"/>
                  <a:pt x="15545" y="7317"/>
                  <a:pt x="15552" y="7329"/>
                </a:cubicBezTo>
                <a:cubicBezTo>
                  <a:pt x="15565" y="7353"/>
                  <a:pt x="15565" y="7401"/>
                  <a:pt x="15586" y="7401"/>
                </a:cubicBezTo>
                <a:cubicBezTo>
                  <a:pt x="15613" y="7413"/>
                  <a:pt x="15626" y="7365"/>
                  <a:pt x="15626" y="7329"/>
                </a:cubicBezTo>
                <a:cubicBezTo>
                  <a:pt x="15626" y="7281"/>
                  <a:pt x="15613" y="7244"/>
                  <a:pt x="15599" y="7208"/>
                </a:cubicBezTo>
                <a:cubicBezTo>
                  <a:pt x="15512" y="6955"/>
                  <a:pt x="15512" y="6629"/>
                  <a:pt x="15458" y="6352"/>
                </a:cubicBezTo>
                <a:cubicBezTo>
                  <a:pt x="15451" y="6340"/>
                  <a:pt x="15451" y="6328"/>
                  <a:pt x="15444" y="6316"/>
                </a:cubicBezTo>
                <a:cubicBezTo>
                  <a:pt x="15437" y="6304"/>
                  <a:pt x="15417" y="6316"/>
                  <a:pt x="15417" y="6340"/>
                </a:cubicBezTo>
                <a:cubicBezTo>
                  <a:pt x="15410" y="6364"/>
                  <a:pt x="15410" y="6388"/>
                  <a:pt x="15410" y="6400"/>
                </a:cubicBezTo>
                <a:cubicBezTo>
                  <a:pt x="15424" y="6593"/>
                  <a:pt x="15404" y="6786"/>
                  <a:pt x="15383" y="6979"/>
                </a:cubicBezTo>
                <a:cubicBezTo>
                  <a:pt x="15377" y="7051"/>
                  <a:pt x="15370" y="7124"/>
                  <a:pt x="15356" y="7196"/>
                </a:cubicBezTo>
                <a:cubicBezTo>
                  <a:pt x="15336" y="7281"/>
                  <a:pt x="15309" y="7365"/>
                  <a:pt x="15289" y="7449"/>
                </a:cubicBezTo>
                <a:cubicBezTo>
                  <a:pt x="15282" y="7498"/>
                  <a:pt x="15275" y="7558"/>
                  <a:pt x="15302" y="7582"/>
                </a:cubicBezTo>
                <a:cubicBezTo>
                  <a:pt x="15336" y="7594"/>
                  <a:pt x="15356" y="7510"/>
                  <a:pt x="15390" y="7510"/>
                </a:cubicBezTo>
                <a:cubicBezTo>
                  <a:pt x="15444" y="7510"/>
                  <a:pt x="15404" y="7642"/>
                  <a:pt x="15390" y="7679"/>
                </a:cubicBezTo>
                <a:cubicBezTo>
                  <a:pt x="15370" y="7763"/>
                  <a:pt x="15329" y="7847"/>
                  <a:pt x="15329" y="7956"/>
                </a:cubicBezTo>
                <a:cubicBezTo>
                  <a:pt x="15329" y="7968"/>
                  <a:pt x="15329" y="7980"/>
                  <a:pt x="15329" y="7992"/>
                </a:cubicBezTo>
                <a:cubicBezTo>
                  <a:pt x="15363" y="8077"/>
                  <a:pt x="15404" y="7944"/>
                  <a:pt x="15417" y="7908"/>
                </a:cubicBezTo>
                <a:cubicBezTo>
                  <a:pt x="15417" y="7896"/>
                  <a:pt x="15430" y="7884"/>
                  <a:pt x="15444" y="7896"/>
                </a:cubicBezTo>
                <a:cubicBezTo>
                  <a:pt x="15451" y="7908"/>
                  <a:pt x="15451" y="7920"/>
                  <a:pt x="15451" y="7944"/>
                </a:cubicBezTo>
                <a:cubicBezTo>
                  <a:pt x="15437" y="8149"/>
                  <a:pt x="15316" y="8270"/>
                  <a:pt x="15289" y="8463"/>
                </a:cubicBezTo>
                <a:cubicBezTo>
                  <a:pt x="15282" y="8487"/>
                  <a:pt x="15282" y="8511"/>
                  <a:pt x="15289" y="8535"/>
                </a:cubicBezTo>
                <a:cubicBezTo>
                  <a:pt x="15302" y="8583"/>
                  <a:pt x="15350" y="8571"/>
                  <a:pt x="15370" y="8535"/>
                </a:cubicBezTo>
                <a:cubicBezTo>
                  <a:pt x="15390" y="8511"/>
                  <a:pt x="15397" y="8463"/>
                  <a:pt x="15417" y="8438"/>
                </a:cubicBezTo>
                <a:cubicBezTo>
                  <a:pt x="15430" y="8414"/>
                  <a:pt x="15464" y="8390"/>
                  <a:pt x="15451" y="8463"/>
                </a:cubicBezTo>
                <a:cubicBezTo>
                  <a:pt x="15451" y="8487"/>
                  <a:pt x="15444" y="8499"/>
                  <a:pt x="15430" y="8523"/>
                </a:cubicBezTo>
                <a:cubicBezTo>
                  <a:pt x="15410" y="8571"/>
                  <a:pt x="15383" y="8619"/>
                  <a:pt x="15356" y="8668"/>
                </a:cubicBezTo>
                <a:cubicBezTo>
                  <a:pt x="15343" y="8692"/>
                  <a:pt x="15329" y="8716"/>
                  <a:pt x="15316" y="8740"/>
                </a:cubicBezTo>
                <a:cubicBezTo>
                  <a:pt x="15302" y="8776"/>
                  <a:pt x="15295" y="8812"/>
                  <a:pt x="15289" y="8861"/>
                </a:cubicBezTo>
                <a:cubicBezTo>
                  <a:pt x="15282" y="8897"/>
                  <a:pt x="15275" y="8945"/>
                  <a:pt x="15289" y="8969"/>
                </a:cubicBezTo>
                <a:cubicBezTo>
                  <a:pt x="15302" y="8981"/>
                  <a:pt x="15316" y="8981"/>
                  <a:pt x="15329" y="8969"/>
                </a:cubicBezTo>
                <a:cubicBezTo>
                  <a:pt x="15336" y="8957"/>
                  <a:pt x="15350" y="8945"/>
                  <a:pt x="15356" y="8921"/>
                </a:cubicBezTo>
                <a:cubicBezTo>
                  <a:pt x="15370" y="8897"/>
                  <a:pt x="15383" y="8861"/>
                  <a:pt x="15397" y="8836"/>
                </a:cubicBezTo>
                <a:cubicBezTo>
                  <a:pt x="15404" y="8824"/>
                  <a:pt x="15410" y="8836"/>
                  <a:pt x="15410" y="8848"/>
                </a:cubicBezTo>
                <a:cubicBezTo>
                  <a:pt x="15417" y="8861"/>
                  <a:pt x="15417" y="8873"/>
                  <a:pt x="15417" y="8885"/>
                </a:cubicBezTo>
                <a:cubicBezTo>
                  <a:pt x="15404" y="8993"/>
                  <a:pt x="15377" y="9053"/>
                  <a:pt x="15329" y="9114"/>
                </a:cubicBezTo>
                <a:cubicBezTo>
                  <a:pt x="15282" y="9198"/>
                  <a:pt x="15228" y="9283"/>
                  <a:pt x="15221" y="9391"/>
                </a:cubicBezTo>
                <a:cubicBezTo>
                  <a:pt x="15221" y="9415"/>
                  <a:pt x="15221" y="9439"/>
                  <a:pt x="15221" y="9451"/>
                </a:cubicBezTo>
                <a:cubicBezTo>
                  <a:pt x="13534" y="9451"/>
                  <a:pt x="13534" y="9451"/>
                  <a:pt x="13534" y="9451"/>
                </a:cubicBezTo>
                <a:cubicBezTo>
                  <a:pt x="13534" y="9451"/>
                  <a:pt x="13534" y="9439"/>
                  <a:pt x="13534" y="9439"/>
                </a:cubicBezTo>
                <a:cubicBezTo>
                  <a:pt x="13534" y="9379"/>
                  <a:pt x="13514" y="9319"/>
                  <a:pt x="13493" y="9258"/>
                </a:cubicBezTo>
                <a:cubicBezTo>
                  <a:pt x="13466" y="9198"/>
                  <a:pt x="13453" y="9138"/>
                  <a:pt x="13426" y="9078"/>
                </a:cubicBezTo>
                <a:cubicBezTo>
                  <a:pt x="13405" y="9005"/>
                  <a:pt x="13379" y="8945"/>
                  <a:pt x="13372" y="8861"/>
                </a:cubicBezTo>
                <a:cubicBezTo>
                  <a:pt x="13412" y="8788"/>
                  <a:pt x="13460" y="9017"/>
                  <a:pt x="13514" y="8993"/>
                </a:cubicBezTo>
                <a:cubicBezTo>
                  <a:pt x="13554" y="8969"/>
                  <a:pt x="13534" y="8861"/>
                  <a:pt x="13514" y="8800"/>
                </a:cubicBezTo>
                <a:cubicBezTo>
                  <a:pt x="13460" y="8655"/>
                  <a:pt x="13426" y="8487"/>
                  <a:pt x="13399" y="8318"/>
                </a:cubicBezTo>
                <a:cubicBezTo>
                  <a:pt x="13392" y="8245"/>
                  <a:pt x="13385" y="8149"/>
                  <a:pt x="13379" y="8065"/>
                </a:cubicBezTo>
                <a:cubicBezTo>
                  <a:pt x="13372" y="8040"/>
                  <a:pt x="13379" y="7847"/>
                  <a:pt x="13331" y="7908"/>
                </a:cubicBezTo>
                <a:cubicBezTo>
                  <a:pt x="13318" y="7920"/>
                  <a:pt x="13318" y="7944"/>
                  <a:pt x="13311" y="7980"/>
                </a:cubicBezTo>
                <a:cubicBezTo>
                  <a:pt x="13291" y="8113"/>
                  <a:pt x="13277" y="8257"/>
                  <a:pt x="13257" y="8402"/>
                </a:cubicBezTo>
                <a:cubicBezTo>
                  <a:pt x="13237" y="8511"/>
                  <a:pt x="13230" y="8668"/>
                  <a:pt x="13190" y="8764"/>
                </a:cubicBezTo>
                <a:cubicBezTo>
                  <a:pt x="13169" y="8812"/>
                  <a:pt x="13142" y="8848"/>
                  <a:pt x="13142" y="8921"/>
                </a:cubicBezTo>
                <a:cubicBezTo>
                  <a:pt x="13142" y="8933"/>
                  <a:pt x="13149" y="8933"/>
                  <a:pt x="13149" y="8933"/>
                </a:cubicBezTo>
                <a:cubicBezTo>
                  <a:pt x="13149" y="8945"/>
                  <a:pt x="13156" y="8945"/>
                  <a:pt x="13162" y="8957"/>
                </a:cubicBezTo>
                <a:cubicBezTo>
                  <a:pt x="13203" y="8981"/>
                  <a:pt x="13237" y="8921"/>
                  <a:pt x="13270" y="8861"/>
                </a:cubicBezTo>
                <a:cubicBezTo>
                  <a:pt x="13270" y="8861"/>
                  <a:pt x="13277" y="8848"/>
                  <a:pt x="13284" y="8848"/>
                </a:cubicBezTo>
                <a:cubicBezTo>
                  <a:pt x="13284" y="8836"/>
                  <a:pt x="13291" y="8848"/>
                  <a:pt x="13298" y="8848"/>
                </a:cubicBezTo>
                <a:cubicBezTo>
                  <a:pt x="13304" y="8873"/>
                  <a:pt x="13298" y="8921"/>
                  <a:pt x="13298" y="8945"/>
                </a:cubicBezTo>
                <a:cubicBezTo>
                  <a:pt x="13291" y="9017"/>
                  <a:pt x="13270" y="9090"/>
                  <a:pt x="13250" y="9138"/>
                </a:cubicBezTo>
                <a:cubicBezTo>
                  <a:pt x="13210" y="9234"/>
                  <a:pt x="13156" y="9319"/>
                  <a:pt x="13129" y="9415"/>
                </a:cubicBezTo>
                <a:cubicBezTo>
                  <a:pt x="13122" y="9439"/>
                  <a:pt x="13115" y="9464"/>
                  <a:pt x="13115" y="9488"/>
                </a:cubicBezTo>
                <a:cubicBezTo>
                  <a:pt x="13115" y="9536"/>
                  <a:pt x="13142" y="9560"/>
                  <a:pt x="13169" y="9560"/>
                </a:cubicBezTo>
                <a:cubicBezTo>
                  <a:pt x="13196" y="9572"/>
                  <a:pt x="13217" y="9524"/>
                  <a:pt x="13230" y="9476"/>
                </a:cubicBezTo>
                <a:cubicBezTo>
                  <a:pt x="13237" y="9439"/>
                  <a:pt x="13244" y="9403"/>
                  <a:pt x="13257" y="9391"/>
                </a:cubicBezTo>
                <a:cubicBezTo>
                  <a:pt x="13264" y="9391"/>
                  <a:pt x="13270" y="9391"/>
                  <a:pt x="13270" y="9391"/>
                </a:cubicBezTo>
                <a:cubicBezTo>
                  <a:pt x="13277" y="9391"/>
                  <a:pt x="13277" y="9403"/>
                  <a:pt x="13277" y="9403"/>
                </a:cubicBezTo>
                <a:cubicBezTo>
                  <a:pt x="13277" y="9464"/>
                  <a:pt x="13270" y="9524"/>
                  <a:pt x="13257" y="9572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60" y="9620"/>
                  <a:pt x="12892" y="9512"/>
                  <a:pt x="12845" y="9415"/>
                </a:cubicBezTo>
                <a:cubicBezTo>
                  <a:pt x="12825" y="9355"/>
                  <a:pt x="12805" y="9307"/>
                  <a:pt x="12798" y="9246"/>
                </a:cubicBezTo>
                <a:cubicBezTo>
                  <a:pt x="12791" y="9222"/>
                  <a:pt x="12785" y="9162"/>
                  <a:pt x="12785" y="9150"/>
                </a:cubicBezTo>
                <a:cubicBezTo>
                  <a:pt x="12798" y="9114"/>
                  <a:pt x="12818" y="9162"/>
                  <a:pt x="12825" y="9186"/>
                </a:cubicBezTo>
                <a:cubicBezTo>
                  <a:pt x="12839" y="9210"/>
                  <a:pt x="12845" y="9246"/>
                  <a:pt x="12859" y="9271"/>
                </a:cubicBezTo>
                <a:cubicBezTo>
                  <a:pt x="12865" y="9295"/>
                  <a:pt x="12879" y="9319"/>
                  <a:pt x="12892" y="9331"/>
                </a:cubicBezTo>
                <a:cubicBezTo>
                  <a:pt x="12906" y="9343"/>
                  <a:pt x="12920" y="9355"/>
                  <a:pt x="12933" y="9343"/>
                </a:cubicBezTo>
                <a:cubicBezTo>
                  <a:pt x="12953" y="9331"/>
                  <a:pt x="12960" y="9283"/>
                  <a:pt x="12960" y="9246"/>
                </a:cubicBezTo>
                <a:cubicBezTo>
                  <a:pt x="12967" y="9186"/>
                  <a:pt x="12953" y="9138"/>
                  <a:pt x="12933" y="9090"/>
                </a:cubicBezTo>
                <a:cubicBezTo>
                  <a:pt x="12913" y="9041"/>
                  <a:pt x="12892" y="9005"/>
                  <a:pt x="12872" y="8957"/>
                </a:cubicBezTo>
                <a:cubicBezTo>
                  <a:pt x="12852" y="8933"/>
                  <a:pt x="12839" y="8897"/>
                  <a:pt x="12825" y="8861"/>
                </a:cubicBezTo>
                <a:cubicBezTo>
                  <a:pt x="12812" y="8824"/>
                  <a:pt x="12744" y="8607"/>
                  <a:pt x="12791" y="8583"/>
                </a:cubicBezTo>
                <a:cubicBezTo>
                  <a:pt x="12805" y="8571"/>
                  <a:pt x="12818" y="8583"/>
                  <a:pt x="12825" y="8595"/>
                </a:cubicBezTo>
                <a:cubicBezTo>
                  <a:pt x="12839" y="8607"/>
                  <a:pt x="12845" y="8631"/>
                  <a:pt x="12852" y="8643"/>
                </a:cubicBezTo>
                <a:cubicBezTo>
                  <a:pt x="12872" y="8692"/>
                  <a:pt x="12899" y="8704"/>
                  <a:pt x="12926" y="8704"/>
                </a:cubicBezTo>
                <a:cubicBezTo>
                  <a:pt x="12933" y="8704"/>
                  <a:pt x="12947" y="8704"/>
                  <a:pt x="12947" y="8692"/>
                </a:cubicBezTo>
                <a:cubicBezTo>
                  <a:pt x="12960" y="8680"/>
                  <a:pt x="12960" y="8655"/>
                  <a:pt x="12960" y="8643"/>
                </a:cubicBezTo>
                <a:cubicBezTo>
                  <a:pt x="12960" y="8571"/>
                  <a:pt x="12940" y="8511"/>
                  <a:pt x="12920" y="8463"/>
                </a:cubicBezTo>
                <a:cubicBezTo>
                  <a:pt x="12892" y="8402"/>
                  <a:pt x="12879" y="8330"/>
                  <a:pt x="12859" y="8270"/>
                </a:cubicBezTo>
                <a:cubicBezTo>
                  <a:pt x="12832" y="8197"/>
                  <a:pt x="12805" y="8137"/>
                  <a:pt x="12798" y="8052"/>
                </a:cubicBezTo>
                <a:cubicBezTo>
                  <a:pt x="12845" y="7980"/>
                  <a:pt x="12886" y="8221"/>
                  <a:pt x="12940" y="8185"/>
                </a:cubicBezTo>
                <a:cubicBezTo>
                  <a:pt x="12980" y="8161"/>
                  <a:pt x="12967" y="8052"/>
                  <a:pt x="12940" y="7992"/>
                </a:cubicBezTo>
                <a:cubicBezTo>
                  <a:pt x="12886" y="7847"/>
                  <a:pt x="12852" y="7691"/>
                  <a:pt x="12832" y="7522"/>
                </a:cubicBezTo>
                <a:cubicBezTo>
                  <a:pt x="12818" y="7437"/>
                  <a:pt x="12812" y="7353"/>
                  <a:pt x="12805" y="7269"/>
                </a:cubicBezTo>
                <a:cubicBezTo>
                  <a:pt x="12805" y="7232"/>
                  <a:pt x="12805" y="7051"/>
                  <a:pt x="12758" y="7100"/>
                </a:cubicBezTo>
                <a:cubicBezTo>
                  <a:pt x="12744" y="7112"/>
                  <a:pt x="12744" y="7148"/>
                  <a:pt x="12737" y="7172"/>
                </a:cubicBezTo>
                <a:cubicBezTo>
                  <a:pt x="12724" y="7317"/>
                  <a:pt x="12704" y="7462"/>
                  <a:pt x="12683" y="7594"/>
                </a:cubicBezTo>
                <a:cubicBezTo>
                  <a:pt x="12670" y="7715"/>
                  <a:pt x="12656" y="7859"/>
                  <a:pt x="12622" y="7956"/>
                </a:cubicBezTo>
                <a:cubicBezTo>
                  <a:pt x="12595" y="8004"/>
                  <a:pt x="12569" y="8052"/>
                  <a:pt x="12575" y="8125"/>
                </a:cubicBezTo>
                <a:cubicBezTo>
                  <a:pt x="12575" y="8125"/>
                  <a:pt x="12575" y="8125"/>
                  <a:pt x="12575" y="8137"/>
                </a:cubicBezTo>
                <a:cubicBezTo>
                  <a:pt x="12575" y="8149"/>
                  <a:pt x="12582" y="8149"/>
                  <a:pt x="12589" y="8149"/>
                </a:cubicBezTo>
                <a:cubicBezTo>
                  <a:pt x="12636" y="8173"/>
                  <a:pt x="12663" y="8113"/>
                  <a:pt x="12697" y="8065"/>
                </a:cubicBezTo>
                <a:cubicBezTo>
                  <a:pt x="12697" y="8052"/>
                  <a:pt x="12704" y="8052"/>
                  <a:pt x="12710" y="8040"/>
                </a:cubicBezTo>
                <a:cubicBezTo>
                  <a:pt x="12717" y="8040"/>
                  <a:pt x="12717" y="8040"/>
                  <a:pt x="12724" y="8052"/>
                </a:cubicBezTo>
                <a:cubicBezTo>
                  <a:pt x="12737" y="8065"/>
                  <a:pt x="12724" y="8125"/>
                  <a:pt x="12724" y="8137"/>
                </a:cubicBezTo>
                <a:cubicBezTo>
                  <a:pt x="12717" y="8209"/>
                  <a:pt x="12697" y="8282"/>
                  <a:pt x="12677" y="8342"/>
                </a:cubicBezTo>
                <a:cubicBezTo>
                  <a:pt x="12636" y="8438"/>
                  <a:pt x="12582" y="8511"/>
                  <a:pt x="12555" y="8619"/>
                </a:cubicBezTo>
                <a:cubicBezTo>
                  <a:pt x="12548" y="8643"/>
                  <a:pt x="12542" y="8668"/>
                  <a:pt x="12542" y="8692"/>
                </a:cubicBezTo>
                <a:cubicBezTo>
                  <a:pt x="12548" y="8728"/>
                  <a:pt x="12569" y="8764"/>
                  <a:pt x="12595" y="8764"/>
                </a:cubicBezTo>
                <a:cubicBezTo>
                  <a:pt x="12629" y="8764"/>
                  <a:pt x="12643" y="8716"/>
                  <a:pt x="12656" y="8668"/>
                </a:cubicBezTo>
                <a:cubicBezTo>
                  <a:pt x="12663" y="8643"/>
                  <a:pt x="12670" y="8607"/>
                  <a:pt x="12690" y="8583"/>
                </a:cubicBezTo>
                <a:cubicBezTo>
                  <a:pt x="12690" y="8583"/>
                  <a:pt x="12697" y="8583"/>
                  <a:pt x="12697" y="8595"/>
                </a:cubicBezTo>
                <a:cubicBezTo>
                  <a:pt x="12704" y="8595"/>
                  <a:pt x="12704" y="8595"/>
                  <a:pt x="12704" y="8595"/>
                </a:cubicBezTo>
                <a:cubicBezTo>
                  <a:pt x="12704" y="8668"/>
                  <a:pt x="12697" y="8740"/>
                  <a:pt x="12683" y="8800"/>
                </a:cubicBezTo>
                <a:cubicBezTo>
                  <a:pt x="12663" y="8861"/>
                  <a:pt x="12636" y="8909"/>
                  <a:pt x="12609" y="8957"/>
                </a:cubicBezTo>
                <a:cubicBezTo>
                  <a:pt x="12595" y="8981"/>
                  <a:pt x="12575" y="9005"/>
                  <a:pt x="12569" y="9041"/>
                </a:cubicBezTo>
                <a:cubicBezTo>
                  <a:pt x="12562" y="9066"/>
                  <a:pt x="12555" y="9090"/>
                  <a:pt x="12555" y="9114"/>
                </a:cubicBezTo>
                <a:cubicBezTo>
                  <a:pt x="12562" y="9150"/>
                  <a:pt x="12569" y="9174"/>
                  <a:pt x="12582" y="9186"/>
                </a:cubicBezTo>
                <a:cubicBezTo>
                  <a:pt x="12602" y="9198"/>
                  <a:pt x="12622" y="9174"/>
                  <a:pt x="12636" y="9150"/>
                </a:cubicBezTo>
                <a:cubicBezTo>
                  <a:pt x="12650" y="9138"/>
                  <a:pt x="12690" y="9017"/>
                  <a:pt x="12704" y="9066"/>
                </a:cubicBezTo>
                <a:cubicBezTo>
                  <a:pt x="12710" y="9078"/>
                  <a:pt x="12697" y="9150"/>
                  <a:pt x="12697" y="9162"/>
                </a:cubicBezTo>
                <a:cubicBezTo>
                  <a:pt x="12690" y="9234"/>
                  <a:pt x="12677" y="9295"/>
                  <a:pt x="12663" y="9355"/>
                </a:cubicBezTo>
                <a:cubicBezTo>
                  <a:pt x="12636" y="9476"/>
                  <a:pt x="12595" y="9584"/>
                  <a:pt x="12542" y="9681"/>
                </a:cubicBezTo>
                <a:cubicBezTo>
                  <a:pt x="12521" y="9729"/>
                  <a:pt x="12494" y="9777"/>
                  <a:pt x="12494" y="9825"/>
                </a:cubicBezTo>
                <a:cubicBezTo>
                  <a:pt x="12494" y="9910"/>
                  <a:pt x="12548" y="9934"/>
                  <a:pt x="12589" y="9922"/>
                </a:cubicBezTo>
                <a:cubicBezTo>
                  <a:pt x="12636" y="9898"/>
                  <a:pt x="12636" y="9801"/>
                  <a:pt x="12670" y="9753"/>
                </a:cubicBezTo>
                <a:cubicBezTo>
                  <a:pt x="12677" y="9753"/>
                  <a:pt x="12677" y="9741"/>
                  <a:pt x="12683" y="9753"/>
                </a:cubicBezTo>
                <a:cubicBezTo>
                  <a:pt x="12690" y="9753"/>
                  <a:pt x="12690" y="9765"/>
                  <a:pt x="12690" y="9777"/>
                </a:cubicBezTo>
                <a:cubicBezTo>
                  <a:pt x="12683" y="9837"/>
                  <a:pt x="12677" y="9898"/>
                  <a:pt x="12663" y="9958"/>
                </a:cubicBezTo>
                <a:cubicBezTo>
                  <a:pt x="12204" y="10247"/>
                  <a:pt x="12204" y="10247"/>
                  <a:pt x="12204" y="10247"/>
                </a:cubicBezTo>
                <a:cubicBezTo>
                  <a:pt x="12190" y="10223"/>
                  <a:pt x="12184" y="10211"/>
                  <a:pt x="12170" y="10187"/>
                </a:cubicBezTo>
                <a:cubicBezTo>
                  <a:pt x="12157" y="10151"/>
                  <a:pt x="12089" y="9934"/>
                  <a:pt x="12137" y="9898"/>
                </a:cubicBezTo>
                <a:cubicBezTo>
                  <a:pt x="12150" y="9898"/>
                  <a:pt x="12164" y="9910"/>
                  <a:pt x="12177" y="9922"/>
                </a:cubicBezTo>
                <a:cubicBezTo>
                  <a:pt x="12184" y="9934"/>
                  <a:pt x="12190" y="9958"/>
                  <a:pt x="12197" y="9970"/>
                </a:cubicBezTo>
                <a:cubicBezTo>
                  <a:pt x="12218" y="10006"/>
                  <a:pt x="12245" y="10030"/>
                  <a:pt x="12278" y="10030"/>
                </a:cubicBezTo>
                <a:cubicBezTo>
                  <a:pt x="12285" y="10030"/>
                  <a:pt x="12292" y="10030"/>
                  <a:pt x="12299" y="10018"/>
                </a:cubicBezTo>
                <a:cubicBezTo>
                  <a:pt x="12305" y="10006"/>
                  <a:pt x="12312" y="9982"/>
                  <a:pt x="12312" y="9958"/>
                </a:cubicBezTo>
                <a:cubicBezTo>
                  <a:pt x="12312" y="9898"/>
                  <a:pt x="12292" y="9837"/>
                  <a:pt x="12265" y="9777"/>
                </a:cubicBezTo>
                <a:cubicBezTo>
                  <a:pt x="12245" y="9717"/>
                  <a:pt x="12224" y="9656"/>
                  <a:pt x="12204" y="9596"/>
                </a:cubicBezTo>
                <a:cubicBezTo>
                  <a:pt x="12177" y="9524"/>
                  <a:pt x="12150" y="9464"/>
                  <a:pt x="12143" y="9379"/>
                </a:cubicBezTo>
                <a:cubicBezTo>
                  <a:pt x="12190" y="9307"/>
                  <a:pt x="12231" y="9548"/>
                  <a:pt x="12292" y="9512"/>
                </a:cubicBezTo>
                <a:cubicBezTo>
                  <a:pt x="12332" y="9488"/>
                  <a:pt x="12312" y="9379"/>
                  <a:pt x="12285" y="9319"/>
                </a:cubicBezTo>
                <a:cubicBezTo>
                  <a:pt x="12231" y="9174"/>
                  <a:pt x="12197" y="9017"/>
                  <a:pt x="12177" y="8848"/>
                </a:cubicBezTo>
                <a:cubicBezTo>
                  <a:pt x="12164" y="8764"/>
                  <a:pt x="12157" y="8680"/>
                  <a:pt x="12150" y="8595"/>
                </a:cubicBezTo>
                <a:cubicBezTo>
                  <a:pt x="12150" y="8559"/>
                  <a:pt x="12150" y="8366"/>
                  <a:pt x="12110" y="8426"/>
                </a:cubicBezTo>
                <a:cubicBezTo>
                  <a:pt x="12096" y="8438"/>
                  <a:pt x="12089" y="8463"/>
                  <a:pt x="12089" y="8499"/>
                </a:cubicBezTo>
                <a:cubicBezTo>
                  <a:pt x="12069" y="8631"/>
                  <a:pt x="12049" y="8776"/>
                  <a:pt x="12029" y="8921"/>
                </a:cubicBezTo>
                <a:cubicBezTo>
                  <a:pt x="12015" y="9029"/>
                  <a:pt x="12008" y="9186"/>
                  <a:pt x="11968" y="9283"/>
                </a:cubicBezTo>
                <a:cubicBezTo>
                  <a:pt x="11948" y="9331"/>
                  <a:pt x="11920" y="9367"/>
                  <a:pt x="11920" y="9439"/>
                </a:cubicBezTo>
                <a:cubicBezTo>
                  <a:pt x="11920" y="9451"/>
                  <a:pt x="11920" y="9451"/>
                  <a:pt x="11920" y="9464"/>
                </a:cubicBezTo>
                <a:cubicBezTo>
                  <a:pt x="11927" y="9464"/>
                  <a:pt x="11927" y="9476"/>
                  <a:pt x="11934" y="9476"/>
                </a:cubicBezTo>
                <a:cubicBezTo>
                  <a:pt x="11981" y="9500"/>
                  <a:pt x="12015" y="9439"/>
                  <a:pt x="12042" y="9379"/>
                </a:cubicBezTo>
                <a:cubicBezTo>
                  <a:pt x="12049" y="9379"/>
                  <a:pt x="12049" y="9367"/>
                  <a:pt x="12055" y="9367"/>
                </a:cubicBezTo>
                <a:cubicBezTo>
                  <a:pt x="12062" y="9367"/>
                  <a:pt x="12069" y="9367"/>
                  <a:pt x="12069" y="9367"/>
                </a:cubicBezTo>
                <a:cubicBezTo>
                  <a:pt x="12082" y="9391"/>
                  <a:pt x="12076" y="9439"/>
                  <a:pt x="12069" y="9464"/>
                </a:cubicBezTo>
                <a:cubicBezTo>
                  <a:pt x="12062" y="9536"/>
                  <a:pt x="12049" y="9608"/>
                  <a:pt x="12022" y="9669"/>
                </a:cubicBezTo>
                <a:cubicBezTo>
                  <a:pt x="11981" y="9753"/>
                  <a:pt x="11934" y="9837"/>
                  <a:pt x="11900" y="9946"/>
                </a:cubicBezTo>
                <a:cubicBezTo>
                  <a:pt x="11894" y="9958"/>
                  <a:pt x="11887" y="9982"/>
                  <a:pt x="11894" y="10006"/>
                </a:cubicBezTo>
                <a:cubicBezTo>
                  <a:pt x="11894" y="10054"/>
                  <a:pt x="11920" y="10079"/>
                  <a:pt x="11941" y="10079"/>
                </a:cubicBezTo>
                <a:cubicBezTo>
                  <a:pt x="11975" y="10091"/>
                  <a:pt x="11988" y="10042"/>
                  <a:pt x="12002" y="9994"/>
                </a:cubicBezTo>
                <a:cubicBezTo>
                  <a:pt x="12008" y="9958"/>
                  <a:pt x="12015" y="9922"/>
                  <a:pt x="12035" y="9910"/>
                </a:cubicBezTo>
                <a:cubicBezTo>
                  <a:pt x="12035" y="9910"/>
                  <a:pt x="12042" y="9910"/>
                  <a:pt x="12049" y="9910"/>
                </a:cubicBezTo>
                <a:cubicBezTo>
                  <a:pt x="12049" y="9910"/>
                  <a:pt x="12049" y="9922"/>
                  <a:pt x="12049" y="9922"/>
                </a:cubicBezTo>
                <a:cubicBezTo>
                  <a:pt x="12049" y="9994"/>
                  <a:pt x="12042" y="10054"/>
                  <a:pt x="12029" y="10127"/>
                </a:cubicBezTo>
                <a:cubicBezTo>
                  <a:pt x="12008" y="10187"/>
                  <a:pt x="11981" y="10223"/>
                  <a:pt x="11954" y="10272"/>
                </a:cubicBezTo>
                <a:cubicBezTo>
                  <a:pt x="11941" y="10308"/>
                  <a:pt x="11927" y="10332"/>
                  <a:pt x="11914" y="10368"/>
                </a:cubicBezTo>
                <a:cubicBezTo>
                  <a:pt x="11907" y="10380"/>
                  <a:pt x="11900" y="10416"/>
                  <a:pt x="11900" y="10440"/>
                </a:cubicBezTo>
                <a:cubicBezTo>
                  <a:pt x="11617" y="10621"/>
                  <a:pt x="11617" y="10621"/>
                  <a:pt x="11617" y="10621"/>
                </a:cubicBezTo>
                <a:cubicBezTo>
                  <a:pt x="10564" y="10621"/>
                  <a:pt x="10564" y="10621"/>
                  <a:pt x="10564" y="10621"/>
                </a:cubicBezTo>
                <a:cubicBezTo>
                  <a:pt x="10051" y="10199"/>
                  <a:pt x="10051" y="10199"/>
                  <a:pt x="10051" y="10199"/>
                </a:cubicBezTo>
                <a:cubicBezTo>
                  <a:pt x="10031" y="10151"/>
                  <a:pt x="10010" y="10115"/>
                  <a:pt x="9990" y="10079"/>
                </a:cubicBezTo>
                <a:cubicBezTo>
                  <a:pt x="9970" y="10042"/>
                  <a:pt x="9956" y="10018"/>
                  <a:pt x="9943" y="9982"/>
                </a:cubicBezTo>
                <a:cubicBezTo>
                  <a:pt x="9922" y="9946"/>
                  <a:pt x="9862" y="9729"/>
                  <a:pt x="9909" y="9693"/>
                </a:cubicBezTo>
                <a:cubicBezTo>
                  <a:pt x="9922" y="9693"/>
                  <a:pt x="9936" y="9705"/>
                  <a:pt x="9943" y="9717"/>
                </a:cubicBezTo>
                <a:cubicBezTo>
                  <a:pt x="9950" y="9729"/>
                  <a:pt x="9956" y="9753"/>
                  <a:pt x="9970" y="9765"/>
                </a:cubicBezTo>
                <a:cubicBezTo>
                  <a:pt x="9983" y="9801"/>
                  <a:pt x="10017" y="9825"/>
                  <a:pt x="10044" y="9825"/>
                </a:cubicBezTo>
                <a:cubicBezTo>
                  <a:pt x="10051" y="9825"/>
                  <a:pt x="10058" y="9825"/>
                  <a:pt x="10064" y="9813"/>
                </a:cubicBezTo>
                <a:cubicBezTo>
                  <a:pt x="10078" y="9801"/>
                  <a:pt x="10078" y="9777"/>
                  <a:pt x="10078" y="9753"/>
                </a:cubicBezTo>
                <a:cubicBezTo>
                  <a:pt x="10078" y="9693"/>
                  <a:pt x="10058" y="9632"/>
                  <a:pt x="10037" y="9572"/>
                </a:cubicBezTo>
                <a:cubicBezTo>
                  <a:pt x="10010" y="9512"/>
                  <a:pt x="9997" y="9451"/>
                  <a:pt x="9970" y="9391"/>
                </a:cubicBezTo>
                <a:cubicBezTo>
                  <a:pt x="9950" y="9319"/>
                  <a:pt x="9922" y="9258"/>
                  <a:pt x="9916" y="9174"/>
                </a:cubicBezTo>
                <a:cubicBezTo>
                  <a:pt x="9956" y="9102"/>
                  <a:pt x="10004" y="9343"/>
                  <a:pt x="10058" y="9307"/>
                </a:cubicBezTo>
                <a:cubicBezTo>
                  <a:pt x="10098" y="9283"/>
                  <a:pt x="10078" y="9174"/>
                  <a:pt x="10058" y="9114"/>
                </a:cubicBezTo>
                <a:cubicBezTo>
                  <a:pt x="10004" y="8969"/>
                  <a:pt x="9963" y="8812"/>
                  <a:pt x="9943" y="8643"/>
                </a:cubicBezTo>
                <a:cubicBezTo>
                  <a:pt x="9936" y="8559"/>
                  <a:pt x="9929" y="8475"/>
                  <a:pt x="9922" y="8390"/>
                </a:cubicBezTo>
                <a:cubicBezTo>
                  <a:pt x="9916" y="8354"/>
                  <a:pt x="9922" y="8161"/>
                  <a:pt x="9875" y="8221"/>
                </a:cubicBezTo>
                <a:cubicBezTo>
                  <a:pt x="9862" y="8233"/>
                  <a:pt x="9862" y="8257"/>
                  <a:pt x="9855" y="8294"/>
                </a:cubicBezTo>
                <a:cubicBezTo>
                  <a:pt x="9835" y="8426"/>
                  <a:pt x="9821" y="8571"/>
                  <a:pt x="9801" y="8716"/>
                </a:cubicBezTo>
                <a:cubicBezTo>
                  <a:pt x="9781" y="8824"/>
                  <a:pt x="9774" y="8981"/>
                  <a:pt x="9734" y="9078"/>
                </a:cubicBezTo>
                <a:cubicBezTo>
                  <a:pt x="9713" y="9126"/>
                  <a:pt x="9686" y="9162"/>
                  <a:pt x="9686" y="9234"/>
                </a:cubicBezTo>
                <a:cubicBezTo>
                  <a:pt x="9686" y="9246"/>
                  <a:pt x="9686" y="9246"/>
                  <a:pt x="9693" y="9258"/>
                </a:cubicBezTo>
                <a:cubicBezTo>
                  <a:pt x="9693" y="9258"/>
                  <a:pt x="9700" y="9271"/>
                  <a:pt x="9700" y="9271"/>
                </a:cubicBezTo>
                <a:cubicBezTo>
                  <a:pt x="9747" y="9295"/>
                  <a:pt x="9781" y="9234"/>
                  <a:pt x="9815" y="9174"/>
                </a:cubicBezTo>
                <a:cubicBezTo>
                  <a:pt x="9815" y="9174"/>
                  <a:pt x="9821" y="9162"/>
                  <a:pt x="9821" y="9162"/>
                </a:cubicBezTo>
                <a:cubicBezTo>
                  <a:pt x="9828" y="9162"/>
                  <a:pt x="9835" y="9162"/>
                  <a:pt x="9841" y="9162"/>
                </a:cubicBezTo>
                <a:cubicBezTo>
                  <a:pt x="9848" y="9186"/>
                  <a:pt x="9841" y="9234"/>
                  <a:pt x="9841" y="9258"/>
                </a:cubicBezTo>
                <a:cubicBezTo>
                  <a:pt x="9835" y="9331"/>
                  <a:pt x="9815" y="9403"/>
                  <a:pt x="9788" y="9464"/>
                </a:cubicBezTo>
                <a:cubicBezTo>
                  <a:pt x="9754" y="9548"/>
                  <a:pt x="9700" y="9632"/>
                  <a:pt x="9673" y="9741"/>
                </a:cubicBezTo>
                <a:cubicBezTo>
                  <a:pt x="9666" y="9753"/>
                  <a:pt x="9659" y="9777"/>
                  <a:pt x="9659" y="9801"/>
                </a:cubicBezTo>
                <a:cubicBezTo>
                  <a:pt x="9659" y="9849"/>
                  <a:pt x="9686" y="9874"/>
                  <a:pt x="9713" y="9874"/>
                </a:cubicBezTo>
                <a:cubicBezTo>
                  <a:pt x="9740" y="9886"/>
                  <a:pt x="9761" y="9837"/>
                  <a:pt x="9774" y="9789"/>
                </a:cubicBezTo>
                <a:cubicBezTo>
                  <a:pt x="9781" y="9753"/>
                  <a:pt x="9788" y="9717"/>
                  <a:pt x="9801" y="9705"/>
                </a:cubicBezTo>
                <a:cubicBezTo>
                  <a:pt x="9808" y="9705"/>
                  <a:pt x="9815" y="9705"/>
                  <a:pt x="9815" y="9705"/>
                </a:cubicBezTo>
                <a:cubicBezTo>
                  <a:pt x="9815" y="9705"/>
                  <a:pt x="9815" y="9717"/>
                  <a:pt x="9815" y="9717"/>
                </a:cubicBezTo>
                <a:cubicBezTo>
                  <a:pt x="9821" y="9789"/>
                  <a:pt x="9815" y="9849"/>
                  <a:pt x="9794" y="9922"/>
                </a:cubicBezTo>
                <a:cubicBezTo>
                  <a:pt x="9788" y="9934"/>
                  <a:pt x="9781" y="9958"/>
                  <a:pt x="9774" y="9982"/>
                </a:cubicBezTo>
                <a:cubicBezTo>
                  <a:pt x="9605" y="9837"/>
                  <a:pt x="9605" y="9837"/>
                  <a:pt x="9605" y="9837"/>
                </a:cubicBezTo>
                <a:cubicBezTo>
                  <a:pt x="9605" y="9789"/>
                  <a:pt x="9599" y="9729"/>
                  <a:pt x="9578" y="9681"/>
                </a:cubicBezTo>
                <a:cubicBezTo>
                  <a:pt x="9558" y="9632"/>
                  <a:pt x="9538" y="9596"/>
                  <a:pt x="9518" y="9560"/>
                </a:cubicBezTo>
                <a:cubicBezTo>
                  <a:pt x="9497" y="9524"/>
                  <a:pt x="9484" y="9488"/>
                  <a:pt x="9470" y="9464"/>
                </a:cubicBezTo>
                <a:cubicBezTo>
                  <a:pt x="9450" y="9427"/>
                  <a:pt x="9389" y="9210"/>
                  <a:pt x="9436" y="9174"/>
                </a:cubicBezTo>
                <a:cubicBezTo>
                  <a:pt x="9450" y="9174"/>
                  <a:pt x="9464" y="9174"/>
                  <a:pt x="9470" y="9198"/>
                </a:cubicBezTo>
                <a:cubicBezTo>
                  <a:pt x="9484" y="9210"/>
                  <a:pt x="9491" y="9234"/>
                  <a:pt x="9497" y="9246"/>
                </a:cubicBezTo>
                <a:cubicBezTo>
                  <a:pt x="9518" y="9283"/>
                  <a:pt x="9545" y="9307"/>
                  <a:pt x="9571" y="9307"/>
                </a:cubicBezTo>
                <a:cubicBezTo>
                  <a:pt x="9578" y="9307"/>
                  <a:pt x="9585" y="9295"/>
                  <a:pt x="9592" y="9295"/>
                </a:cubicBezTo>
                <a:cubicBezTo>
                  <a:pt x="9605" y="9283"/>
                  <a:pt x="9605" y="9258"/>
                  <a:pt x="9605" y="9234"/>
                </a:cubicBezTo>
                <a:cubicBezTo>
                  <a:pt x="9605" y="9174"/>
                  <a:pt x="9585" y="9114"/>
                  <a:pt x="9565" y="9053"/>
                </a:cubicBezTo>
                <a:cubicBezTo>
                  <a:pt x="9538" y="8993"/>
                  <a:pt x="9524" y="8933"/>
                  <a:pt x="9497" y="8873"/>
                </a:cubicBezTo>
                <a:cubicBezTo>
                  <a:pt x="9477" y="8800"/>
                  <a:pt x="9450" y="8740"/>
                  <a:pt x="9443" y="8655"/>
                </a:cubicBezTo>
                <a:cubicBezTo>
                  <a:pt x="9484" y="8583"/>
                  <a:pt x="9531" y="8812"/>
                  <a:pt x="9585" y="8788"/>
                </a:cubicBezTo>
                <a:cubicBezTo>
                  <a:pt x="9626" y="8764"/>
                  <a:pt x="9605" y="8655"/>
                  <a:pt x="9585" y="8595"/>
                </a:cubicBezTo>
                <a:cubicBezTo>
                  <a:pt x="9531" y="8450"/>
                  <a:pt x="9497" y="8282"/>
                  <a:pt x="9470" y="8113"/>
                </a:cubicBezTo>
                <a:cubicBezTo>
                  <a:pt x="9464" y="8028"/>
                  <a:pt x="9457" y="7944"/>
                  <a:pt x="9450" y="7859"/>
                </a:cubicBezTo>
                <a:cubicBezTo>
                  <a:pt x="9443" y="7835"/>
                  <a:pt x="9450" y="7642"/>
                  <a:pt x="9403" y="7703"/>
                </a:cubicBezTo>
                <a:cubicBezTo>
                  <a:pt x="9389" y="7715"/>
                  <a:pt x="9389" y="7739"/>
                  <a:pt x="9382" y="7775"/>
                </a:cubicBezTo>
                <a:cubicBezTo>
                  <a:pt x="9362" y="7908"/>
                  <a:pt x="9349" y="8052"/>
                  <a:pt x="9329" y="8197"/>
                </a:cubicBezTo>
                <a:cubicBezTo>
                  <a:pt x="9315" y="8306"/>
                  <a:pt x="9301" y="8463"/>
                  <a:pt x="9261" y="8559"/>
                </a:cubicBezTo>
                <a:cubicBezTo>
                  <a:pt x="9241" y="8607"/>
                  <a:pt x="9214" y="8643"/>
                  <a:pt x="9221" y="8716"/>
                </a:cubicBezTo>
                <a:cubicBezTo>
                  <a:pt x="9221" y="8728"/>
                  <a:pt x="9221" y="8728"/>
                  <a:pt x="9221" y="8728"/>
                </a:cubicBezTo>
                <a:cubicBezTo>
                  <a:pt x="9221" y="8740"/>
                  <a:pt x="9227" y="8740"/>
                  <a:pt x="9234" y="8752"/>
                </a:cubicBezTo>
                <a:cubicBezTo>
                  <a:pt x="9281" y="8776"/>
                  <a:pt x="9308" y="8716"/>
                  <a:pt x="9342" y="8655"/>
                </a:cubicBezTo>
                <a:cubicBezTo>
                  <a:pt x="9342" y="8655"/>
                  <a:pt x="9349" y="8643"/>
                  <a:pt x="9356" y="8643"/>
                </a:cubicBezTo>
                <a:cubicBezTo>
                  <a:pt x="9356" y="8631"/>
                  <a:pt x="9362" y="8643"/>
                  <a:pt x="9369" y="8643"/>
                </a:cubicBezTo>
                <a:cubicBezTo>
                  <a:pt x="9376" y="8668"/>
                  <a:pt x="9369" y="8716"/>
                  <a:pt x="9369" y="8740"/>
                </a:cubicBezTo>
                <a:cubicBezTo>
                  <a:pt x="9362" y="8812"/>
                  <a:pt x="9342" y="8885"/>
                  <a:pt x="9322" y="8933"/>
                </a:cubicBezTo>
                <a:cubicBezTo>
                  <a:pt x="9281" y="9029"/>
                  <a:pt x="9227" y="9114"/>
                  <a:pt x="9200" y="9210"/>
                </a:cubicBezTo>
                <a:cubicBezTo>
                  <a:pt x="9194" y="9234"/>
                  <a:pt x="9187" y="9258"/>
                  <a:pt x="9187" y="9283"/>
                </a:cubicBezTo>
                <a:cubicBezTo>
                  <a:pt x="9187" y="9331"/>
                  <a:pt x="9214" y="9355"/>
                  <a:pt x="9241" y="9355"/>
                </a:cubicBezTo>
                <a:cubicBezTo>
                  <a:pt x="9268" y="9367"/>
                  <a:pt x="9288" y="9319"/>
                  <a:pt x="9301" y="9271"/>
                </a:cubicBezTo>
                <a:cubicBezTo>
                  <a:pt x="9308" y="9234"/>
                  <a:pt x="9315" y="9198"/>
                  <a:pt x="9329" y="9186"/>
                </a:cubicBezTo>
                <a:cubicBezTo>
                  <a:pt x="9335" y="9186"/>
                  <a:pt x="9342" y="9186"/>
                  <a:pt x="9342" y="9186"/>
                </a:cubicBezTo>
                <a:cubicBezTo>
                  <a:pt x="9349" y="9186"/>
                  <a:pt x="9349" y="9198"/>
                  <a:pt x="9349" y="9198"/>
                </a:cubicBezTo>
                <a:cubicBezTo>
                  <a:pt x="9349" y="9271"/>
                  <a:pt x="9342" y="9331"/>
                  <a:pt x="9322" y="9403"/>
                </a:cubicBezTo>
                <a:cubicBezTo>
                  <a:pt x="9308" y="9464"/>
                  <a:pt x="9281" y="9500"/>
                  <a:pt x="9254" y="9548"/>
                </a:cubicBezTo>
                <a:cubicBezTo>
                  <a:pt x="8991" y="9331"/>
                  <a:pt x="8991" y="9331"/>
                  <a:pt x="8991" y="9331"/>
                </a:cubicBezTo>
                <a:cubicBezTo>
                  <a:pt x="8984" y="9258"/>
                  <a:pt x="8957" y="9186"/>
                  <a:pt x="8930" y="9138"/>
                </a:cubicBezTo>
                <a:cubicBezTo>
                  <a:pt x="8883" y="9029"/>
                  <a:pt x="8822" y="8921"/>
                  <a:pt x="8836" y="8788"/>
                </a:cubicBezTo>
                <a:cubicBezTo>
                  <a:pt x="8890" y="8788"/>
                  <a:pt x="8903" y="8945"/>
                  <a:pt x="8951" y="8945"/>
                </a:cubicBezTo>
                <a:cubicBezTo>
                  <a:pt x="8991" y="8945"/>
                  <a:pt x="9005" y="8861"/>
                  <a:pt x="8998" y="8788"/>
                </a:cubicBezTo>
                <a:cubicBezTo>
                  <a:pt x="8978" y="8655"/>
                  <a:pt x="8917" y="8559"/>
                  <a:pt x="8870" y="8450"/>
                </a:cubicBezTo>
                <a:cubicBezTo>
                  <a:pt x="8842" y="8402"/>
                  <a:pt x="8822" y="8342"/>
                  <a:pt x="8816" y="8282"/>
                </a:cubicBezTo>
                <a:cubicBezTo>
                  <a:pt x="8816" y="8257"/>
                  <a:pt x="8802" y="8209"/>
                  <a:pt x="8809" y="8185"/>
                </a:cubicBezTo>
                <a:cubicBezTo>
                  <a:pt x="8822" y="8161"/>
                  <a:pt x="8842" y="8197"/>
                  <a:pt x="8842" y="8221"/>
                </a:cubicBezTo>
                <a:cubicBezTo>
                  <a:pt x="8856" y="8245"/>
                  <a:pt x="8870" y="8282"/>
                  <a:pt x="8876" y="8306"/>
                </a:cubicBezTo>
                <a:cubicBezTo>
                  <a:pt x="8890" y="8330"/>
                  <a:pt x="8896" y="8354"/>
                  <a:pt x="8910" y="8366"/>
                </a:cubicBezTo>
                <a:cubicBezTo>
                  <a:pt x="8924" y="8378"/>
                  <a:pt x="8944" y="8390"/>
                  <a:pt x="8957" y="8378"/>
                </a:cubicBezTo>
                <a:cubicBezTo>
                  <a:pt x="8978" y="8366"/>
                  <a:pt x="8984" y="8318"/>
                  <a:pt x="8984" y="8282"/>
                </a:cubicBezTo>
                <a:cubicBezTo>
                  <a:pt x="8984" y="8233"/>
                  <a:pt x="8971" y="8173"/>
                  <a:pt x="8957" y="8125"/>
                </a:cubicBezTo>
                <a:cubicBezTo>
                  <a:pt x="8937" y="8077"/>
                  <a:pt x="8917" y="8040"/>
                  <a:pt x="8890" y="7992"/>
                </a:cubicBezTo>
                <a:cubicBezTo>
                  <a:pt x="8876" y="7968"/>
                  <a:pt x="8863" y="7932"/>
                  <a:pt x="8842" y="7896"/>
                </a:cubicBezTo>
                <a:cubicBezTo>
                  <a:pt x="8829" y="7859"/>
                  <a:pt x="8761" y="7642"/>
                  <a:pt x="8816" y="7618"/>
                </a:cubicBezTo>
                <a:cubicBezTo>
                  <a:pt x="8822" y="7606"/>
                  <a:pt x="8836" y="7618"/>
                  <a:pt x="8849" y="7630"/>
                </a:cubicBezTo>
                <a:cubicBezTo>
                  <a:pt x="8856" y="7654"/>
                  <a:pt x="8863" y="7667"/>
                  <a:pt x="8870" y="7691"/>
                </a:cubicBezTo>
                <a:cubicBezTo>
                  <a:pt x="8890" y="7727"/>
                  <a:pt x="8924" y="7751"/>
                  <a:pt x="8951" y="7739"/>
                </a:cubicBezTo>
                <a:cubicBezTo>
                  <a:pt x="8957" y="7739"/>
                  <a:pt x="8964" y="7739"/>
                  <a:pt x="8971" y="7727"/>
                </a:cubicBezTo>
                <a:cubicBezTo>
                  <a:pt x="8978" y="7715"/>
                  <a:pt x="8984" y="7703"/>
                  <a:pt x="8984" y="7679"/>
                </a:cubicBezTo>
                <a:cubicBezTo>
                  <a:pt x="8984" y="7606"/>
                  <a:pt x="8964" y="7546"/>
                  <a:pt x="8937" y="7498"/>
                </a:cubicBezTo>
                <a:cubicBezTo>
                  <a:pt x="8917" y="7437"/>
                  <a:pt x="8896" y="7377"/>
                  <a:pt x="8876" y="7305"/>
                </a:cubicBezTo>
                <a:cubicBezTo>
                  <a:pt x="8849" y="7244"/>
                  <a:pt x="8822" y="7184"/>
                  <a:pt x="8822" y="7088"/>
                </a:cubicBezTo>
                <a:cubicBezTo>
                  <a:pt x="8863" y="7015"/>
                  <a:pt x="8903" y="7256"/>
                  <a:pt x="8964" y="7220"/>
                </a:cubicBezTo>
                <a:cubicBezTo>
                  <a:pt x="9005" y="7196"/>
                  <a:pt x="8984" y="7100"/>
                  <a:pt x="8957" y="7027"/>
                </a:cubicBezTo>
                <a:cubicBezTo>
                  <a:pt x="8903" y="6895"/>
                  <a:pt x="8870" y="6726"/>
                  <a:pt x="8849" y="6557"/>
                </a:cubicBezTo>
                <a:cubicBezTo>
                  <a:pt x="8836" y="6473"/>
                  <a:pt x="8829" y="6388"/>
                  <a:pt x="8822" y="6304"/>
                </a:cubicBezTo>
                <a:cubicBezTo>
                  <a:pt x="8822" y="6268"/>
                  <a:pt x="8822" y="6087"/>
                  <a:pt x="8782" y="6135"/>
                </a:cubicBezTo>
                <a:cubicBezTo>
                  <a:pt x="8768" y="6147"/>
                  <a:pt x="8761" y="6183"/>
                  <a:pt x="8761" y="6207"/>
                </a:cubicBezTo>
                <a:cubicBezTo>
                  <a:pt x="8741" y="6352"/>
                  <a:pt x="8728" y="6497"/>
                  <a:pt x="8708" y="6629"/>
                </a:cubicBezTo>
                <a:cubicBezTo>
                  <a:pt x="8687" y="6750"/>
                  <a:pt x="8681" y="6895"/>
                  <a:pt x="8640" y="6991"/>
                </a:cubicBezTo>
                <a:cubicBezTo>
                  <a:pt x="8620" y="7051"/>
                  <a:pt x="8593" y="7088"/>
                  <a:pt x="8593" y="7160"/>
                </a:cubicBezTo>
                <a:cubicBezTo>
                  <a:pt x="8593" y="7160"/>
                  <a:pt x="8593" y="7172"/>
                  <a:pt x="8593" y="7172"/>
                </a:cubicBezTo>
                <a:cubicBezTo>
                  <a:pt x="8600" y="7184"/>
                  <a:pt x="8606" y="7184"/>
                  <a:pt x="8606" y="7184"/>
                </a:cubicBezTo>
                <a:cubicBezTo>
                  <a:pt x="8654" y="7220"/>
                  <a:pt x="8687" y="7160"/>
                  <a:pt x="8714" y="7100"/>
                </a:cubicBezTo>
                <a:cubicBezTo>
                  <a:pt x="8721" y="7088"/>
                  <a:pt x="8721" y="7088"/>
                  <a:pt x="8728" y="7076"/>
                </a:cubicBezTo>
                <a:cubicBezTo>
                  <a:pt x="8735" y="7076"/>
                  <a:pt x="8741" y="7076"/>
                  <a:pt x="8748" y="7088"/>
                </a:cubicBezTo>
                <a:cubicBezTo>
                  <a:pt x="8755" y="7100"/>
                  <a:pt x="8748" y="7160"/>
                  <a:pt x="8741" y="7184"/>
                </a:cubicBezTo>
                <a:cubicBezTo>
                  <a:pt x="8741" y="7256"/>
                  <a:pt x="8721" y="7317"/>
                  <a:pt x="8694" y="7377"/>
                </a:cubicBezTo>
                <a:cubicBezTo>
                  <a:pt x="8654" y="7474"/>
                  <a:pt x="8606" y="7546"/>
                  <a:pt x="8572" y="7654"/>
                </a:cubicBezTo>
                <a:cubicBezTo>
                  <a:pt x="8566" y="7679"/>
                  <a:pt x="8566" y="7703"/>
                  <a:pt x="8566" y="7727"/>
                </a:cubicBezTo>
                <a:cubicBezTo>
                  <a:pt x="8566" y="7775"/>
                  <a:pt x="8593" y="7799"/>
                  <a:pt x="8613" y="7799"/>
                </a:cubicBezTo>
                <a:cubicBezTo>
                  <a:pt x="8647" y="7799"/>
                  <a:pt x="8667" y="7763"/>
                  <a:pt x="8674" y="7715"/>
                </a:cubicBezTo>
                <a:cubicBezTo>
                  <a:pt x="8681" y="7679"/>
                  <a:pt x="8687" y="7642"/>
                  <a:pt x="8708" y="7630"/>
                </a:cubicBezTo>
                <a:cubicBezTo>
                  <a:pt x="8714" y="7618"/>
                  <a:pt x="8721" y="7618"/>
                  <a:pt x="8721" y="7630"/>
                </a:cubicBezTo>
                <a:cubicBezTo>
                  <a:pt x="8721" y="7630"/>
                  <a:pt x="8721" y="7630"/>
                  <a:pt x="8721" y="7642"/>
                </a:cubicBezTo>
                <a:cubicBezTo>
                  <a:pt x="8728" y="7703"/>
                  <a:pt x="8714" y="7775"/>
                  <a:pt x="8701" y="7835"/>
                </a:cubicBezTo>
                <a:cubicBezTo>
                  <a:pt x="8687" y="7908"/>
                  <a:pt x="8660" y="7944"/>
                  <a:pt x="8626" y="7992"/>
                </a:cubicBezTo>
                <a:cubicBezTo>
                  <a:pt x="8613" y="8016"/>
                  <a:pt x="8600" y="8040"/>
                  <a:pt x="8586" y="8077"/>
                </a:cubicBezTo>
                <a:cubicBezTo>
                  <a:pt x="8579" y="8101"/>
                  <a:pt x="8572" y="8125"/>
                  <a:pt x="8579" y="8161"/>
                </a:cubicBezTo>
                <a:cubicBezTo>
                  <a:pt x="8579" y="8185"/>
                  <a:pt x="8586" y="8209"/>
                  <a:pt x="8600" y="8221"/>
                </a:cubicBezTo>
                <a:cubicBezTo>
                  <a:pt x="8620" y="8233"/>
                  <a:pt x="8647" y="8209"/>
                  <a:pt x="8660" y="8185"/>
                </a:cubicBezTo>
                <a:cubicBezTo>
                  <a:pt x="8667" y="8173"/>
                  <a:pt x="8708" y="8052"/>
                  <a:pt x="8721" y="8101"/>
                </a:cubicBezTo>
                <a:cubicBezTo>
                  <a:pt x="8728" y="8113"/>
                  <a:pt x="8721" y="8185"/>
                  <a:pt x="8714" y="8197"/>
                </a:cubicBezTo>
                <a:cubicBezTo>
                  <a:pt x="8708" y="8270"/>
                  <a:pt x="8701" y="8330"/>
                  <a:pt x="8681" y="8390"/>
                </a:cubicBezTo>
                <a:cubicBezTo>
                  <a:pt x="8654" y="8511"/>
                  <a:pt x="8613" y="8631"/>
                  <a:pt x="8559" y="8728"/>
                </a:cubicBezTo>
                <a:cubicBezTo>
                  <a:pt x="8539" y="8764"/>
                  <a:pt x="8512" y="8812"/>
                  <a:pt x="8512" y="8861"/>
                </a:cubicBezTo>
                <a:cubicBezTo>
                  <a:pt x="8519" y="8945"/>
                  <a:pt x="8572" y="8981"/>
                  <a:pt x="8606" y="8957"/>
                </a:cubicBezTo>
                <a:cubicBezTo>
                  <a:pt x="8660" y="8933"/>
                  <a:pt x="8654" y="8836"/>
                  <a:pt x="8694" y="8788"/>
                </a:cubicBezTo>
                <a:cubicBezTo>
                  <a:pt x="8694" y="8788"/>
                  <a:pt x="8701" y="8788"/>
                  <a:pt x="8701" y="8788"/>
                </a:cubicBezTo>
                <a:cubicBezTo>
                  <a:pt x="8708" y="8788"/>
                  <a:pt x="8708" y="8800"/>
                  <a:pt x="8708" y="8812"/>
                </a:cubicBezTo>
                <a:cubicBezTo>
                  <a:pt x="8701" y="8897"/>
                  <a:pt x="8687" y="8981"/>
                  <a:pt x="8667" y="9053"/>
                </a:cubicBezTo>
                <a:cubicBezTo>
                  <a:pt x="8221" y="8692"/>
                  <a:pt x="8221" y="8692"/>
                  <a:pt x="8221" y="8692"/>
                </a:cubicBezTo>
                <a:cubicBezTo>
                  <a:pt x="8235" y="8680"/>
                  <a:pt x="8242" y="8643"/>
                  <a:pt x="8242" y="8607"/>
                </a:cubicBezTo>
                <a:cubicBezTo>
                  <a:pt x="8242" y="8547"/>
                  <a:pt x="8228" y="8499"/>
                  <a:pt x="8215" y="8450"/>
                </a:cubicBezTo>
                <a:cubicBezTo>
                  <a:pt x="8195" y="8402"/>
                  <a:pt x="8174" y="8354"/>
                  <a:pt x="8147" y="8318"/>
                </a:cubicBezTo>
                <a:cubicBezTo>
                  <a:pt x="8134" y="8282"/>
                  <a:pt x="8120" y="8257"/>
                  <a:pt x="8107" y="8221"/>
                </a:cubicBezTo>
                <a:cubicBezTo>
                  <a:pt x="8086" y="8185"/>
                  <a:pt x="8026" y="7968"/>
                  <a:pt x="8073" y="7932"/>
                </a:cubicBezTo>
                <a:cubicBezTo>
                  <a:pt x="8086" y="7932"/>
                  <a:pt x="8100" y="7944"/>
                  <a:pt x="8107" y="7956"/>
                </a:cubicBezTo>
                <a:cubicBezTo>
                  <a:pt x="8114" y="7968"/>
                  <a:pt x="8120" y="7992"/>
                  <a:pt x="8127" y="8004"/>
                </a:cubicBezTo>
                <a:cubicBezTo>
                  <a:pt x="8147" y="8040"/>
                  <a:pt x="8181" y="8065"/>
                  <a:pt x="8208" y="8065"/>
                </a:cubicBezTo>
                <a:cubicBezTo>
                  <a:pt x="8215" y="8065"/>
                  <a:pt x="8221" y="8065"/>
                  <a:pt x="8228" y="8052"/>
                </a:cubicBezTo>
                <a:cubicBezTo>
                  <a:pt x="8235" y="8040"/>
                  <a:pt x="8242" y="8016"/>
                  <a:pt x="8242" y="7992"/>
                </a:cubicBezTo>
                <a:cubicBezTo>
                  <a:pt x="8242" y="7932"/>
                  <a:pt x="8221" y="7872"/>
                  <a:pt x="8201" y="7811"/>
                </a:cubicBezTo>
                <a:cubicBezTo>
                  <a:pt x="8174" y="7751"/>
                  <a:pt x="8154" y="7691"/>
                  <a:pt x="8134" y="7630"/>
                </a:cubicBezTo>
                <a:cubicBezTo>
                  <a:pt x="8114" y="7558"/>
                  <a:pt x="8086" y="7498"/>
                  <a:pt x="8080" y="7413"/>
                </a:cubicBezTo>
                <a:cubicBezTo>
                  <a:pt x="8120" y="7341"/>
                  <a:pt x="8168" y="7582"/>
                  <a:pt x="8221" y="7546"/>
                </a:cubicBezTo>
                <a:cubicBezTo>
                  <a:pt x="8262" y="7522"/>
                  <a:pt x="8242" y="7413"/>
                  <a:pt x="8221" y="7353"/>
                </a:cubicBezTo>
                <a:cubicBezTo>
                  <a:pt x="8161" y="7208"/>
                  <a:pt x="8127" y="7051"/>
                  <a:pt x="8107" y="6883"/>
                </a:cubicBezTo>
                <a:cubicBezTo>
                  <a:pt x="8100" y="6798"/>
                  <a:pt x="8086" y="6714"/>
                  <a:pt x="8086" y="6629"/>
                </a:cubicBezTo>
                <a:cubicBezTo>
                  <a:pt x="8080" y="6593"/>
                  <a:pt x="8080" y="6400"/>
                  <a:pt x="8039" y="6461"/>
                </a:cubicBezTo>
                <a:cubicBezTo>
                  <a:pt x="8026" y="6473"/>
                  <a:pt x="8019" y="6497"/>
                  <a:pt x="8019" y="6533"/>
                </a:cubicBezTo>
                <a:cubicBezTo>
                  <a:pt x="7999" y="6666"/>
                  <a:pt x="7985" y="6810"/>
                  <a:pt x="7965" y="6955"/>
                </a:cubicBezTo>
                <a:cubicBezTo>
                  <a:pt x="7945" y="7064"/>
                  <a:pt x="7938" y="7220"/>
                  <a:pt x="7898" y="7317"/>
                </a:cubicBezTo>
                <a:cubicBezTo>
                  <a:pt x="7877" y="7365"/>
                  <a:pt x="7850" y="7401"/>
                  <a:pt x="7850" y="7474"/>
                </a:cubicBezTo>
                <a:cubicBezTo>
                  <a:pt x="7850" y="7486"/>
                  <a:pt x="7850" y="7486"/>
                  <a:pt x="7857" y="7498"/>
                </a:cubicBezTo>
                <a:cubicBezTo>
                  <a:pt x="7857" y="7498"/>
                  <a:pt x="7864" y="7510"/>
                  <a:pt x="7864" y="7510"/>
                </a:cubicBezTo>
                <a:cubicBezTo>
                  <a:pt x="7911" y="7534"/>
                  <a:pt x="7945" y="7474"/>
                  <a:pt x="7972" y="7425"/>
                </a:cubicBezTo>
                <a:cubicBezTo>
                  <a:pt x="7979" y="7413"/>
                  <a:pt x="7985" y="7401"/>
                  <a:pt x="7985" y="7401"/>
                </a:cubicBezTo>
                <a:cubicBezTo>
                  <a:pt x="7992" y="7401"/>
                  <a:pt x="7999" y="7401"/>
                  <a:pt x="8006" y="7401"/>
                </a:cubicBezTo>
                <a:cubicBezTo>
                  <a:pt x="8012" y="7425"/>
                  <a:pt x="8006" y="7474"/>
                  <a:pt x="8006" y="7498"/>
                </a:cubicBezTo>
                <a:cubicBezTo>
                  <a:pt x="7999" y="7570"/>
                  <a:pt x="7979" y="7642"/>
                  <a:pt x="7951" y="7703"/>
                </a:cubicBezTo>
                <a:cubicBezTo>
                  <a:pt x="7918" y="7787"/>
                  <a:pt x="7864" y="7872"/>
                  <a:pt x="7830" y="7980"/>
                </a:cubicBezTo>
                <a:cubicBezTo>
                  <a:pt x="7830" y="7992"/>
                  <a:pt x="7823" y="8016"/>
                  <a:pt x="7823" y="8040"/>
                </a:cubicBezTo>
                <a:cubicBezTo>
                  <a:pt x="7823" y="8089"/>
                  <a:pt x="7850" y="8113"/>
                  <a:pt x="7871" y="8113"/>
                </a:cubicBezTo>
                <a:cubicBezTo>
                  <a:pt x="7904" y="8125"/>
                  <a:pt x="7925" y="8077"/>
                  <a:pt x="7931" y="8028"/>
                </a:cubicBezTo>
                <a:cubicBezTo>
                  <a:pt x="7938" y="7992"/>
                  <a:pt x="7951" y="7968"/>
                  <a:pt x="7965" y="7944"/>
                </a:cubicBezTo>
                <a:cubicBezTo>
                  <a:pt x="7972" y="7944"/>
                  <a:pt x="7979" y="7944"/>
                  <a:pt x="7979" y="7944"/>
                </a:cubicBezTo>
                <a:cubicBezTo>
                  <a:pt x="7979" y="7956"/>
                  <a:pt x="7979" y="7956"/>
                  <a:pt x="7979" y="7956"/>
                </a:cubicBezTo>
                <a:cubicBezTo>
                  <a:pt x="7985" y="8028"/>
                  <a:pt x="7979" y="8089"/>
                  <a:pt x="7958" y="8161"/>
                </a:cubicBezTo>
                <a:cubicBezTo>
                  <a:pt x="7945" y="8221"/>
                  <a:pt x="7918" y="8257"/>
                  <a:pt x="7891" y="8306"/>
                </a:cubicBezTo>
                <a:cubicBezTo>
                  <a:pt x="7877" y="8330"/>
                  <a:pt x="7857" y="8354"/>
                  <a:pt x="7850" y="8390"/>
                </a:cubicBezTo>
                <a:cubicBezTo>
                  <a:pt x="7425" y="8028"/>
                  <a:pt x="7425" y="8028"/>
                  <a:pt x="7425" y="8028"/>
                </a:cubicBezTo>
                <a:cubicBezTo>
                  <a:pt x="7418" y="8016"/>
                  <a:pt x="7411" y="8004"/>
                  <a:pt x="7405" y="7992"/>
                </a:cubicBezTo>
                <a:cubicBezTo>
                  <a:pt x="7385" y="7968"/>
                  <a:pt x="7371" y="7932"/>
                  <a:pt x="7358" y="7896"/>
                </a:cubicBezTo>
                <a:cubicBezTo>
                  <a:pt x="7337" y="7859"/>
                  <a:pt x="7276" y="7642"/>
                  <a:pt x="7324" y="7618"/>
                </a:cubicBezTo>
                <a:cubicBezTo>
                  <a:pt x="7337" y="7606"/>
                  <a:pt x="7351" y="7618"/>
                  <a:pt x="7358" y="7630"/>
                </a:cubicBezTo>
                <a:cubicBezTo>
                  <a:pt x="7364" y="7654"/>
                  <a:pt x="7371" y="7667"/>
                  <a:pt x="7385" y="7691"/>
                </a:cubicBezTo>
                <a:cubicBezTo>
                  <a:pt x="7405" y="7727"/>
                  <a:pt x="7432" y="7751"/>
                  <a:pt x="7459" y="7739"/>
                </a:cubicBezTo>
                <a:cubicBezTo>
                  <a:pt x="7466" y="7739"/>
                  <a:pt x="7472" y="7739"/>
                  <a:pt x="7479" y="7727"/>
                </a:cubicBezTo>
                <a:cubicBezTo>
                  <a:pt x="7492" y="7715"/>
                  <a:pt x="7492" y="7703"/>
                  <a:pt x="7492" y="7679"/>
                </a:cubicBezTo>
                <a:cubicBezTo>
                  <a:pt x="7492" y="7606"/>
                  <a:pt x="7472" y="7546"/>
                  <a:pt x="7452" y="7498"/>
                </a:cubicBezTo>
                <a:cubicBezTo>
                  <a:pt x="7425" y="7437"/>
                  <a:pt x="7411" y="7377"/>
                  <a:pt x="7385" y="7305"/>
                </a:cubicBezTo>
                <a:cubicBezTo>
                  <a:pt x="7364" y="7244"/>
                  <a:pt x="7337" y="7184"/>
                  <a:pt x="7331" y="7088"/>
                </a:cubicBezTo>
                <a:cubicBezTo>
                  <a:pt x="7371" y="7015"/>
                  <a:pt x="7418" y="7256"/>
                  <a:pt x="7472" y="7220"/>
                </a:cubicBezTo>
                <a:cubicBezTo>
                  <a:pt x="7513" y="7196"/>
                  <a:pt x="7492" y="7100"/>
                  <a:pt x="7472" y="7027"/>
                </a:cubicBezTo>
                <a:cubicBezTo>
                  <a:pt x="7418" y="6895"/>
                  <a:pt x="7385" y="6726"/>
                  <a:pt x="7358" y="6557"/>
                </a:cubicBezTo>
                <a:cubicBezTo>
                  <a:pt x="7351" y="6473"/>
                  <a:pt x="7344" y="6388"/>
                  <a:pt x="7337" y="6304"/>
                </a:cubicBezTo>
                <a:cubicBezTo>
                  <a:pt x="7331" y="6268"/>
                  <a:pt x="7337" y="6087"/>
                  <a:pt x="7290" y="6135"/>
                </a:cubicBezTo>
                <a:cubicBezTo>
                  <a:pt x="7276" y="6147"/>
                  <a:pt x="7276" y="6183"/>
                  <a:pt x="7270" y="6207"/>
                </a:cubicBezTo>
                <a:cubicBezTo>
                  <a:pt x="7250" y="6352"/>
                  <a:pt x="7236" y="6497"/>
                  <a:pt x="7216" y="6629"/>
                </a:cubicBezTo>
                <a:cubicBezTo>
                  <a:pt x="7196" y="6750"/>
                  <a:pt x="7189" y="6895"/>
                  <a:pt x="7148" y="6991"/>
                </a:cubicBezTo>
                <a:cubicBezTo>
                  <a:pt x="7128" y="7051"/>
                  <a:pt x="7101" y="7088"/>
                  <a:pt x="7101" y="7160"/>
                </a:cubicBezTo>
                <a:cubicBezTo>
                  <a:pt x="7101" y="7160"/>
                  <a:pt x="7108" y="7172"/>
                  <a:pt x="7108" y="7172"/>
                </a:cubicBezTo>
                <a:cubicBezTo>
                  <a:pt x="7108" y="7184"/>
                  <a:pt x="7115" y="7184"/>
                  <a:pt x="7121" y="7184"/>
                </a:cubicBezTo>
                <a:cubicBezTo>
                  <a:pt x="7162" y="7220"/>
                  <a:pt x="7196" y="7160"/>
                  <a:pt x="7229" y="7100"/>
                </a:cubicBezTo>
                <a:cubicBezTo>
                  <a:pt x="7229" y="7088"/>
                  <a:pt x="7236" y="7088"/>
                  <a:pt x="7243" y="7076"/>
                </a:cubicBezTo>
                <a:cubicBezTo>
                  <a:pt x="7243" y="7076"/>
                  <a:pt x="7250" y="7076"/>
                  <a:pt x="7256" y="7088"/>
                </a:cubicBezTo>
                <a:cubicBezTo>
                  <a:pt x="7263" y="7100"/>
                  <a:pt x="7256" y="7160"/>
                  <a:pt x="7256" y="7184"/>
                </a:cubicBezTo>
                <a:cubicBezTo>
                  <a:pt x="7250" y="7256"/>
                  <a:pt x="7229" y="7317"/>
                  <a:pt x="7209" y="7377"/>
                </a:cubicBezTo>
                <a:cubicBezTo>
                  <a:pt x="7169" y="7474"/>
                  <a:pt x="7115" y="7546"/>
                  <a:pt x="7088" y="7654"/>
                </a:cubicBezTo>
                <a:cubicBezTo>
                  <a:pt x="7081" y="7679"/>
                  <a:pt x="7074" y="7703"/>
                  <a:pt x="7074" y="7727"/>
                </a:cubicBezTo>
                <a:cubicBezTo>
                  <a:pt x="7074" y="7739"/>
                  <a:pt x="7074" y="7739"/>
                  <a:pt x="7081" y="7751"/>
                </a:cubicBezTo>
                <a:cubicBezTo>
                  <a:pt x="6973" y="7667"/>
                  <a:pt x="6973" y="7667"/>
                  <a:pt x="6973" y="7667"/>
                </a:cubicBezTo>
                <a:cubicBezTo>
                  <a:pt x="6952" y="7618"/>
                  <a:pt x="6932" y="7582"/>
                  <a:pt x="6912" y="7534"/>
                </a:cubicBezTo>
                <a:cubicBezTo>
                  <a:pt x="6899" y="7510"/>
                  <a:pt x="6878" y="7474"/>
                  <a:pt x="6865" y="7449"/>
                </a:cubicBezTo>
                <a:cubicBezTo>
                  <a:pt x="6851" y="7413"/>
                  <a:pt x="6784" y="7184"/>
                  <a:pt x="6831" y="7160"/>
                </a:cubicBezTo>
                <a:cubicBezTo>
                  <a:pt x="6845" y="7148"/>
                  <a:pt x="6858" y="7160"/>
                  <a:pt x="6865" y="7184"/>
                </a:cubicBezTo>
                <a:cubicBezTo>
                  <a:pt x="6878" y="7196"/>
                  <a:pt x="6885" y="7208"/>
                  <a:pt x="6892" y="7232"/>
                </a:cubicBezTo>
                <a:cubicBezTo>
                  <a:pt x="6912" y="7269"/>
                  <a:pt x="6939" y="7293"/>
                  <a:pt x="6973" y="7293"/>
                </a:cubicBezTo>
                <a:cubicBezTo>
                  <a:pt x="6980" y="7293"/>
                  <a:pt x="6986" y="7281"/>
                  <a:pt x="6993" y="7281"/>
                </a:cubicBezTo>
                <a:cubicBezTo>
                  <a:pt x="7000" y="7269"/>
                  <a:pt x="7006" y="7244"/>
                  <a:pt x="7006" y="7220"/>
                </a:cubicBezTo>
                <a:cubicBezTo>
                  <a:pt x="7006" y="7148"/>
                  <a:pt x="6980" y="7088"/>
                  <a:pt x="6959" y="7039"/>
                </a:cubicBezTo>
                <a:cubicBezTo>
                  <a:pt x="6932" y="6979"/>
                  <a:pt x="6919" y="6919"/>
                  <a:pt x="6899" y="6858"/>
                </a:cubicBezTo>
                <a:cubicBezTo>
                  <a:pt x="6871" y="6786"/>
                  <a:pt x="6845" y="6726"/>
                  <a:pt x="6838" y="6641"/>
                </a:cubicBezTo>
                <a:cubicBezTo>
                  <a:pt x="6885" y="6569"/>
                  <a:pt x="6926" y="6798"/>
                  <a:pt x="6986" y="6774"/>
                </a:cubicBezTo>
                <a:cubicBezTo>
                  <a:pt x="7027" y="6750"/>
                  <a:pt x="7006" y="6641"/>
                  <a:pt x="6980" y="6581"/>
                </a:cubicBezTo>
                <a:cubicBezTo>
                  <a:pt x="6926" y="6436"/>
                  <a:pt x="6892" y="6268"/>
                  <a:pt x="6871" y="6099"/>
                </a:cubicBezTo>
                <a:cubicBezTo>
                  <a:pt x="6858" y="6014"/>
                  <a:pt x="6851" y="5930"/>
                  <a:pt x="6845" y="5845"/>
                </a:cubicBezTo>
                <a:cubicBezTo>
                  <a:pt x="6845" y="5809"/>
                  <a:pt x="6845" y="5628"/>
                  <a:pt x="6804" y="5677"/>
                </a:cubicBezTo>
                <a:cubicBezTo>
                  <a:pt x="6791" y="5701"/>
                  <a:pt x="6784" y="5725"/>
                  <a:pt x="6777" y="5749"/>
                </a:cubicBezTo>
                <a:cubicBezTo>
                  <a:pt x="6764" y="5894"/>
                  <a:pt x="6743" y="6038"/>
                  <a:pt x="6723" y="6183"/>
                </a:cubicBezTo>
                <a:cubicBezTo>
                  <a:pt x="6710" y="6292"/>
                  <a:pt x="6703" y="6448"/>
                  <a:pt x="6662" y="6533"/>
                </a:cubicBezTo>
                <a:cubicBezTo>
                  <a:pt x="6635" y="6593"/>
                  <a:pt x="6608" y="6629"/>
                  <a:pt x="6615" y="6702"/>
                </a:cubicBezTo>
                <a:cubicBezTo>
                  <a:pt x="6615" y="6702"/>
                  <a:pt x="6615" y="6714"/>
                  <a:pt x="6615" y="6714"/>
                </a:cubicBezTo>
                <a:cubicBezTo>
                  <a:pt x="6615" y="6726"/>
                  <a:pt x="6622" y="6726"/>
                  <a:pt x="6629" y="6726"/>
                </a:cubicBezTo>
                <a:cubicBezTo>
                  <a:pt x="6676" y="6762"/>
                  <a:pt x="6703" y="6702"/>
                  <a:pt x="6736" y="6641"/>
                </a:cubicBezTo>
                <a:cubicBezTo>
                  <a:pt x="6743" y="6641"/>
                  <a:pt x="6743" y="6629"/>
                  <a:pt x="6750" y="6629"/>
                </a:cubicBezTo>
                <a:cubicBezTo>
                  <a:pt x="6757" y="6617"/>
                  <a:pt x="6764" y="6617"/>
                  <a:pt x="6764" y="6629"/>
                </a:cubicBezTo>
                <a:cubicBezTo>
                  <a:pt x="6777" y="6641"/>
                  <a:pt x="6764" y="6702"/>
                  <a:pt x="6764" y="6726"/>
                </a:cubicBezTo>
                <a:cubicBezTo>
                  <a:pt x="6757" y="6798"/>
                  <a:pt x="6736" y="6858"/>
                  <a:pt x="6716" y="6919"/>
                </a:cubicBezTo>
                <a:cubicBezTo>
                  <a:pt x="6676" y="7015"/>
                  <a:pt x="6629" y="7100"/>
                  <a:pt x="6595" y="7196"/>
                </a:cubicBezTo>
                <a:cubicBezTo>
                  <a:pt x="6588" y="7220"/>
                  <a:pt x="6581" y="7244"/>
                  <a:pt x="6581" y="7269"/>
                </a:cubicBezTo>
                <a:cubicBezTo>
                  <a:pt x="6588" y="7317"/>
                  <a:pt x="6608" y="7341"/>
                  <a:pt x="6635" y="7341"/>
                </a:cubicBezTo>
                <a:cubicBezTo>
                  <a:pt x="6669" y="7341"/>
                  <a:pt x="6682" y="7305"/>
                  <a:pt x="6696" y="7256"/>
                </a:cubicBezTo>
                <a:cubicBezTo>
                  <a:pt x="6703" y="7220"/>
                  <a:pt x="6710" y="7184"/>
                  <a:pt x="6730" y="7172"/>
                </a:cubicBezTo>
                <a:cubicBezTo>
                  <a:pt x="6730" y="7172"/>
                  <a:pt x="6736" y="7160"/>
                  <a:pt x="6743" y="7172"/>
                </a:cubicBezTo>
                <a:cubicBezTo>
                  <a:pt x="6743" y="7172"/>
                  <a:pt x="6743" y="7184"/>
                  <a:pt x="6743" y="7184"/>
                </a:cubicBezTo>
                <a:cubicBezTo>
                  <a:pt x="6743" y="7256"/>
                  <a:pt x="6736" y="7317"/>
                  <a:pt x="6723" y="7377"/>
                </a:cubicBezTo>
                <a:cubicBezTo>
                  <a:pt x="6716" y="7401"/>
                  <a:pt x="6710" y="7425"/>
                  <a:pt x="6703" y="7437"/>
                </a:cubicBezTo>
                <a:cubicBezTo>
                  <a:pt x="6196" y="7015"/>
                  <a:pt x="6196" y="7015"/>
                  <a:pt x="6196" y="7015"/>
                </a:cubicBezTo>
                <a:cubicBezTo>
                  <a:pt x="6170" y="6979"/>
                  <a:pt x="6149" y="6931"/>
                  <a:pt x="6129" y="6883"/>
                </a:cubicBezTo>
                <a:cubicBezTo>
                  <a:pt x="6109" y="6834"/>
                  <a:pt x="6089" y="6786"/>
                  <a:pt x="6082" y="6714"/>
                </a:cubicBezTo>
                <a:cubicBezTo>
                  <a:pt x="6075" y="6702"/>
                  <a:pt x="6068" y="6641"/>
                  <a:pt x="6068" y="6629"/>
                </a:cubicBezTo>
                <a:cubicBezTo>
                  <a:pt x="6082" y="6593"/>
                  <a:pt x="6102" y="6641"/>
                  <a:pt x="6109" y="6653"/>
                </a:cubicBezTo>
                <a:cubicBezTo>
                  <a:pt x="6116" y="6690"/>
                  <a:pt x="6129" y="6714"/>
                  <a:pt x="6142" y="6750"/>
                </a:cubicBezTo>
                <a:cubicBezTo>
                  <a:pt x="6149" y="6774"/>
                  <a:pt x="6163" y="6798"/>
                  <a:pt x="6176" y="6810"/>
                </a:cubicBezTo>
                <a:cubicBezTo>
                  <a:pt x="6190" y="6822"/>
                  <a:pt x="6203" y="6834"/>
                  <a:pt x="6217" y="6822"/>
                </a:cubicBezTo>
                <a:cubicBezTo>
                  <a:pt x="6237" y="6798"/>
                  <a:pt x="6244" y="6762"/>
                  <a:pt x="6244" y="6726"/>
                </a:cubicBezTo>
                <a:cubicBezTo>
                  <a:pt x="6251" y="6666"/>
                  <a:pt x="6237" y="6617"/>
                  <a:pt x="6217" y="6569"/>
                </a:cubicBezTo>
                <a:cubicBezTo>
                  <a:pt x="6196" y="6521"/>
                  <a:pt x="6176" y="6473"/>
                  <a:pt x="6156" y="6436"/>
                </a:cubicBezTo>
                <a:cubicBezTo>
                  <a:pt x="6136" y="6400"/>
                  <a:pt x="6122" y="6376"/>
                  <a:pt x="6109" y="6340"/>
                </a:cubicBezTo>
                <a:cubicBezTo>
                  <a:pt x="6095" y="6304"/>
                  <a:pt x="6028" y="6087"/>
                  <a:pt x="6075" y="6050"/>
                </a:cubicBezTo>
                <a:cubicBezTo>
                  <a:pt x="6089" y="6050"/>
                  <a:pt x="6102" y="6063"/>
                  <a:pt x="6109" y="6075"/>
                </a:cubicBezTo>
                <a:cubicBezTo>
                  <a:pt x="6122" y="6087"/>
                  <a:pt x="6129" y="6111"/>
                  <a:pt x="6136" y="6123"/>
                </a:cubicBezTo>
                <a:cubicBezTo>
                  <a:pt x="6156" y="6159"/>
                  <a:pt x="6183" y="6183"/>
                  <a:pt x="6210" y="6183"/>
                </a:cubicBezTo>
                <a:cubicBezTo>
                  <a:pt x="6217" y="6183"/>
                  <a:pt x="6230" y="6183"/>
                  <a:pt x="6230" y="6171"/>
                </a:cubicBezTo>
                <a:cubicBezTo>
                  <a:pt x="6244" y="6159"/>
                  <a:pt x="6244" y="6135"/>
                  <a:pt x="6244" y="6111"/>
                </a:cubicBezTo>
                <a:cubicBezTo>
                  <a:pt x="6244" y="6050"/>
                  <a:pt x="6224" y="5990"/>
                  <a:pt x="6203" y="5930"/>
                </a:cubicBezTo>
                <a:cubicBezTo>
                  <a:pt x="6176" y="5870"/>
                  <a:pt x="6163" y="5809"/>
                  <a:pt x="6142" y="5749"/>
                </a:cubicBezTo>
                <a:cubicBezTo>
                  <a:pt x="6116" y="5677"/>
                  <a:pt x="6089" y="5616"/>
                  <a:pt x="6082" y="5532"/>
                </a:cubicBezTo>
                <a:cubicBezTo>
                  <a:pt x="6129" y="5459"/>
                  <a:pt x="6170" y="5701"/>
                  <a:pt x="6224" y="5665"/>
                </a:cubicBezTo>
                <a:cubicBezTo>
                  <a:pt x="6264" y="5640"/>
                  <a:pt x="6251" y="5532"/>
                  <a:pt x="6224" y="5472"/>
                </a:cubicBezTo>
                <a:cubicBezTo>
                  <a:pt x="6170" y="5327"/>
                  <a:pt x="6136" y="5170"/>
                  <a:pt x="6116" y="5001"/>
                </a:cubicBezTo>
                <a:cubicBezTo>
                  <a:pt x="6102" y="4917"/>
                  <a:pt x="6095" y="4832"/>
                  <a:pt x="6089" y="4748"/>
                </a:cubicBezTo>
                <a:cubicBezTo>
                  <a:pt x="6089" y="4712"/>
                  <a:pt x="6089" y="4531"/>
                  <a:pt x="6041" y="4579"/>
                </a:cubicBezTo>
                <a:cubicBezTo>
                  <a:pt x="6028" y="4591"/>
                  <a:pt x="6028" y="4627"/>
                  <a:pt x="6021" y="4651"/>
                </a:cubicBezTo>
                <a:cubicBezTo>
                  <a:pt x="6008" y="4796"/>
                  <a:pt x="5987" y="4929"/>
                  <a:pt x="5967" y="5074"/>
                </a:cubicBezTo>
                <a:cubicBezTo>
                  <a:pt x="5954" y="5182"/>
                  <a:pt x="5940" y="5339"/>
                  <a:pt x="5906" y="5435"/>
                </a:cubicBezTo>
                <a:cubicBezTo>
                  <a:pt x="5879" y="5484"/>
                  <a:pt x="5852" y="5520"/>
                  <a:pt x="5859" y="5592"/>
                </a:cubicBezTo>
                <a:cubicBezTo>
                  <a:pt x="5859" y="5604"/>
                  <a:pt x="5859" y="5604"/>
                  <a:pt x="5859" y="5616"/>
                </a:cubicBezTo>
                <a:cubicBezTo>
                  <a:pt x="5859" y="5616"/>
                  <a:pt x="5866" y="5628"/>
                  <a:pt x="5872" y="5628"/>
                </a:cubicBezTo>
                <a:cubicBezTo>
                  <a:pt x="5920" y="5652"/>
                  <a:pt x="5947" y="5592"/>
                  <a:pt x="5981" y="5544"/>
                </a:cubicBezTo>
                <a:cubicBezTo>
                  <a:pt x="5981" y="5532"/>
                  <a:pt x="5987" y="5520"/>
                  <a:pt x="5994" y="5520"/>
                </a:cubicBezTo>
                <a:cubicBezTo>
                  <a:pt x="5994" y="5520"/>
                  <a:pt x="6001" y="5520"/>
                  <a:pt x="6008" y="5520"/>
                </a:cubicBezTo>
                <a:cubicBezTo>
                  <a:pt x="6021" y="5544"/>
                  <a:pt x="6008" y="5604"/>
                  <a:pt x="6008" y="5616"/>
                </a:cubicBezTo>
                <a:cubicBezTo>
                  <a:pt x="6001" y="5689"/>
                  <a:pt x="5981" y="5761"/>
                  <a:pt x="5960" y="5821"/>
                </a:cubicBezTo>
                <a:cubicBezTo>
                  <a:pt x="5920" y="5918"/>
                  <a:pt x="5866" y="5990"/>
                  <a:pt x="5839" y="6099"/>
                </a:cubicBezTo>
                <a:cubicBezTo>
                  <a:pt x="5832" y="6111"/>
                  <a:pt x="5825" y="6135"/>
                  <a:pt x="5825" y="6159"/>
                </a:cubicBezTo>
                <a:cubicBezTo>
                  <a:pt x="5825" y="6207"/>
                  <a:pt x="5852" y="6231"/>
                  <a:pt x="5879" y="6243"/>
                </a:cubicBezTo>
                <a:cubicBezTo>
                  <a:pt x="5906" y="6243"/>
                  <a:pt x="5926" y="6195"/>
                  <a:pt x="5940" y="6147"/>
                </a:cubicBezTo>
                <a:cubicBezTo>
                  <a:pt x="5947" y="6123"/>
                  <a:pt x="5954" y="6087"/>
                  <a:pt x="5967" y="6063"/>
                </a:cubicBezTo>
                <a:cubicBezTo>
                  <a:pt x="5974" y="6063"/>
                  <a:pt x="5981" y="6063"/>
                  <a:pt x="5981" y="6063"/>
                </a:cubicBezTo>
                <a:cubicBezTo>
                  <a:pt x="5987" y="6075"/>
                  <a:pt x="5987" y="6075"/>
                  <a:pt x="5987" y="6075"/>
                </a:cubicBezTo>
                <a:cubicBezTo>
                  <a:pt x="5987" y="6147"/>
                  <a:pt x="5981" y="6219"/>
                  <a:pt x="5967" y="6280"/>
                </a:cubicBezTo>
                <a:cubicBezTo>
                  <a:pt x="5947" y="6340"/>
                  <a:pt x="5920" y="6376"/>
                  <a:pt x="5893" y="6436"/>
                </a:cubicBezTo>
                <a:cubicBezTo>
                  <a:pt x="5879" y="6461"/>
                  <a:pt x="5859" y="6485"/>
                  <a:pt x="5852" y="6521"/>
                </a:cubicBezTo>
                <a:cubicBezTo>
                  <a:pt x="5846" y="6545"/>
                  <a:pt x="5839" y="6569"/>
                  <a:pt x="5839" y="6593"/>
                </a:cubicBezTo>
                <a:cubicBezTo>
                  <a:pt x="5839" y="6617"/>
                  <a:pt x="5852" y="6653"/>
                  <a:pt x="5866" y="6653"/>
                </a:cubicBezTo>
                <a:cubicBezTo>
                  <a:pt x="5886" y="6678"/>
                  <a:pt x="5906" y="6653"/>
                  <a:pt x="5920" y="6629"/>
                </a:cubicBezTo>
                <a:cubicBezTo>
                  <a:pt x="5933" y="6617"/>
                  <a:pt x="5974" y="6497"/>
                  <a:pt x="5987" y="6545"/>
                </a:cubicBezTo>
                <a:cubicBezTo>
                  <a:pt x="5994" y="6557"/>
                  <a:pt x="5981" y="6617"/>
                  <a:pt x="5981" y="6641"/>
                </a:cubicBezTo>
                <a:cubicBezTo>
                  <a:pt x="5974" y="6702"/>
                  <a:pt x="5960" y="6762"/>
                  <a:pt x="5947" y="6822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364"/>
                  <a:pt x="5461" y="6304"/>
                  <a:pt x="5441" y="6255"/>
                </a:cubicBezTo>
                <a:cubicBezTo>
                  <a:pt x="5414" y="6195"/>
                  <a:pt x="5400" y="6123"/>
                  <a:pt x="5380" y="6063"/>
                </a:cubicBezTo>
                <a:cubicBezTo>
                  <a:pt x="5353" y="5990"/>
                  <a:pt x="5326" y="5930"/>
                  <a:pt x="5319" y="5845"/>
                </a:cubicBezTo>
                <a:cubicBezTo>
                  <a:pt x="5359" y="5773"/>
                  <a:pt x="5407" y="6014"/>
                  <a:pt x="5461" y="5978"/>
                </a:cubicBezTo>
                <a:cubicBezTo>
                  <a:pt x="5501" y="5954"/>
                  <a:pt x="5481" y="5845"/>
                  <a:pt x="5461" y="5785"/>
                </a:cubicBezTo>
                <a:cubicBezTo>
                  <a:pt x="5407" y="5640"/>
                  <a:pt x="5373" y="5484"/>
                  <a:pt x="5346" y="5315"/>
                </a:cubicBezTo>
                <a:cubicBezTo>
                  <a:pt x="5339" y="5230"/>
                  <a:pt x="5332" y="5146"/>
                  <a:pt x="5326" y="5062"/>
                </a:cubicBezTo>
                <a:cubicBezTo>
                  <a:pt x="5319" y="5025"/>
                  <a:pt x="5326" y="4844"/>
                  <a:pt x="5279" y="4893"/>
                </a:cubicBezTo>
                <a:cubicBezTo>
                  <a:pt x="5265" y="4905"/>
                  <a:pt x="5265" y="4941"/>
                  <a:pt x="5258" y="4965"/>
                </a:cubicBezTo>
                <a:cubicBezTo>
                  <a:pt x="5238" y="5110"/>
                  <a:pt x="5224" y="5254"/>
                  <a:pt x="5204" y="5387"/>
                </a:cubicBezTo>
                <a:cubicBezTo>
                  <a:pt x="5191" y="5508"/>
                  <a:pt x="5177" y="5652"/>
                  <a:pt x="5137" y="5749"/>
                </a:cubicBezTo>
                <a:cubicBezTo>
                  <a:pt x="5117" y="5797"/>
                  <a:pt x="5089" y="5845"/>
                  <a:pt x="5096" y="5906"/>
                </a:cubicBezTo>
                <a:cubicBezTo>
                  <a:pt x="5096" y="5918"/>
                  <a:pt x="5096" y="5918"/>
                  <a:pt x="5096" y="5930"/>
                </a:cubicBezTo>
                <a:cubicBezTo>
                  <a:pt x="5096" y="5930"/>
                  <a:pt x="5103" y="5942"/>
                  <a:pt x="5110" y="5942"/>
                </a:cubicBezTo>
                <a:cubicBezTo>
                  <a:pt x="5157" y="5966"/>
                  <a:pt x="5184" y="5906"/>
                  <a:pt x="5218" y="5857"/>
                </a:cubicBezTo>
                <a:cubicBezTo>
                  <a:pt x="5218" y="5845"/>
                  <a:pt x="5224" y="5845"/>
                  <a:pt x="5231" y="5833"/>
                </a:cubicBezTo>
                <a:cubicBezTo>
                  <a:pt x="5231" y="5833"/>
                  <a:pt x="5238" y="5833"/>
                  <a:pt x="5245" y="5833"/>
                </a:cubicBezTo>
                <a:cubicBezTo>
                  <a:pt x="5258" y="5857"/>
                  <a:pt x="5245" y="5918"/>
                  <a:pt x="5245" y="5930"/>
                </a:cubicBezTo>
                <a:cubicBezTo>
                  <a:pt x="5238" y="6002"/>
                  <a:pt x="5218" y="6075"/>
                  <a:pt x="5198" y="6135"/>
                </a:cubicBezTo>
                <a:cubicBezTo>
                  <a:pt x="5191" y="6147"/>
                  <a:pt x="5184" y="6159"/>
                  <a:pt x="5177" y="6183"/>
                </a:cubicBezTo>
                <a:cubicBezTo>
                  <a:pt x="4948" y="5990"/>
                  <a:pt x="4948" y="5990"/>
                  <a:pt x="4948" y="5990"/>
                </a:cubicBezTo>
                <a:cubicBezTo>
                  <a:pt x="4934" y="5966"/>
                  <a:pt x="4921" y="5942"/>
                  <a:pt x="4907" y="5918"/>
                </a:cubicBezTo>
                <a:cubicBezTo>
                  <a:pt x="4894" y="5882"/>
                  <a:pt x="4874" y="5857"/>
                  <a:pt x="4860" y="5821"/>
                </a:cubicBezTo>
                <a:cubicBezTo>
                  <a:pt x="4847" y="5785"/>
                  <a:pt x="4779" y="5568"/>
                  <a:pt x="4826" y="5532"/>
                </a:cubicBezTo>
                <a:cubicBezTo>
                  <a:pt x="4840" y="5532"/>
                  <a:pt x="4853" y="5544"/>
                  <a:pt x="4860" y="5556"/>
                </a:cubicBezTo>
                <a:cubicBezTo>
                  <a:pt x="4874" y="5568"/>
                  <a:pt x="4880" y="5592"/>
                  <a:pt x="4887" y="5604"/>
                </a:cubicBezTo>
                <a:cubicBezTo>
                  <a:pt x="4907" y="5640"/>
                  <a:pt x="4934" y="5665"/>
                  <a:pt x="4968" y="5665"/>
                </a:cubicBezTo>
                <a:cubicBezTo>
                  <a:pt x="4975" y="5665"/>
                  <a:pt x="4982" y="5665"/>
                  <a:pt x="4988" y="5652"/>
                </a:cubicBezTo>
                <a:cubicBezTo>
                  <a:pt x="4995" y="5640"/>
                  <a:pt x="5002" y="5616"/>
                  <a:pt x="5002" y="5592"/>
                </a:cubicBezTo>
                <a:cubicBezTo>
                  <a:pt x="5002" y="5532"/>
                  <a:pt x="4975" y="5472"/>
                  <a:pt x="4954" y="5411"/>
                </a:cubicBezTo>
                <a:cubicBezTo>
                  <a:pt x="4928" y="5351"/>
                  <a:pt x="4914" y="5291"/>
                  <a:pt x="4894" y="5230"/>
                </a:cubicBezTo>
                <a:cubicBezTo>
                  <a:pt x="4867" y="5158"/>
                  <a:pt x="4840" y="5098"/>
                  <a:pt x="4833" y="5013"/>
                </a:cubicBezTo>
                <a:cubicBezTo>
                  <a:pt x="4880" y="4941"/>
                  <a:pt x="4921" y="5182"/>
                  <a:pt x="4982" y="5146"/>
                </a:cubicBezTo>
                <a:cubicBezTo>
                  <a:pt x="5022" y="5122"/>
                  <a:pt x="5002" y="5013"/>
                  <a:pt x="4975" y="4953"/>
                </a:cubicBezTo>
                <a:cubicBezTo>
                  <a:pt x="4921" y="4808"/>
                  <a:pt x="4887" y="4651"/>
                  <a:pt x="4867" y="4483"/>
                </a:cubicBezTo>
                <a:cubicBezTo>
                  <a:pt x="4853" y="4398"/>
                  <a:pt x="4847" y="4314"/>
                  <a:pt x="4840" y="4229"/>
                </a:cubicBezTo>
                <a:cubicBezTo>
                  <a:pt x="4840" y="4193"/>
                  <a:pt x="4840" y="4000"/>
                  <a:pt x="4799" y="4061"/>
                </a:cubicBezTo>
                <a:cubicBezTo>
                  <a:pt x="4786" y="4073"/>
                  <a:pt x="4779" y="4097"/>
                  <a:pt x="4772" y="4133"/>
                </a:cubicBezTo>
                <a:cubicBezTo>
                  <a:pt x="4759" y="4266"/>
                  <a:pt x="4739" y="4410"/>
                  <a:pt x="4718" y="4555"/>
                </a:cubicBezTo>
                <a:cubicBezTo>
                  <a:pt x="4705" y="4664"/>
                  <a:pt x="4698" y="4820"/>
                  <a:pt x="4658" y="4917"/>
                </a:cubicBezTo>
                <a:cubicBezTo>
                  <a:pt x="4631" y="4965"/>
                  <a:pt x="4604" y="5001"/>
                  <a:pt x="4610" y="5074"/>
                </a:cubicBezTo>
                <a:cubicBezTo>
                  <a:pt x="4610" y="5086"/>
                  <a:pt x="4610" y="5086"/>
                  <a:pt x="4610" y="5098"/>
                </a:cubicBezTo>
                <a:cubicBezTo>
                  <a:pt x="4610" y="5098"/>
                  <a:pt x="4617" y="5110"/>
                  <a:pt x="4624" y="5110"/>
                </a:cubicBezTo>
                <a:cubicBezTo>
                  <a:pt x="4671" y="5134"/>
                  <a:pt x="4705" y="5074"/>
                  <a:pt x="4732" y="5025"/>
                </a:cubicBezTo>
                <a:cubicBezTo>
                  <a:pt x="4739" y="5013"/>
                  <a:pt x="4739" y="5001"/>
                  <a:pt x="4745" y="5001"/>
                </a:cubicBezTo>
                <a:cubicBezTo>
                  <a:pt x="4752" y="5001"/>
                  <a:pt x="4759" y="5001"/>
                  <a:pt x="4759" y="5001"/>
                </a:cubicBezTo>
                <a:cubicBezTo>
                  <a:pt x="4772" y="5025"/>
                  <a:pt x="4759" y="5074"/>
                  <a:pt x="4759" y="5098"/>
                </a:cubicBezTo>
                <a:cubicBezTo>
                  <a:pt x="4752" y="5170"/>
                  <a:pt x="4732" y="5242"/>
                  <a:pt x="4712" y="5303"/>
                </a:cubicBezTo>
                <a:cubicBezTo>
                  <a:pt x="4671" y="5387"/>
                  <a:pt x="4624" y="5472"/>
                  <a:pt x="4590" y="5580"/>
                </a:cubicBezTo>
                <a:cubicBezTo>
                  <a:pt x="4583" y="5592"/>
                  <a:pt x="4577" y="5616"/>
                  <a:pt x="4577" y="5640"/>
                </a:cubicBezTo>
                <a:cubicBezTo>
                  <a:pt x="4583" y="5689"/>
                  <a:pt x="4604" y="5713"/>
                  <a:pt x="4631" y="5713"/>
                </a:cubicBezTo>
                <a:cubicBezTo>
                  <a:pt x="4664" y="5725"/>
                  <a:pt x="4678" y="5677"/>
                  <a:pt x="4691" y="5628"/>
                </a:cubicBezTo>
                <a:cubicBezTo>
                  <a:pt x="4698" y="5592"/>
                  <a:pt x="4705" y="5568"/>
                  <a:pt x="4725" y="5544"/>
                </a:cubicBezTo>
                <a:cubicBezTo>
                  <a:pt x="4725" y="5544"/>
                  <a:pt x="4732" y="5544"/>
                  <a:pt x="4739" y="5544"/>
                </a:cubicBezTo>
                <a:cubicBezTo>
                  <a:pt x="4739" y="5556"/>
                  <a:pt x="4739" y="5556"/>
                  <a:pt x="4739" y="5556"/>
                </a:cubicBezTo>
                <a:cubicBezTo>
                  <a:pt x="4739" y="5628"/>
                  <a:pt x="4732" y="5689"/>
                  <a:pt x="4718" y="5761"/>
                </a:cubicBezTo>
                <a:cubicBezTo>
                  <a:pt x="4712" y="5773"/>
                  <a:pt x="4712" y="5785"/>
                  <a:pt x="4705" y="5785"/>
                </a:cubicBezTo>
                <a:cubicBezTo>
                  <a:pt x="4388" y="5532"/>
                  <a:pt x="4388" y="5532"/>
                  <a:pt x="4388" y="5532"/>
                </a:cubicBezTo>
                <a:cubicBezTo>
                  <a:pt x="4381" y="5435"/>
                  <a:pt x="4354" y="5351"/>
                  <a:pt x="4327" y="5291"/>
                </a:cubicBezTo>
                <a:cubicBezTo>
                  <a:pt x="4279" y="5182"/>
                  <a:pt x="4219" y="5074"/>
                  <a:pt x="4232" y="4941"/>
                </a:cubicBezTo>
                <a:cubicBezTo>
                  <a:pt x="4279" y="4953"/>
                  <a:pt x="4293" y="5098"/>
                  <a:pt x="4347" y="5098"/>
                </a:cubicBezTo>
                <a:cubicBezTo>
                  <a:pt x="4381" y="5098"/>
                  <a:pt x="4394" y="5013"/>
                  <a:pt x="4388" y="4941"/>
                </a:cubicBezTo>
                <a:cubicBezTo>
                  <a:pt x="4374" y="4808"/>
                  <a:pt x="4307" y="4712"/>
                  <a:pt x="4259" y="4603"/>
                </a:cubicBezTo>
                <a:cubicBezTo>
                  <a:pt x="4239" y="4555"/>
                  <a:pt x="4219" y="4495"/>
                  <a:pt x="4205" y="4434"/>
                </a:cubicBezTo>
                <a:cubicBezTo>
                  <a:pt x="4205" y="4410"/>
                  <a:pt x="4192" y="4362"/>
                  <a:pt x="4199" y="4338"/>
                </a:cubicBezTo>
                <a:cubicBezTo>
                  <a:pt x="4212" y="4314"/>
                  <a:pt x="4232" y="4350"/>
                  <a:pt x="4239" y="4374"/>
                </a:cubicBezTo>
                <a:cubicBezTo>
                  <a:pt x="4246" y="4398"/>
                  <a:pt x="4259" y="4434"/>
                  <a:pt x="4273" y="4458"/>
                </a:cubicBezTo>
                <a:cubicBezTo>
                  <a:pt x="4279" y="4483"/>
                  <a:pt x="4293" y="4507"/>
                  <a:pt x="4300" y="4519"/>
                </a:cubicBezTo>
                <a:cubicBezTo>
                  <a:pt x="4313" y="4531"/>
                  <a:pt x="4334" y="4543"/>
                  <a:pt x="4347" y="4531"/>
                </a:cubicBezTo>
                <a:cubicBezTo>
                  <a:pt x="4367" y="4519"/>
                  <a:pt x="4374" y="4483"/>
                  <a:pt x="4374" y="4446"/>
                </a:cubicBezTo>
                <a:cubicBezTo>
                  <a:pt x="4374" y="4386"/>
                  <a:pt x="4367" y="4326"/>
                  <a:pt x="4347" y="4278"/>
                </a:cubicBezTo>
                <a:cubicBezTo>
                  <a:pt x="4327" y="4229"/>
                  <a:pt x="4307" y="4193"/>
                  <a:pt x="4286" y="4145"/>
                </a:cubicBezTo>
                <a:cubicBezTo>
                  <a:pt x="4266" y="4121"/>
                  <a:pt x="4252" y="4085"/>
                  <a:pt x="4239" y="4048"/>
                </a:cubicBezTo>
                <a:cubicBezTo>
                  <a:pt x="4219" y="4012"/>
                  <a:pt x="4158" y="3795"/>
                  <a:pt x="4205" y="3771"/>
                </a:cubicBezTo>
                <a:cubicBezTo>
                  <a:pt x="4219" y="3759"/>
                  <a:pt x="4232" y="3771"/>
                  <a:pt x="4239" y="3783"/>
                </a:cubicBezTo>
                <a:cubicBezTo>
                  <a:pt x="4246" y="3807"/>
                  <a:pt x="4252" y="3819"/>
                  <a:pt x="4266" y="3843"/>
                </a:cubicBezTo>
                <a:cubicBezTo>
                  <a:pt x="4279" y="3880"/>
                  <a:pt x="4313" y="3904"/>
                  <a:pt x="4340" y="3904"/>
                </a:cubicBezTo>
                <a:cubicBezTo>
                  <a:pt x="4347" y="3892"/>
                  <a:pt x="4354" y="3892"/>
                  <a:pt x="4361" y="3892"/>
                </a:cubicBezTo>
                <a:cubicBezTo>
                  <a:pt x="4374" y="3880"/>
                  <a:pt x="4374" y="3855"/>
                  <a:pt x="4374" y="3831"/>
                </a:cubicBezTo>
                <a:cubicBezTo>
                  <a:pt x="4374" y="3759"/>
                  <a:pt x="4354" y="3699"/>
                  <a:pt x="4334" y="3650"/>
                </a:cubicBezTo>
                <a:cubicBezTo>
                  <a:pt x="4307" y="3590"/>
                  <a:pt x="4293" y="3530"/>
                  <a:pt x="4266" y="3470"/>
                </a:cubicBezTo>
                <a:cubicBezTo>
                  <a:pt x="4246" y="3397"/>
                  <a:pt x="4219" y="3337"/>
                  <a:pt x="4212" y="3252"/>
                </a:cubicBezTo>
                <a:cubicBezTo>
                  <a:pt x="4252" y="3168"/>
                  <a:pt x="4300" y="3409"/>
                  <a:pt x="4354" y="3385"/>
                </a:cubicBezTo>
                <a:cubicBezTo>
                  <a:pt x="4394" y="3361"/>
                  <a:pt x="4374" y="3252"/>
                  <a:pt x="4354" y="3192"/>
                </a:cubicBezTo>
                <a:cubicBezTo>
                  <a:pt x="4300" y="3047"/>
                  <a:pt x="4259" y="2879"/>
                  <a:pt x="4239" y="2710"/>
                </a:cubicBezTo>
                <a:cubicBezTo>
                  <a:pt x="4232" y="2625"/>
                  <a:pt x="4226" y="2541"/>
                  <a:pt x="4219" y="2456"/>
                </a:cubicBezTo>
                <a:cubicBezTo>
                  <a:pt x="4212" y="2420"/>
                  <a:pt x="4219" y="2239"/>
                  <a:pt x="4172" y="2288"/>
                </a:cubicBezTo>
                <a:cubicBezTo>
                  <a:pt x="4158" y="2312"/>
                  <a:pt x="4158" y="2336"/>
                  <a:pt x="4151" y="2360"/>
                </a:cubicBezTo>
                <a:cubicBezTo>
                  <a:pt x="4131" y="2505"/>
                  <a:pt x="4118" y="2649"/>
                  <a:pt x="4097" y="2794"/>
                </a:cubicBezTo>
                <a:cubicBezTo>
                  <a:pt x="4077" y="2903"/>
                  <a:pt x="4070" y="3059"/>
                  <a:pt x="4030" y="3144"/>
                </a:cubicBezTo>
                <a:cubicBezTo>
                  <a:pt x="4009" y="3204"/>
                  <a:pt x="3982" y="3240"/>
                  <a:pt x="3982" y="3313"/>
                </a:cubicBezTo>
                <a:cubicBezTo>
                  <a:pt x="3982" y="3313"/>
                  <a:pt x="3982" y="3325"/>
                  <a:pt x="3989" y="3325"/>
                </a:cubicBezTo>
                <a:cubicBezTo>
                  <a:pt x="3989" y="3337"/>
                  <a:pt x="3996" y="3337"/>
                  <a:pt x="3996" y="3337"/>
                </a:cubicBezTo>
                <a:cubicBezTo>
                  <a:pt x="4043" y="3373"/>
                  <a:pt x="4077" y="3313"/>
                  <a:pt x="4111" y="3252"/>
                </a:cubicBezTo>
                <a:cubicBezTo>
                  <a:pt x="4111" y="3252"/>
                  <a:pt x="4118" y="3240"/>
                  <a:pt x="4118" y="3240"/>
                </a:cubicBezTo>
                <a:cubicBezTo>
                  <a:pt x="4124" y="3228"/>
                  <a:pt x="4131" y="3228"/>
                  <a:pt x="4138" y="3240"/>
                </a:cubicBezTo>
                <a:cubicBezTo>
                  <a:pt x="4144" y="3252"/>
                  <a:pt x="4138" y="3313"/>
                  <a:pt x="4138" y="3337"/>
                </a:cubicBezTo>
                <a:cubicBezTo>
                  <a:pt x="4131" y="3409"/>
                  <a:pt x="4111" y="3470"/>
                  <a:pt x="4084" y="3530"/>
                </a:cubicBezTo>
                <a:cubicBezTo>
                  <a:pt x="4050" y="3626"/>
                  <a:pt x="3996" y="3711"/>
                  <a:pt x="3969" y="3807"/>
                </a:cubicBezTo>
                <a:cubicBezTo>
                  <a:pt x="3962" y="3831"/>
                  <a:pt x="3956" y="3855"/>
                  <a:pt x="3956" y="3880"/>
                </a:cubicBezTo>
                <a:cubicBezTo>
                  <a:pt x="3956" y="3928"/>
                  <a:pt x="3982" y="3952"/>
                  <a:pt x="4009" y="3952"/>
                </a:cubicBezTo>
                <a:cubicBezTo>
                  <a:pt x="4037" y="3952"/>
                  <a:pt x="4057" y="3916"/>
                  <a:pt x="4070" y="3868"/>
                </a:cubicBezTo>
                <a:cubicBezTo>
                  <a:pt x="4077" y="3831"/>
                  <a:pt x="4084" y="3795"/>
                  <a:pt x="4097" y="3783"/>
                </a:cubicBezTo>
                <a:cubicBezTo>
                  <a:pt x="4104" y="3771"/>
                  <a:pt x="4111" y="3771"/>
                  <a:pt x="4111" y="3783"/>
                </a:cubicBezTo>
                <a:cubicBezTo>
                  <a:pt x="4111" y="3783"/>
                  <a:pt x="4111" y="3783"/>
                  <a:pt x="4111" y="3795"/>
                </a:cubicBezTo>
                <a:cubicBezTo>
                  <a:pt x="4118" y="3868"/>
                  <a:pt x="4111" y="3928"/>
                  <a:pt x="4091" y="3988"/>
                </a:cubicBezTo>
                <a:cubicBezTo>
                  <a:pt x="4077" y="4061"/>
                  <a:pt x="4050" y="4097"/>
                  <a:pt x="4023" y="4145"/>
                </a:cubicBezTo>
                <a:cubicBezTo>
                  <a:pt x="4003" y="4169"/>
                  <a:pt x="3989" y="4193"/>
                  <a:pt x="3982" y="4229"/>
                </a:cubicBezTo>
                <a:cubicBezTo>
                  <a:pt x="3969" y="4253"/>
                  <a:pt x="3969" y="4278"/>
                  <a:pt x="3969" y="4314"/>
                </a:cubicBezTo>
                <a:cubicBezTo>
                  <a:pt x="3969" y="4338"/>
                  <a:pt x="3982" y="4362"/>
                  <a:pt x="3996" y="4374"/>
                </a:cubicBezTo>
                <a:cubicBezTo>
                  <a:pt x="4016" y="4386"/>
                  <a:pt x="4037" y="4374"/>
                  <a:pt x="4050" y="4338"/>
                </a:cubicBezTo>
                <a:cubicBezTo>
                  <a:pt x="4057" y="4326"/>
                  <a:pt x="4104" y="4205"/>
                  <a:pt x="4118" y="4253"/>
                </a:cubicBezTo>
                <a:cubicBezTo>
                  <a:pt x="4124" y="4278"/>
                  <a:pt x="4111" y="4338"/>
                  <a:pt x="4111" y="4362"/>
                </a:cubicBezTo>
                <a:cubicBezTo>
                  <a:pt x="4097" y="4422"/>
                  <a:pt x="4091" y="4483"/>
                  <a:pt x="4077" y="4543"/>
                </a:cubicBezTo>
                <a:cubicBezTo>
                  <a:pt x="4050" y="4664"/>
                  <a:pt x="4003" y="4784"/>
                  <a:pt x="3956" y="4881"/>
                </a:cubicBezTo>
                <a:cubicBezTo>
                  <a:pt x="3929" y="4917"/>
                  <a:pt x="3902" y="4965"/>
                  <a:pt x="3908" y="5025"/>
                </a:cubicBezTo>
                <a:cubicBezTo>
                  <a:pt x="3908" y="5098"/>
                  <a:pt x="3962" y="5134"/>
                  <a:pt x="3996" y="5110"/>
                </a:cubicBezTo>
                <a:cubicBezTo>
                  <a:pt x="4050" y="5086"/>
                  <a:pt x="4050" y="4989"/>
                  <a:pt x="4084" y="4941"/>
                </a:cubicBezTo>
                <a:cubicBezTo>
                  <a:pt x="4091" y="4941"/>
                  <a:pt x="4091" y="4941"/>
                  <a:pt x="4091" y="4941"/>
                </a:cubicBezTo>
                <a:cubicBezTo>
                  <a:pt x="4104" y="4941"/>
                  <a:pt x="4104" y="4965"/>
                  <a:pt x="4104" y="4977"/>
                </a:cubicBezTo>
                <a:cubicBezTo>
                  <a:pt x="4091" y="5074"/>
                  <a:pt x="4077" y="5158"/>
                  <a:pt x="4050" y="5242"/>
                </a:cubicBezTo>
                <a:cubicBezTo>
                  <a:pt x="3706" y="4965"/>
                  <a:pt x="3706" y="4965"/>
                  <a:pt x="3706" y="4965"/>
                </a:cubicBezTo>
                <a:cubicBezTo>
                  <a:pt x="3692" y="4929"/>
                  <a:pt x="3672" y="4905"/>
                  <a:pt x="3659" y="4881"/>
                </a:cubicBezTo>
                <a:cubicBezTo>
                  <a:pt x="3645" y="4844"/>
                  <a:pt x="3632" y="4808"/>
                  <a:pt x="3611" y="4784"/>
                </a:cubicBezTo>
                <a:cubicBezTo>
                  <a:pt x="3598" y="4748"/>
                  <a:pt x="3530" y="4531"/>
                  <a:pt x="3584" y="4495"/>
                </a:cubicBezTo>
                <a:cubicBezTo>
                  <a:pt x="3591" y="4483"/>
                  <a:pt x="3604" y="4495"/>
                  <a:pt x="3618" y="4519"/>
                </a:cubicBezTo>
                <a:cubicBezTo>
                  <a:pt x="3625" y="4531"/>
                  <a:pt x="3632" y="4543"/>
                  <a:pt x="3638" y="4567"/>
                </a:cubicBezTo>
                <a:cubicBezTo>
                  <a:pt x="3659" y="4603"/>
                  <a:pt x="3686" y="4627"/>
                  <a:pt x="3719" y="4627"/>
                </a:cubicBezTo>
                <a:cubicBezTo>
                  <a:pt x="3726" y="4627"/>
                  <a:pt x="3733" y="4615"/>
                  <a:pt x="3739" y="4615"/>
                </a:cubicBezTo>
                <a:cubicBezTo>
                  <a:pt x="3746" y="4603"/>
                  <a:pt x="3753" y="4579"/>
                  <a:pt x="3753" y="4555"/>
                </a:cubicBezTo>
                <a:cubicBezTo>
                  <a:pt x="3753" y="4495"/>
                  <a:pt x="3733" y="4422"/>
                  <a:pt x="3706" y="4374"/>
                </a:cubicBezTo>
                <a:cubicBezTo>
                  <a:pt x="3686" y="4314"/>
                  <a:pt x="3665" y="4253"/>
                  <a:pt x="3645" y="4193"/>
                </a:cubicBezTo>
                <a:cubicBezTo>
                  <a:pt x="3618" y="4121"/>
                  <a:pt x="3591" y="4061"/>
                  <a:pt x="3591" y="3976"/>
                </a:cubicBezTo>
                <a:cubicBezTo>
                  <a:pt x="3632" y="3904"/>
                  <a:pt x="3672" y="4133"/>
                  <a:pt x="3733" y="4109"/>
                </a:cubicBezTo>
                <a:cubicBezTo>
                  <a:pt x="3773" y="4085"/>
                  <a:pt x="3753" y="3976"/>
                  <a:pt x="3726" y="3916"/>
                </a:cubicBezTo>
                <a:cubicBezTo>
                  <a:pt x="3672" y="3771"/>
                  <a:pt x="3638" y="3602"/>
                  <a:pt x="3618" y="3433"/>
                </a:cubicBezTo>
                <a:cubicBezTo>
                  <a:pt x="3604" y="3349"/>
                  <a:pt x="3598" y="3265"/>
                  <a:pt x="3591" y="3180"/>
                </a:cubicBezTo>
                <a:cubicBezTo>
                  <a:pt x="3591" y="3144"/>
                  <a:pt x="3591" y="2963"/>
                  <a:pt x="3551" y="3023"/>
                </a:cubicBezTo>
                <a:cubicBezTo>
                  <a:pt x="3537" y="3035"/>
                  <a:pt x="3530" y="3059"/>
                  <a:pt x="3530" y="3084"/>
                </a:cubicBezTo>
                <a:cubicBezTo>
                  <a:pt x="3510" y="3228"/>
                  <a:pt x="3490" y="3373"/>
                  <a:pt x="3469" y="3518"/>
                </a:cubicBezTo>
                <a:cubicBezTo>
                  <a:pt x="3456" y="3626"/>
                  <a:pt x="3449" y="3783"/>
                  <a:pt x="3409" y="3880"/>
                </a:cubicBezTo>
                <a:cubicBezTo>
                  <a:pt x="3389" y="3928"/>
                  <a:pt x="3362" y="3964"/>
                  <a:pt x="3362" y="4036"/>
                </a:cubicBezTo>
                <a:cubicBezTo>
                  <a:pt x="3362" y="4036"/>
                  <a:pt x="3362" y="4048"/>
                  <a:pt x="3362" y="4048"/>
                </a:cubicBezTo>
                <a:cubicBezTo>
                  <a:pt x="3368" y="4061"/>
                  <a:pt x="3368" y="4061"/>
                  <a:pt x="3375" y="4073"/>
                </a:cubicBezTo>
                <a:cubicBezTo>
                  <a:pt x="3422" y="4097"/>
                  <a:pt x="3456" y="4036"/>
                  <a:pt x="3483" y="3976"/>
                </a:cubicBezTo>
                <a:cubicBezTo>
                  <a:pt x="3490" y="3976"/>
                  <a:pt x="3490" y="3964"/>
                  <a:pt x="3497" y="3964"/>
                </a:cubicBezTo>
                <a:cubicBezTo>
                  <a:pt x="3503" y="3952"/>
                  <a:pt x="3510" y="3952"/>
                  <a:pt x="3510" y="3964"/>
                </a:cubicBezTo>
                <a:cubicBezTo>
                  <a:pt x="3524" y="3988"/>
                  <a:pt x="3517" y="4036"/>
                  <a:pt x="3510" y="4061"/>
                </a:cubicBezTo>
                <a:cubicBezTo>
                  <a:pt x="3503" y="4133"/>
                  <a:pt x="3490" y="4205"/>
                  <a:pt x="3463" y="4253"/>
                </a:cubicBezTo>
                <a:cubicBezTo>
                  <a:pt x="3422" y="4350"/>
                  <a:pt x="3375" y="4434"/>
                  <a:pt x="3341" y="4531"/>
                </a:cubicBezTo>
                <a:cubicBezTo>
                  <a:pt x="3334" y="4555"/>
                  <a:pt x="3328" y="4579"/>
                  <a:pt x="3334" y="4603"/>
                </a:cubicBezTo>
                <a:cubicBezTo>
                  <a:pt x="3334" y="4651"/>
                  <a:pt x="3362" y="4676"/>
                  <a:pt x="3382" y="4676"/>
                </a:cubicBezTo>
                <a:cubicBezTo>
                  <a:pt x="3416" y="4676"/>
                  <a:pt x="3436" y="4639"/>
                  <a:pt x="3442" y="4591"/>
                </a:cubicBezTo>
                <a:cubicBezTo>
                  <a:pt x="3449" y="4555"/>
                  <a:pt x="3456" y="4519"/>
                  <a:pt x="3476" y="4507"/>
                </a:cubicBezTo>
                <a:cubicBezTo>
                  <a:pt x="3483" y="4507"/>
                  <a:pt x="3483" y="4495"/>
                  <a:pt x="3490" y="4507"/>
                </a:cubicBezTo>
                <a:cubicBezTo>
                  <a:pt x="3490" y="4507"/>
                  <a:pt x="3490" y="4519"/>
                  <a:pt x="3490" y="4519"/>
                </a:cubicBezTo>
                <a:cubicBezTo>
                  <a:pt x="3490" y="4591"/>
                  <a:pt x="3483" y="4651"/>
                  <a:pt x="3469" y="4712"/>
                </a:cubicBezTo>
                <a:cubicBezTo>
                  <a:pt x="3463" y="4736"/>
                  <a:pt x="3463" y="4748"/>
                  <a:pt x="3456" y="4760"/>
                </a:cubicBezTo>
                <a:cubicBezTo>
                  <a:pt x="3064" y="4434"/>
                  <a:pt x="3064" y="4434"/>
                  <a:pt x="3064" y="4434"/>
                </a:cubicBezTo>
                <a:cubicBezTo>
                  <a:pt x="3044" y="4398"/>
                  <a:pt x="3031" y="4362"/>
                  <a:pt x="3011" y="4326"/>
                </a:cubicBezTo>
                <a:cubicBezTo>
                  <a:pt x="2990" y="4278"/>
                  <a:pt x="2970" y="4229"/>
                  <a:pt x="2963" y="4157"/>
                </a:cubicBezTo>
                <a:cubicBezTo>
                  <a:pt x="2957" y="4145"/>
                  <a:pt x="2950" y="4085"/>
                  <a:pt x="2950" y="4073"/>
                </a:cubicBezTo>
                <a:cubicBezTo>
                  <a:pt x="2963" y="4036"/>
                  <a:pt x="2984" y="4085"/>
                  <a:pt x="2990" y="4097"/>
                </a:cubicBezTo>
                <a:cubicBezTo>
                  <a:pt x="2997" y="4133"/>
                  <a:pt x="3011" y="4157"/>
                  <a:pt x="3024" y="4193"/>
                </a:cubicBezTo>
                <a:cubicBezTo>
                  <a:pt x="3031" y="4217"/>
                  <a:pt x="3044" y="4229"/>
                  <a:pt x="3058" y="4253"/>
                </a:cubicBezTo>
                <a:cubicBezTo>
                  <a:pt x="3071" y="4266"/>
                  <a:pt x="3085" y="4266"/>
                  <a:pt x="3098" y="4253"/>
                </a:cubicBezTo>
                <a:cubicBezTo>
                  <a:pt x="3119" y="4241"/>
                  <a:pt x="3125" y="4205"/>
                  <a:pt x="3125" y="4169"/>
                </a:cubicBezTo>
                <a:cubicBezTo>
                  <a:pt x="3132" y="4109"/>
                  <a:pt x="3119" y="4061"/>
                  <a:pt x="3098" y="4012"/>
                </a:cubicBezTo>
                <a:cubicBezTo>
                  <a:pt x="3078" y="3964"/>
                  <a:pt x="3058" y="3916"/>
                  <a:pt x="3038" y="3880"/>
                </a:cubicBezTo>
                <a:cubicBezTo>
                  <a:pt x="3017" y="3843"/>
                  <a:pt x="3004" y="3819"/>
                  <a:pt x="2990" y="3783"/>
                </a:cubicBezTo>
                <a:cubicBezTo>
                  <a:pt x="2977" y="3747"/>
                  <a:pt x="2909" y="3530"/>
                  <a:pt x="2957" y="3494"/>
                </a:cubicBezTo>
                <a:cubicBezTo>
                  <a:pt x="2970" y="3494"/>
                  <a:pt x="2984" y="3506"/>
                  <a:pt x="2990" y="3518"/>
                </a:cubicBezTo>
                <a:cubicBezTo>
                  <a:pt x="3004" y="3530"/>
                  <a:pt x="3011" y="3554"/>
                  <a:pt x="3017" y="3566"/>
                </a:cubicBezTo>
                <a:cubicBezTo>
                  <a:pt x="3038" y="3602"/>
                  <a:pt x="3064" y="3626"/>
                  <a:pt x="3092" y="3626"/>
                </a:cubicBezTo>
                <a:cubicBezTo>
                  <a:pt x="3098" y="3626"/>
                  <a:pt x="3112" y="3626"/>
                  <a:pt x="3112" y="3614"/>
                </a:cubicBezTo>
                <a:cubicBezTo>
                  <a:pt x="3125" y="3602"/>
                  <a:pt x="3125" y="3578"/>
                  <a:pt x="3125" y="3554"/>
                </a:cubicBezTo>
                <a:cubicBezTo>
                  <a:pt x="3125" y="3494"/>
                  <a:pt x="3105" y="3433"/>
                  <a:pt x="3085" y="3373"/>
                </a:cubicBezTo>
                <a:cubicBezTo>
                  <a:pt x="3058" y="3313"/>
                  <a:pt x="3044" y="3252"/>
                  <a:pt x="3024" y="3192"/>
                </a:cubicBezTo>
                <a:cubicBezTo>
                  <a:pt x="2997" y="3120"/>
                  <a:pt x="2970" y="3059"/>
                  <a:pt x="2963" y="2975"/>
                </a:cubicBezTo>
                <a:cubicBezTo>
                  <a:pt x="3011" y="2903"/>
                  <a:pt x="3051" y="3144"/>
                  <a:pt x="3105" y="3108"/>
                </a:cubicBezTo>
                <a:cubicBezTo>
                  <a:pt x="3146" y="3084"/>
                  <a:pt x="3132" y="2975"/>
                  <a:pt x="3105" y="2915"/>
                </a:cubicBezTo>
                <a:cubicBezTo>
                  <a:pt x="3051" y="2770"/>
                  <a:pt x="3017" y="2613"/>
                  <a:pt x="2990" y="2444"/>
                </a:cubicBezTo>
                <a:cubicBezTo>
                  <a:pt x="2984" y="2360"/>
                  <a:pt x="2977" y="2276"/>
                  <a:pt x="2970" y="2191"/>
                </a:cubicBezTo>
                <a:cubicBezTo>
                  <a:pt x="2970" y="2155"/>
                  <a:pt x="2970" y="1974"/>
                  <a:pt x="2923" y="2022"/>
                </a:cubicBezTo>
                <a:cubicBezTo>
                  <a:pt x="2909" y="2034"/>
                  <a:pt x="2909" y="2058"/>
                  <a:pt x="2902" y="2095"/>
                </a:cubicBezTo>
                <a:cubicBezTo>
                  <a:pt x="2889" y="2239"/>
                  <a:pt x="2869" y="2372"/>
                  <a:pt x="2848" y="2517"/>
                </a:cubicBezTo>
                <a:cubicBezTo>
                  <a:pt x="2835" y="2625"/>
                  <a:pt x="2822" y="2782"/>
                  <a:pt x="2781" y="2879"/>
                </a:cubicBezTo>
                <a:cubicBezTo>
                  <a:pt x="2761" y="2927"/>
                  <a:pt x="2734" y="2963"/>
                  <a:pt x="2741" y="3035"/>
                </a:cubicBezTo>
                <a:cubicBezTo>
                  <a:pt x="2741" y="3047"/>
                  <a:pt x="2741" y="3047"/>
                  <a:pt x="2741" y="3059"/>
                </a:cubicBezTo>
                <a:cubicBezTo>
                  <a:pt x="2741" y="3059"/>
                  <a:pt x="2747" y="3072"/>
                  <a:pt x="2754" y="3072"/>
                </a:cubicBezTo>
                <a:cubicBezTo>
                  <a:pt x="2801" y="3096"/>
                  <a:pt x="2828" y="3035"/>
                  <a:pt x="2862" y="2987"/>
                </a:cubicBezTo>
                <a:cubicBezTo>
                  <a:pt x="2862" y="2975"/>
                  <a:pt x="2869" y="2963"/>
                  <a:pt x="2876" y="2963"/>
                </a:cubicBezTo>
                <a:cubicBezTo>
                  <a:pt x="2876" y="2963"/>
                  <a:pt x="2882" y="2963"/>
                  <a:pt x="2889" y="2963"/>
                </a:cubicBezTo>
                <a:cubicBezTo>
                  <a:pt x="2902" y="2987"/>
                  <a:pt x="2889" y="3035"/>
                  <a:pt x="2889" y="3059"/>
                </a:cubicBezTo>
                <a:cubicBezTo>
                  <a:pt x="2882" y="3132"/>
                  <a:pt x="2862" y="3204"/>
                  <a:pt x="2842" y="3265"/>
                </a:cubicBezTo>
                <a:cubicBezTo>
                  <a:pt x="2801" y="3349"/>
                  <a:pt x="2747" y="3433"/>
                  <a:pt x="2720" y="3542"/>
                </a:cubicBezTo>
                <a:cubicBezTo>
                  <a:pt x="2713" y="3554"/>
                  <a:pt x="2707" y="3578"/>
                  <a:pt x="2707" y="3602"/>
                </a:cubicBezTo>
                <a:cubicBezTo>
                  <a:pt x="2707" y="3650"/>
                  <a:pt x="2734" y="3675"/>
                  <a:pt x="2761" y="3675"/>
                </a:cubicBezTo>
                <a:cubicBezTo>
                  <a:pt x="2788" y="3687"/>
                  <a:pt x="2808" y="3638"/>
                  <a:pt x="2822" y="3590"/>
                </a:cubicBezTo>
                <a:cubicBezTo>
                  <a:pt x="2828" y="3554"/>
                  <a:pt x="2835" y="3530"/>
                  <a:pt x="2848" y="3506"/>
                </a:cubicBezTo>
                <a:cubicBezTo>
                  <a:pt x="2855" y="3506"/>
                  <a:pt x="2862" y="3506"/>
                  <a:pt x="2862" y="3506"/>
                </a:cubicBezTo>
                <a:cubicBezTo>
                  <a:pt x="2869" y="3518"/>
                  <a:pt x="2869" y="3518"/>
                  <a:pt x="2869" y="3518"/>
                </a:cubicBezTo>
                <a:cubicBezTo>
                  <a:pt x="2869" y="3590"/>
                  <a:pt x="2862" y="3663"/>
                  <a:pt x="2842" y="3723"/>
                </a:cubicBezTo>
                <a:cubicBezTo>
                  <a:pt x="2828" y="3783"/>
                  <a:pt x="2801" y="3819"/>
                  <a:pt x="2774" y="3868"/>
                </a:cubicBezTo>
                <a:cubicBezTo>
                  <a:pt x="2761" y="3904"/>
                  <a:pt x="2741" y="3928"/>
                  <a:pt x="2734" y="3964"/>
                </a:cubicBezTo>
                <a:cubicBezTo>
                  <a:pt x="2727" y="3988"/>
                  <a:pt x="2720" y="4012"/>
                  <a:pt x="2720" y="4036"/>
                </a:cubicBezTo>
                <a:cubicBezTo>
                  <a:pt x="2720" y="4061"/>
                  <a:pt x="2734" y="4097"/>
                  <a:pt x="2747" y="4097"/>
                </a:cubicBezTo>
                <a:cubicBezTo>
                  <a:pt x="2768" y="4121"/>
                  <a:pt x="2788" y="4097"/>
                  <a:pt x="2801" y="4073"/>
                </a:cubicBezTo>
                <a:cubicBezTo>
                  <a:pt x="2808" y="4061"/>
                  <a:pt x="2855" y="3940"/>
                  <a:pt x="2869" y="3988"/>
                </a:cubicBezTo>
                <a:cubicBezTo>
                  <a:pt x="2876" y="4000"/>
                  <a:pt x="2862" y="4061"/>
                  <a:pt x="2862" y="4085"/>
                </a:cubicBezTo>
                <a:cubicBezTo>
                  <a:pt x="2855" y="4133"/>
                  <a:pt x="2842" y="4193"/>
                  <a:pt x="2835" y="4241"/>
                </a:cubicBezTo>
                <a:cubicBezTo>
                  <a:pt x="2464" y="3940"/>
                  <a:pt x="2464" y="3940"/>
                  <a:pt x="2464" y="3940"/>
                </a:cubicBezTo>
                <a:cubicBezTo>
                  <a:pt x="2450" y="3904"/>
                  <a:pt x="2430" y="3868"/>
                  <a:pt x="2410" y="3831"/>
                </a:cubicBezTo>
                <a:cubicBezTo>
                  <a:pt x="2396" y="3807"/>
                  <a:pt x="2383" y="3771"/>
                  <a:pt x="2369" y="3735"/>
                </a:cubicBezTo>
                <a:cubicBezTo>
                  <a:pt x="2349" y="3699"/>
                  <a:pt x="2282" y="3482"/>
                  <a:pt x="2336" y="3457"/>
                </a:cubicBezTo>
                <a:cubicBezTo>
                  <a:pt x="2349" y="3445"/>
                  <a:pt x="2356" y="3457"/>
                  <a:pt x="2369" y="3470"/>
                </a:cubicBezTo>
                <a:cubicBezTo>
                  <a:pt x="2376" y="3494"/>
                  <a:pt x="2383" y="3506"/>
                  <a:pt x="2390" y="3530"/>
                </a:cubicBezTo>
                <a:cubicBezTo>
                  <a:pt x="2410" y="3566"/>
                  <a:pt x="2443" y="3590"/>
                  <a:pt x="2471" y="3578"/>
                </a:cubicBezTo>
                <a:cubicBezTo>
                  <a:pt x="2477" y="3578"/>
                  <a:pt x="2484" y="3578"/>
                  <a:pt x="2491" y="3578"/>
                </a:cubicBezTo>
                <a:cubicBezTo>
                  <a:pt x="2498" y="3566"/>
                  <a:pt x="2504" y="3542"/>
                  <a:pt x="2504" y="3518"/>
                </a:cubicBezTo>
                <a:cubicBezTo>
                  <a:pt x="2504" y="3445"/>
                  <a:pt x="2484" y="3385"/>
                  <a:pt x="2464" y="3337"/>
                </a:cubicBezTo>
                <a:cubicBezTo>
                  <a:pt x="2437" y="3277"/>
                  <a:pt x="2417" y="3216"/>
                  <a:pt x="2396" y="3156"/>
                </a:cubicBezTo>
                <a:cubicBezTo>
                  <a:pt x="2376" y="3084"/>
                  <a:pt x="2349" y="3023"/>
                  <a:pt x="2342" y="2939"/>
                </a:cubicBezTo>
                <a:cubicBezTo>
                  <a:pt x="2383" y="2854"/>
                  <a:pt x="2430" y="3096"/>
                  <a:pt x="2484" y="3059"/>
                </a:cubicBezTo>
                <a:cubicBezTo>
                  <a:pt x="2525" y="3047"/>
                  <a:pt x="2504" y="2939"/>
                  <a:pt x="2484" y="2867"/>
                </a:cubicBezTo>
                <a:cubicBezTo>
                  <a:pt x="2423" y="2734"/>
                  <a:pt x="2390" y="2565"/>
                  <a:pt x="2369" y="2396"/>
                </a:cubicBezTo>
                <a:cubicBezTo>
                  <a:pt x="2362" y="2312"/>
                  <a:pt x="2349" y="2227"/>
                  <a:pt x="2342" y="2143"/>
                </a:cubicBezTo>
                <a:cubicBezTo>
                  <a:pt x="2342" y="2107"/>
                  <a:pt x="2342" y="1926"/>
                  <a:pt x="2302" y="1974"/>
                </a:cubicBezTo>
                <a:cubicBezTo>
                  <a:pt x="2288" y="1998"/>
                  <a:pt x="2282" y="2022"/>
                  <a:pt x="2282" y="2046"/>
                </a:cubicBezTo>
                <a:cubicBezTo>
                  <a:pt x="2261" y="2191"/>
                  <a:pt x="2248" y="2336"/>
                  <a:pt x="2228" y="2481"/>
                </a:cubicBezTo>
                <a:cubicBezTo>
                  <a:pt x="2207" y="2589"/>
                  <a:pt x="2201" y="2734"/>
                  <a:pt x="2160" y="2830"/>
                </a:cubicBezTo>
                <a:cubicBezTo>
                  <a:pt x="2140" y="2891"/>
                  <a:pt x="2113" y="2927"/>
                  <a:pt x="2113" y="2999"/>
                </a:cubicBezTo>
                <a:cubicBezTo>
                  <a:pt x="2113" y="2999"/>
                  <a:pt x="2113" y="3011"/>
                  <a:pt x="2113" y="3011"/>
                </a:cubicBezTo>
                <a:cubicBezTo>
                  <a:pt x="2120" y="3023"/>
                  <a:pt x="2126" y="3023"/>
                  <a:pt x="2126" y="3023"/>
                </a:cubicBezTo>
                <a:cubicBezTo>
                  <a:pt x="2173" y="3059"/>
                  <a:pt x="2207" y="2999"/>
                  <a:pt x="2234" y="2939"/>
                </a:cubicBezTo>
                <a:cubicBezTo>
                  <a:pt x="2241" y="2927"/>
                  <a:pt x="2248" y="2927"/>
                  <a:pt x="2248" y="2915"/>
                </a:cubicBezTo>
                <a:cubicBezTo>
                  <a:pt x="2255" y="2915"/>
                  <a:pt x="2261" y="2915"/>
                  <a:pt x="2268" y="2927"/>
                </a:cubicBezTo>
                <a:cubicBezTo>
                  <a:pt x="2275" y="2939"/>
                  <a:pt x="2268" y="2999"/>
                  <a:pt x="2268" y="3023"/>
                </a:cubicBezTo>
                <a:cubicBezTo>
                  <a:pt x="2261" y="3096"/>
                  <a:pt x="2241" y="3156"/>
                  <a:pt x="2214" y="3216"/>
                </a:cubicBezTo>
                <a:cubicBezTo>
                  <a:pt x="2173" y="3313"/>
                  <a:pt x="2126" y="3397"/>
                  <a:pt x="2092" y="3494"/>
                </a:cubicBezTo>
                <a:cubicBezTo>
                  <a:pt x="2086" y="3518"/>
                  <a:pt x="2086" y="3542"/>
                  <a:pt x="2086" y="3566"/>
                </a:cubicBezTo>
                <a:cubicBezTo>
                  <a:pt x="2086" y="3614"/>
                  <a:pt x="2113" y="3638"/>
                  <a:pt x="2133" y="3638"/>
                </a:cubicBezTo>
                <a:cubicBezTo>
                  <a:pt x="2167" y="3638"/>
                  <a:pt x="2187" y="3602"/>
                  <a:pt x="2194" y="3554"/>
                </a:cubicBezTo>
                <a:cubicBezTo>
                  <a:pt x="2201" y="3518"/>
                  <a:pt x="2214" y="3482"/>
                  <a:pt x="2228" y="3470"/>
                </a:cubicBezTo>
                <a:cubicBezTo>
                  <a:pt x="2234" y="3457"/>
                  <a:pt x="2241" y="3457"/>
                  <a:pt x="2241" y="3470"/>
                </a:cubicBezTo>
                <a:cubicBezTo>
                  <a:pt x="2241" y="3470"/>
                  <a:pt x="2241" y="3470"/>
                  <a:pt x="2241" y="3482"/>
                </a:cubicBezTo>
                <a:cubicBezTo>
                  <a:pt x="2248" y="3542"/>
                  <a:pt x="2234" y="3614"/>
                  <a:pt x="2221" y="3675"/>
                </a:cubicBezTo>
                <a:cubicBezTo>
                  <a:pt x="2214" y="3699"/>
                  <a:pt x="2214" y="3711"/>
                  <a:pt x="2207" y="3723"/>
                </a:cubicBezTo>
                <a:cubicBezTo>
                  <a:pt x="1782" y="3373"/>
                  <a:pt x="1782" y="3373"/>
                  <a:pt x="1782" y="3373"/>
                </a:cubicBezTo>
                <a:cubicBezTo>
                  <a:pt x="1775" y="3373"/>
                  <a:pt x="1775" y="3361"/>
                  <a:pt x="1775" y="3361"/>
                </a:cubicBezTo>
                <a:cubicBezTo>
                  <a:pt x="1748" y="3289"/>
                  <a:pt x="1721" y="3228"/>
                  <a:pt x="1715" y="3144"/>
                </a:cubicBezTo>
                <a:cubicBezTo>
                  <a:pt x="1762" y="3059"/>
                  <a:pt x="1802" y="3301"/>
                  <a:pt x="1863" y="3265"/>
                </a:cubicBezTo>
                <a:cubicBezTo>
                  <a:pt x="1903" y="3252"/>
                  <a:pt x="1883" y="3144"/>
                  <a:pt x="1856" y="3072"/>
                </a:cubicBezTo>
                <a:cubicBezTo>
                  <a:pt x="1802" y="2939"/>
                  <a:pt x="1768" y="2770"/>
                  <a:pt x="1748" y="2601"/>
                </a:cubicBezTo>
                <a:cubicBezTo>
                  <a:pt x="1735" y="2517"/>
                  <a:pt x="1728" y="2432"/>
                  <a:pt x="1721" y="2348"/>
                </a:cubicBezTo>
                <a:cubicBezTo>
                  <a:pt x="1721" y="2312"/>
                  <a:pt x="1721" y="2131"/>
                  <a:pt x="1681" y="2179"/>
                </a:cubicBezTo>
                <a:cubicBezTo>
                  <a:pt x="1667" y="2203"/>
                  <a:pt x="1661" y="2227"/>
                  <a:pt x="1654" y="2251"/>
                </a:cubicBezTo>
                <a:cubicBezTo>
                  <a:pt x="1640" y="2396"/>
                  <a:pt x="1620" y="2541"/>
                  <a:pt x="1600" y="2686"/>
                </a:cubicBezTo>
                <a:cubicBezTo>
                  <a:pt x="1586" y="2794"/>
                  <a:pt x="1580" y="2939"/>
                  <a:pt x="1539" y="3035"/>
                </a:cubicBezTo>
                <a:cubicBezTo>
                  <a:pt x="1519" y="3072"/>
                  <a:pt x="1505" y="3108"/>
                  <a:pt x="1498" y="3144"/>
                </a:cubicBezTo>
                <a:cubicBezTo>
                  <a:pt x="1134" y="2842"/>
                  <a:pt x="1134" y="2842"/>
                  <a:pt x="1134" y="2842"/>
                </a:cubicBezTo>
                <a:cubicBezTo>
                  <a:pt x="1114" y="2782"/>
                  <a:pt x="1100" y="2722"/>
                  <a:pt x="1114" y="2649"/>
                </a:cubicBezTo>
                <a:cubicBezTo>
                  <a:pt x="1161" y="2662"/>
                  <a:pt x="1175" y="2818"/>
                  <a:pt x="1229" y="2818"/>
                </a:cubicBezTo>
                <a:cubicBezTo>
                  <a:pt x="1262" y="2818"/>
                  <a:pt x="1276" y="2722"/>
                  <a:pt x="1269" y="2662"/>
                </a:cubicBezTo>
                <a:cubicBezTo>
                  <a:pt x="1255" y="2517"/>
                  <a:pt x="1188" y="2420"/>
                  <a:pt x="1141" y="2312"/>
                </a:cubicBezTo>
                <a:cubicBezTo>
                  <a:pt x="1120" y="2264"/>
                  <a:pt x="1100" y="2215"/>
                  <a:pt x="1087" y="2143"/>
                </a:cubicBezTo>
                <a:cubicBezTo>
                  <a:pt x="1087" y="2131"/>
                  <a:pt x="1073" y="2071"/>
                  <a:pt x="1080" y="2058"/>
                </a:cubicBezTo>
                <a:cubicBezTo>
                  <a:pt x="1094" y="2022"/>
                  <a:pt x="1114" y="2071"/>
                  <a:pt x="1120" y="2083"/>
                </a:cubicBezTo>
                <a:cubicBezTo>
                  <a:pt x="1127" y="2119"/>
                  <a:pt x="1141" y="2143"/>
                  <a:pt x="1154" y="2179"/>
                </a:cubicBezTo>
                <a:cubicBezTo>
                  <a:pt x="1161" y="2203"/>
                  <a:pt x="1168" y="2227"/>
                  <a:pt x="1181" y="2239"/>
                </a:cubicBezTo>
                <a:cubicBezTo>
                  <a:pt x="1195" y="2251"/>
                  <a:pt x="1215" y="2264"/>
                  <a:pt x="1229" y="2251"/>
                </a:cubicBezTo>
                <a:cubicBezTo>
                  <a:pt x="1249" y="2227"/>
                  <a:pt x="1255" y="2191"/>
                  <a:pt x="1255" y="2155"/>
                </a:cubicBezTo>
                <a:cubicBezTo>
                  <a:pt x="1255" y="2095"/>
                  <a:pt x="1249" y="2046"/>
                  <a:pt x="1229" y="1998"/>
                </a:cubicBezTo>
                <a:cubicBezTo>
                  <a:pt x="1208" y="1950"/>
                  <a:pt x="1188" y="1902"/>
                  <a:pt x="1168" y="1866"/>
                </a:cubicBezTo>
                <a:cubicBezTo>
                  <a:pt x="1148" y="1829"/>
                  <a:pt x="1134" y="1805"/>
                  <a:pt x="1120" y="1769"/>
                </a:cubicBezTo>
                <a:cubicBezTo>
                  <a:pt x="1100" y="1733"/>
                  <a:pt x="1040" y="1516"/>
                  <a:pt x="1087" y="1480"/>
                </a:cubicBezTo>
                <a:cubicBezTo>
                  <a:pt x="1100" y="1480"/>
                  <a:pt x="1114" y="1492"/>
                  <a:pt x="1120" y="1504"/>
                </a:cubicBezTo>
                <a:cubicBezTo>
                  <a:pt x="1127" y="1516"/>
                  <a:pt x="1134" y="1540"/>
                  <a:pt x="1148" y="1552"/>
                </a:cubicBezTo>
                <a:cubicBezTo>
                  <a:pt x="1161" y="1588"/>
                  <a:pt x="1195" y="1612"/>
                  <a:pt x="1222" y="1612"/>
                </a:cubicBezTo>
                <a:cubicBezTo>
                  <a:pt x="1229" y="1612"/>
                  <a:pt x="1235" y="1612"/>
                  <a:pt x="1242" y="1600"/>
                </a:cubicBezTo>
                <a:cubicBezTo>
                  <a:pt x="1255" y="1588"/>
                  <a:pt x="1255" y="1564"/>
                  <a:pt x="1255" y="1540"/>
                </a:cubicBezTo>
                <a:cubicBezTo>
                  <a:pt x="1255" y="1480"/>
                  <a:pt x="1235" y="1419"/>
                  <a:pt x="1215" y="1359"/>
                </a:cubicBezTo>
                <a:cubicBezTo>
                  <a:pt x="1188" y="1299"/>
                  <a:pt x="1175" y="1238"/>
                  <a:pt x="1148" y="1178"/>
                </a:cubicBezTo>
                <a:cubicBezTo>
                  <a:pt x="1127" y="1106"/>
                  <a:pt x="1100" y="1045"/>
                  <a:pt x="1094" y="961"/>
                </a:cubicBezTo>
                <a:cubicBezTo>
                  <a:pt x="1134" y="889"/>
                  <a:pt x="1181" y="1130"/>
                  <a:pt x="1235" y="1094"/>
                </a:cubicBezTo>
                <a:cubicBezTo>
                  <a:pt x="1276" y="1070"/>
                  <a:pt x="1255" y="961"/>
                  <a:pt x="1235" y="901"/>
                </a:cubicBezTo>
                <a:cubicBezTo>
                  <a:pt x="1181" y="756"/>
                  <a:pt x="1141" y="599"/>
                  <a:pt x="1120" y="430"/>
                </a:cubicBezTo>
                <a:cubicBezTo>
                  <a:pt x="1114" y="346"/>
                  <a:pt x="1107" y="262"/>
                  <a:pt x="1100" y="177"/>
                </a:cubicBezTo>
                <a:cubicBezTo>
                  <a:pt x="1094" y="141"/>
                  <a:pt x="1100" y="-40"/>
                  <a:pt x="1053" y="8"/>
                </a:cubicBezTo>
                <a:cubicBezTo>
                  <a:pt x="1040" y="20"/>
                  <a:pt x="1040" y="56"/>
                  <a:pt x="1033" y="81"/>
                </a:cubicBezTo>
                <a:cubicBezTo>
                  <a:pt x="1012" y="225"/>
                  <a:pt x="999" y="358"/>
                  <a:pt x="979" y="503"/>
                </a:cubicBezTo>
                <a:cubicBezTo>
                  <a:pt x="959" y="611"/>
                  <a:pt x="952" y="768"/>
                  <a:pt x="911" y="865"/>
                </a:cubicBezTo>
                <a:cubicBezTo>
                  <a:pt x="891" y="913"/>
                  <a:pt x="864" y="949"/>
                  <a:pt x="864" y="1021"/>
                </a:cubicBezTo>
                <a:cubicBezTo>
                  <a:pt x="864" y="1033"/>
                  <a:pt x="864" y="1033"/>
                  <a:pt x="871" y="1045"/>
                </a:cubicBezTo>
                <a:cubicBezTo>
                  <a:pt x="871" y="1045"/>
                  <a:pt x="878" y="1057"/>
                  <a:pt x="878" y="1057"/>
                </a:cubicBezTo>
                <a:cubicBezTo>
                  <a:pt x="925" y="1082"/>
                  <a:pt x="959" y="1021"/>
                  <a:pt x="985" y="973"/>
                </a:cubicBezTo>
                <a:cubicBezTo>
                  <a:pt x="992" y="961"/>
                  <a:pt x="999" y="949"/>
                  <a:pt x="999" y="949"/>
                </a:cubicBezTo>
                <a:cubicBezTo>
                  <a:pt x="1006" y="949"/>
                  <a:pt x="1012" y="949"/>
                  <a:pt x="1019" y="949"/>
                </a:cubicBezTo>
                <a:cubicBezTo>
                  <a:pt x="1026" y="973"/>
                  <a:pt x="1019" y="1033"/>
                  <a:pt x="1019" y="1045"/>
                </a:cubicBezTo>
                <a:cubicBezTo>
                  <a:pt x="1012" y="1118"/>
                  <a:pt x="992" y="1190"/>
                  <a:pt x="965" y="1250"/>
                </a:cubicBezTo>
                <a:cubicBezTo>
                  <a:pt x="932" y="1347"/>
                  <a:pt x="878" y="1419"/>
                  <a:pt x="850" y="1528"/>
                </a:cubicBezTo>
                <a:cubicBezTo>
                  <a:pt x="844" y="1540"/>
                  <a:pt x="837" y="1564"/>
                  <a:pt x="837" y="1588"/>
                </a:cubicBezTo>
                <a:cubicBezTo>
                  <a:pt x="837" y="1636"/>
                  <a:pt x="864" y="1661"/>
                  <a:pt x="891" y="1673"/>
                </a:cubicBezTo>
                <a:cubicBezTo>
                  <a:pt x="918" y="1673"/>
                  <a:pt x="938" y="1624"/>
                  <a:pt x="952" y="1576"/>
                </a:cubicBezTo>
                <a:cubicBezTo>
                  <a:pt x="959" y="1552"/>
                  <a:pt x="965" y="1516"/>
                  <a:pt x="979" y="1492"/>
                </a:cubicBezTo>
                <a:cubicBezTo>
                  <a:pt x="985" y="1492"/>
                  <a:pt x="992" y="1492"/>
                  <a:pt x="992" y="1492"/>
                </a:cubicBezTo>
                <a:cubicBezTo>
                  <a:pt x="992" y="1504"/>
                  <a:pt x="992" y="1504"/>
                  <a:pt x="992" y="1504"/>
                </a:cubicBezTo>
                <a:cubicBezTo>
                  <a:pt x="999" y="1576"/>
                  <a:pt x="992" y="1648"/>
                  <a:pt x="972" y="1709"/>
                </a:cubicBezTo>
                <a:cubicBezTo>
                  <a:pt x="959" y="1769"/>
                  <a:pt x="932" y="1805"/>
                  <a:pt x="905" y="1866"/>
                </a:cubicBezTo>
                <a:cubicBezTo>
                  <a:pt x="884" y="1890"/>
                  <a:pt x="871" y="1914"/>
                  <a:pt x="864" y="1950"/>
                </a:cubicBezTo>
                <a:cubicBezTo>
                  <a:pt x="850" y="1974"/>
                  <a:pt x="850" y="1998"/>
                  <a:pt x="850" y="2022"/>
                </a:cubicBezTo>
                <a:cubicBezTo>
                  <a:pt x="850" y="2046"/>
                  <a:pt x="864" y="2083"/>
                  <a:pt x="878" y="2083"/>
                </a:cubicBezTo>
                <a:cubicBezTo>
                  <a:pt x="898" y="2107"/>
                  <a:pt x="918" y="2083"/>
                  <a:pt x="932" y="2058"/>
                </a:cubicBezTo>
                <a:cubicBezTo>
                  <a:pt x="938" y="2046"/>
                  <a:pt x="979" y="1926"/>
                  <a:pt x="999" y="1974"/>
                </a:cubicBezTo>
                <a:cubicBezTo>
                  <a:pt x="1006" y="1986"/>
                  <a:pt x="992" y="2046"/>
                  <a:pt x="985" y="2071"/>
                </a:cubicBezTo>
                <a:cubicBezTo>
                  <a:pt x="979" y="2131"/>
                  <a:pt x="972" y="2203"/>
                  <a:pt x="959" y="2264"/>
                </a:cubicBezTo>
                <a:cubicBezTo>
                  <a:pt x="932" y="2384"/>
                  <a:pt x="884" y="2493"/>
                  <a:pt x="837" y="2589"/>
                </a:cubicBezTo>
                <a:cubicBezTo>
                  <a:pt x="837" y="2589"/>
                  <a:pt x="837" y="2589"/>
                  <a:pt x="830" y="2589"/>
                </a:cubicBezTo>
                <a:cubicBezTo>
                  <a:pt x="601" y="2408"/>
                  <a:pt x="601" y="2408"/>
                  <a:pt x="601" y="2408"/>
                </a:cubicBezTo>
                <a:cubicBezTo>
                  <a:pt x="587" y="2360"/>
                  <a:pt x="560" y="2312"/>
                  <a:pt x="540" y="2276"/>
                </a:cubicBezTo>
                <a:cubicBezTo>
                  <a:pt x="526" y="2239"/>
                  <a:pt x="506" y="2215"/>
                  <a:pt x="493" y="2179"/>
                </a:cubicBezTo>
                <a:cubicBezTo>
                  <a:pt x="479" y="2143"/>
                  <a:pt x="412" y="1926"/>
                  <a:pt x="466" y="1890"/>
                </a:cubicBezTo>
                <a:cubicBezTo>
                  <a:pt x="472" y="1890"/>
                  <a:pt x="486" y="1902"/>
                  <a:pt x="500" y="1914"/>
                </a:cubicBezTo>
                <a:cubicBezTo>
                  <a:pt x="506" y="1926"/>
                  <a:pt x="513" y="1950"/>
                  <a:pt x="520" y="1962"/>
                </a:cubicBezTo>
                <a:cubicBezTo>
                  <a:pt x="540" y="1998"/>
                  <a:pt x="567" y="2022"/>
                  <a:pt x="601" y="2022"/>
                </a:cubicBezTo>
                <a:cubicBezTo>
                  <a:pt x="608" y="2022"/>
                  <a:pt x="614" y="2022"/>
                  <a:pt x="621" y="2010"/>
                </a:cubicBezTo>
                <a:cubicBezTo>
                  <a:pt x="628" y="1998"/>
                  <a:pt x="635" y="1974"/>
                  <a:pt x="635" y="1950"/>
                </a:cubicBezTo>
                <a:cubicBezTo>
                  <a:pt x="635" y="1890"/>
                  <a:pt x="614" y="1829"/>
                  <a:pt x="587" y="1769"/>
                </a:cubicBezTo>
                <a:cubicBezTo>
                  <a:pt x="567" y="1721"/>
                  <a:pt x="547" y="1648"/>
                  <a:pt x="526" y="1588"/>
                </a:cubicBezTo>
                <a:cubicBezTo>
                  <a:pt x="500" y="1516"/>
                  <a:pt x="472" y="1455"/>
                  <a:pt x="466" y="1371"/>
                </a:cubicBezTo>
                <a:cubicBezTo>
                  <a:pt x="513" y="1299"/>
                  <a:pt x="554" y="1540"/>
                  <a:pt x="614" y="1504"/>
                </a:cubicBezTo>
                <a:cubicBezTo>
                  <a:pt x="655" y="1480"/>
                  <a:pt x="635" y="1371"/>
                  <a:pt x="608" y="1311"/>
                </a:cubicBezTo>
                <a:cubicBezTo>
                  <a:pt x="554" y="1166"/>
                  <a:pt x="520" y="1009"/>
                  <a:pt x="500" y="840"/>
                </a:cubicBezTo>
                <a:cubicBezTo>
                  <a:pt x="486" y="756"/>
                  <a:pt x="479" y="672"/>
                  <a:pt x="472" y="587"/>
                </a:cubicBezTo>
                <a:cubicBezTo>
                  <a:pt x="472" y="551"/>
                  <a:pt x="472" y="370"/>
                  <a:pt x="432" y="418"/>
                </a:cubicBezTo>
                <a:cubicBezTo>
                  <a:pt x="419" y="430"/>
                  <a:pt x="412" y="467"/>
                  <a:pt x="412" y="491"/>
                </a:cubicBezTo>
                <a:cubicBezTo>
                  <a:pt x="391" y="635"/>
                  <a:pt x="371" y="780"/>
                  <a:pt x="351" y="913"/>
                </a:cubicBezTo>
                <a:cubicBezTo>
                  <a:pt x="338" y="1033"/>
                  <a:pt x="331" y="1178"/>
                  <a:pt x="290" y="1275"/>
                </a:cubicBezTo>
                <a:cubicBezTo>
                  <a:pt x="270" y="1323"/>
                  <a:pt x="243" y="1359"/>
                  <a:pt x="243" y="1431"/>
                </a:cubicBezTo>
                <a:cubicBezTo>
                  <a:pt x="243" y="1443"/>
                  <a:pt x="243" y="1443"/>
                  <a:pt x="243" y="1455"/>
                </a:cubicBezTo>
                <a:cubicBezTo>
                  <a:pt x="250" y="1455"/>
                  <a:pt x="250" y="1468"/>
                  <a:pt x="257" y="1468"/>
                </a:cubicBezTo>
                <a:cubicBezTo>
                  <a:pt x="304" y="1492"/>
                  <a:pt x="338" y="1431"/>
                  <a:pt x="365" y="1383"/>
                </a:cubicBezTo>
                <a:cubicBezTo>
                  <a:pt x="371" y="1371"/>
                  <a:pt x="371" y="1359"/>
                  <a:pt x="378" y="1359"/>
                </a:cubicBezTo>
                <a:cubicBezTo>
                  <a:pt x="385" y="1359"/>
                  <a:pt x="391" y="1359"/>
                  <a:pt x="391" y="1359"/>
                </a:cubicBezTo>
                <a:cubicBezTo>
                  <a:pt x="405" y="1383"/>
                  <a:pt x="398" y="1443"/>
                  <a:pt x="391" y="1455"/>
                </a:cubicBezTo>
                <a:cubicBezTo>
                  <a:pt x="385" y="1528"/>
                  <a:pt x="371" y="1600"/>
                  <a:pt x="344" y="1661"/>
                </a:cubicBezTo>
                <a:cubicBezTo>
                  <a:pt x="304" y="1757"/>
                  <a:pt x="257" y="1829"/>
                  <a:pt x="223" y="1938"/>
                </a:cubicBezTo>
                <a:cubicBezTo>
                  <a:pt x="216" y="1962"/>
                  <a:pt x="209" y="1974"/>
                  <a:pt x="216" y="1998"/>
                </a:cubicBezTo>
                <a:cubicBezTo>
                  <a:pt x="216" y="2046"/>
                  <a:pt x="243" y="2071"/>
                  <a:pt x="263" y="2083"/>
                </a:cubicBezTo>
                <a:cubicBezTo>
                  <a:pt x="297" y="2083"/>
                  <a:pt x="311" y="2034"/>
                  <a:pt x="324" y="1986"/>
                </a:cubicBezTo>
                <a:cubicBezTo>
                  <a:pt x="331" y="1962"/>
                  <a:pt x="338" y="1926"/>
                  <a:pt x="358" y="1902"/>
                </a:cubicBezTo>
                <a:cubicBezTo>
                  <a:pt x="358" y="1902"/>
                  <a:pt x="365" y="1902"/>
                  <a:pt x="371" y="1902"/>
                </a:cubicBezTo>
                <a:cubicBezTo>
                  <a:pt x="371" y="1914"/>
                  <a:pt x="371" y="1914"/>
                  <a:pt x="371" y="1914"/>
                </a:cubicBezTo>
                <a:cubicBezTo>
                  <a:pt x="371" y="1986"/>
                  <a:pt x="365" y="2058"/>
                  <a:pt x="351" y="2119"/>
                </a:cubicBezTo>
                <a:cubicBezTo>
                  <a:pt x="344" y="2143"/>
                  <a:pt x="338" y="2155"/>
                  <a:pt x="331" y="2179"/>
                </a:cubicBezTo>
                <a:cubicBezTo>
                  <a:pt x="0" y="1902"/>
                  <a:pt x="0" y="1902"/>
                  <a:pt x="0" y="1902"/>
                </a:cubicBezTo>
                <a:cubicBezTo>
                  <a:pt x="0" y="21560"/>
                  <a:pt x="0" y="21560"/>
                  <a:pt x="0" y="21560"/>
                </a:cubicBezTo>
                <a:cubicBezTo>
                  <a:pt x="21600" y="21560"/>
                  <a:pt x="21600" y="21560"/>
                  <a:pt x="21600" y="21560"/>
                </a:cubicBezTo>
                <a:cubicBezTo>
                  <a:pt x="21600" y="10850"/>
                  <a:pt x="21600" y="10850"/>
                  <a:pt x="21600" y="10850"/>
                </a:cubicBezTo>
                <a:cubicBezTo>
                  <a:pt x="21600" y="10621"/>
                  <a:pt x="21600" y="10621"/>
                  <a:pt x="21600" y="10621"/>
                </a:cubicBezTo>
                <a:cubicBezTo>
                  <a:pt x="21600" y="5592"/>
                  <a:pt x="21600" y="5592"/>
                  <a:pt x="21600" y="5592"/>
                </a:cubicBezTo>
                <a:lnTo>
                  <a:pt x="21310" y="5592"/>
                </a:lnTo>
                <a:close/>
                <a:moveTo>
                  <a:pt x="8066" y="8511"/>
                </a:moveTo>
                <a:cubicBezTo>
                  <a:pt x="8080" y="8475"/>
                  <a:pt x="8100" y="8523"/>
                  <a:pt x="8107" y="8535"/>
                </a:cubicBezTo>
                <a:cubicBezTo>
                  <a:pt x="8114" y="8571"/>
                  <a:pt x="8127" y="8595"/>
                  <a:pt x="8134" y="8619"/>
                </a:cubicBezTo>
                <a:cubicBezTo>
                  <a:pt x="8073" y="8571"/>
                  <a:pt x="8073" y="8571"/>
                  <a:pt x="8073" y="8571"/>
                </a:cubicBezTo>
                <a:cubicBezTo>
                  <a:pt x="8066" y="8547"/>
                  <a:pt x="8066" y="8523"/>
                  <a:pt x="8066" y="8511"/>
                </a:cubicBezTo>
                <a:close/>
                <a:moveTo>
                  <a:pt x="7985" y="8426"/>
                </a:moveTo>
                <a:cubicBezTo>
                  <a:pt x="7985" y="8426"/>
                  <a:pt x="7985" y="8463"/>
                  <a:pt x="7979" y="8487"/>
                </a:cubicBezTo>
                <a:cubicBezTo>
                  <a:pt x="7938" y="8463"/>
                  <a:pt x="7938" y="8463"/>
                  <a:pt x="7938" y="8463"/>
                </a:cubicBezTo>
                <a:cubicBezTo>
                  <a:pt x="7951" y="8426"/>
                  <a:pt x="7972" y="8390"/>
                  <a:pt x="7985" y="8426"/>
                </a:cubicBezTo>
                <a:close/>
                <a:moveTo>
                  <a:pt x="7189" y="7715"/>
                </a:moveTo>
                <a:cubicBezTo>
                  <a:pt x="7196" y="7679"/>
                  <a:pt x="7202" y="7642"/>
                  <a:pt x="7216" y="7630"/>
                </a:cubicBezTo>
                <a:cubicBezTo>
                  <a:pt x="7222" y="7618"/>
                  <a:pt x="7229" y="7618"/>
                  <a:pt x="7229" y="7630"/>
                </a:cubicBezTo>
                <a:cubicBezTo>
                  <a:pt x="7229" y="7630"/>
                  <a:pt x="7229" y="7630"/>
                  <a:pt x="7236" y="7642"/>
                </a:cubicBezTo>
                <a:cubicBezTo>
                  <a:pt x="7236" y="7703"/>
                  <a:pt x="7229" y="7775"/>
                  <a:pt x="7209" y="7835"/>
                </a:cubicBezTo>
                <a:cubicBezTo>
                  <a:pt x="7209" y="7847"/>
                  <a:pt x="7209" y="7847"/>
                  <a:pt x="7209" y="7859"/>
                </a:cubicBezTo>
                <a:cubicBezTo>
                  <a:pt x="7135" y="7799"/>
                  <a:pt x="7135" y="7799"/>
                  <a:pt x="7135" y="7799"/>
                </a:cubicBezTo>
                <a:cubicBezTo>
                  <a:pt x="7162" y="7787"/>
                  <a:pt x="7175" y="7751"/>
                  <a:pt x="7189" y="7715"/>
                </a:cubicBezTo>
                <a:close/>
                <a:moveTo>
                  <a:pt x="1613" y="3144"/>
                </a:moveTo>
                <a:cubicBezTo>
                  <a:pt x="1613" y="3132"/>
                  <a:pt x="1620" y="3132"/>
                  <a:pt x="1627" y="3132"/>
                </a:cubicBezTo>
                <a:cubicBezTo>
                  <a:pt x="1633" y="3120"/>
                  <a:pt x="1640" y="3120"/>
                  <a:pt x="1640" y="3132"/>
                </a:cubicBezTo>
                <a:cubicBezTo>
                  <a:pt x="1654" y="3144"/>
                  <a:pt x="1640" y="3204"/>
                  <a:pt x="1640" y="3228"/>
                </a:cubicBezTo>
                <a:cubicBezTo>
                  <a:pt x="1640" y="3240"/>
                  <a:pt x="1640" y="3252"/>
                  <a:pt x="1640" y="3252"/>
                </a:cubicBezTo>
                <a:cubicBezTo>
                  <a:pt x="1573" y="3204"/>
                  <a:pt x="1573" y="3204"/>
                  <a:pt x="1573" y="3204"/>
                </a:cubicBezTo>
                <a:cubicBezTo>
                  <a:pt x="1586" y="3192"/>
                  <a:pt x="1600" y="3168"/>
                  <a:pt x="1613" y="3144"/>
                </a:cubicBezTo>
                <a:close/>
                <a:moveTo>
                  <a:pt x="965" y="2662"/>
                </a:moveTo>
                <a:cubicBezTo>
                  <a:pt x="972" y="2662"/>
                  <a:pt x="972" y="2649"/>
                  <a:pt x="972" y="2649"/>
                </a:cubicBezTo>
                <a:cubicBezTo>
                  <a:pt x="985" y="2662"/>
                  <a:pt x="985" y="2674"/>
                  <a:pt x="979" y="2686"/>
                </a:cubicBezTo>
                <a:cubicBezTo>
                  <a:pt x="979" y="2698"/>
                  <a:pt x="979" y="2710"/>
                  <a:pt x="979" y="2710"/>
                </a:cubicBezTo>
                <a:cubicBezTo>
                  <a:pt x="952" y="2686"/>
                  <a:pt x="952" y="2686"/>
                  <a:pt x="952" y="2686"/>
                </a:cubicBezTo>
                <a:cubicBezTo>
                  <a:pt x="952" y="2674"/>
                  <a:pt x="959" y="2674"/>
                  <a:pt x="965" y="2662"/>
                </a:cubicBezTo>
                <a:close/>
                <a:moveTo>
                  <a:pt x="21141" y="5532"/>
                </a:moveTo>
                <a:cubicBezTo>
                  <a:pt x="21155" y="5532"/>
                  <a:pt x="21168" y="5544"/>
                  <a:pt x="21175" y="5556"/>
                </a:cubicBezTo>
                <a:cubicBezTo>
                  <a:pt x="21182" y="5568"/>
                  <a:pt x="21188" y="5580"/>
                  <a:pt x="21195" y="5592"/>
                </a:cubicBezTo>
                <a:cubicBezTo>
                  <a:pt x="21121" y="5592"/>
                  <a:pt x="21121" y="5592"/>
                  <a:pt x="21121" y="5592"/>
                </a:cubicBezTo>
                <a:cubicBezTo>
                  <a:pt x="21121" y="5568"/>
                  <a:pt x="21128" y="5544"/>
                  <a:pt x="21141" y="5532"/>
                </a:cubicBezTo>
                <a:close/>
                <a:moveTo>
                  <a:pt x="21033" y="5544"/>
                </a:moveTo>
                <a:cubicBezTo>
                  <a:pt x="21040" y="5544"/>
                  <a:pt x="21047" y="5544"/>
                  <a:pt x="21047" y="5544"/>
                </a:cubicBezTo>
                <a:cubicBezTo>
                  <a:pt x="21047" y="5556"/>
                  <a:pt x="21053" y="5556"/>
                  <a:pt x="21053" y="5556"/>
                </a:cubicBezTo>
                <a:cubicBezTo>
                  <a:pt x="21053" y="5568"/>
                  <a:pt x="21053" y="5580"/>
                  <a:pt x="21053" y="5592"/>
                </a:cubicBezTo>
                <a:cubicBezTo>
                  <a:pt x="21013" y="5592"/>
                  <a:pt x="21013" y="5592"/>
                  <a:pt x="21013" y="5592"/>
                </a:cubicBezTo>
                <a:cubicBezTo>
                  <a:pt x="21020" y="5580"/>
                  <a:pt x="21026" y="5556"/>
                  <a:pt x="21033" y="5544"/>
                </a:cubicBezTo>
                <a:close/>
                <a:moveTo>
                  <a:pt x="15599" y="9415"/>
                </a:moveTo>
                <a:cubicBezTo>
                  <a:pt x="15579" y="9451"/>
                  <a:pt x="15579" y="9451"/>
                  <a:pt x="15579" y="9451"/>
                </a:cubicBezTo>
                <a:cubicBezTo>
                  <a:pt x="15572" y="9451"/>
                  <a:pt x="15572" y="9451"/>
                  <a:pt x="15572" y="9451"/>
                </a:cubicBezTo>
                <a:cubicBezTo>
                  <a:pt x="15565" y="9427"/>
                  <a:pt x="15559" y="9391"/>
                  <a:pt x="15559" y="9355"/>
                </a:cubicBezTo>
                <a:cubicBezTo>
                  <a:pt x="15572" y="9379"/>
                  <a:pt x="15586" y="9403"/>
                  <a:pt x="15599" y="9415"/>
                </a:cubicBezTo>
                <a:close/>
                <a:moveTo>
                  <a:pt x="15329" y="9391"/>
                </a:moveTo>
                <a:cubicBezTo>
                  <a:pt x="15356" y="9319"/>
                  <a:pt x="15397" y="9246"/>
                  <a:pt x="15430" y="9295"/>
                </a:cubicBezTo>
                <a:cubicBezTo>
                  <a:pt x="15430" y="9355"/>
                  <a:pt x="15410" y="9415"/>
                  <a:pt x="15377" y="9451"/>
                </a:cubicBezTo>
                <a:cubicBezTo>
                  <a:pt x="15302" y="9451"/>
                  <a:pt x="15302" y="9451"/>
                  <a:pt x="15302" y="9451"/>
                </a:cubicBezTo>
                <a:cubicBezTo>
                  <a:pt x="15316" y="9439"/>
                  <a:pt x="15322" y="9415"/>
                  <a:pt x="15329" y="9391"/>
                </a:cubicBezTo>
                <a:close/>
                <a:moveTo>
                  <a:pt x="13365" y="9379"/>
                </a:moveTo>
                <a:cubicBezTo>
                  <a:pt x="13379" y="9379"/>
                  <a:pt x="13392" y="9379"/>
                  <a:pt x="13399" y="9403"/>
                </a:cubicBezTo>
                <a:cubicBezTo>
                  <a:pt x="13405" y="9415"/>
                  <a:pt x="13412" y="9439"/>
                  <a:pt x="13426" y="9451"/>
                </a:cubicBezTo>
                <a:cubicBezTo>
                  <a:pt x="13426" y="9451"/>
                  <a:pt x="13432" y="9464"/>
                  <a:pt x="13432" y="9464"/>
                </a:cubicBezTo>
                <a:cubicBezTo>
                  <a:pt x="13358" y="9512"/>
                  <a:pt x="13358" y="9512"/>
                  <a:pt x="13358" y="9512"/>
                </a:cubicBezTo>
                <a:cubicBezTo>
                  <a:pt x="13345" y="9451"/>
                  <a:pt x="13345" y="9391"/>
                  <a:pt x="13365" y="9379"/>
                </a:cubicBezTo>
                <a:close/>
                <a:moveTo>
                  <a:pt x="12818" y="9753"/>
                </a:moveTo>
                <a:cubicBezTo>
                  <a:pt x="12839" y="9753"/>
                  <a:pt x="12859" y="9789"/>
                  <a:pt x="12872" y="9825"/>
                </a:cubicBezTo>
                <a:cubicBezTo>
                  <a:pt x="12818" y="9849"/>
                  <a:pt x="12818" y="9849"/>
                  <a:pt x="12818" y="9849"/>
                </a:cubicBezTo>
                <a:cubicBezTo>
                  <a:pt x="12818" y="9825"/>
                  <a:pt x="12812" y="9789"/>
                  <a:pt x="12818" y="9753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5" name="Freeform 13"/>
          <p:cNvSpPr/>
          <p:nvPr/>
        </p:nvSpPr>
        <p:spPr>
          <a:xfrm>
            <a:off x="1" y="2533686"/>
            <a:ext cx="12192001" cy="4324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39" y="16414"/>
                </a:moveTo>
                <a:cubicBezTo>
                  <a:pt x="20925" y="16338"/>
                  <a:pt x="20918" y="16243"/>
                  <a:pt x="20925" y="16148"/>
                </a:cubicBezTo>
                <a:cubicBezTo>
                  <a:pt x="20972" y="16167"/>
                  <a:pt x="20986" y="16414"/>
                  <a:pt x="21040" y="16414"/>
                </a:cubicBezTo>
                <a:cubicBezTo>
                  <a:pt x="21074" y="16414"/>
                  <a:pt x="21094" y="16262"/>
                  <a:pt x="21080" y="16167"/>
                </a:cubicBezTo>
                <a:cubicBezTo>
                  <a:pt x="21067" y="15957"/>
                  <a:pt x="20999" y="15785"/>
                  <a:pt x="20952" y="15614"/>
                </a:cubicBezTo>
                <a:cubicBezTo>
                  <a:pt x="20932" y="15538"/>
                  <a:pt x="20912" y="15461"/>
                  <a:pt x="20905" y="15347"/>
                </a:cubicBezTo>
                <a:cubicBezTo>
                  <a:pt x="20898" y="15328"/>
                  <a:pt x="20891" y="15232"/>
                  <a:pt x="20891" y="15213"/>
                </a:cubicBezTo>
                <a:cubicBezTo>
                  <a:pt x="20905" y="15156"/>
                  <a:pt x="20925" y="15232"/>
                  <a:pt x="20932" y="15271"/>
                </a:cubicBezTo>
                <a:cubicBezTo>
                  <a:pt x="20939" y="15309"/>
                  <a:pt x="20952" y="15366"/>
                  <a:pt x="20965" y="15404"/>
                </a:cubicBezTo>
                <a:cubicBezTo>
                  <a:pt x="20972" y="15442"/>
                  <a:pt x="20986" y="15480"/>
                  <a:pt x="20999" y="15499"/>
                </a:cubicBezTo>
                <a:cubicBezTo>
                  <a:pt x="21013" y="15518"/>
                  <a:pt x="21026" y="15538"/>
                  <a:pt x="21040" y="15518"/>
                </a:cubicBezTo>
                <a:cubicBezTo>
                  <a:pt x="21060" y="15480"/>
                  <a:pt x="21067" y="15423"/>
                  <a:pt x="21067" y="15366"/>
                </a:cubicBezTo>
                <a:cubicBezTo>
                  <a:pt x="21074" y="15271"/>
                  <a:pt x="21060" y="15194"/>
                  <a:pt x="21040" y="15118"/>
                </a:cubicBezTo>
                <a:cubicBezTo>
                  <a:pt x="21020" y="15042"/>
                  <a:pt x="20999" y="14985"/>
                  <a:pt x="20979" y="14908"/>
                </a:cubicBezTo>
                <a:cubicBezTo>
                  <a:pt x="20959" y="14851"/>
                  <a:pt x="20945" y="14813"/>
                  <a:pt x="20932" y="14756"/>
                </a:cubicBezTo>
                <a:cubicBezTo>
                  <a:pt x="20918" y="14699"/>
                  <a:pt x="20851" y="14356"/>
                  <a:pt x="20898" y="14317"/>
                </a:cubicBezTo>
                <a:cubicBezTo>
                  <a:pt x="20912" y="14298"/>
                  <a:pt x="20925" y="14317"/>
                  <a:pt x="20932" y="14336"/>
                </a:cubicBezTo>
                <a:cubicBezTo>
                  <a:pt x="20945" y="14356"/>
                  <a:pt x="20952" y="14394"/>
                  <a:pt x="20959" y="14413"/>
                </a:cubicBezTo>
                <a:cubicBezTo>
                  <a:pt x="20979" y="14470"/>
                  <a:pt x="21006" y="14508"/>
                  <a:pt x="21033" y="14508"/>
                </a:cubicBezTo>
                <a:cubicBezTo>
                  <a:pt x="21040" y="14508"/>
                  <a:pt x="21053" y="14508"/>
                  <a:pt x="21053" y="14489"/>
                </a:cubicBezTo>
                <a:cubicBezTo>
                  <a:pt x="21067" y="14470"/>
                  <a:pt x="21067" y="14432"/>
                  <a:pt x="21067" y="14413"/>
                </a:cubicBezTo>
                <a:cubicBezTo>
                  <a:pt x="21067" y="14298"/>
                  <a:pt x="21047" y="14203"/>
                  <a:pt x="21026" y="14127"/>
                </a:cubicBezTo>
                <a:cubicBezTo>
                  <a:pt x="20999" y="14031"/>
                  <a:pt x="20986" y="13917"/>
                  <a:pt x="20965" y="13822"/>
                </a:cubicBezTo>
                <a:cubicBezTo>
                  <a:pt x="20939" y="13707"/>
                  <a:pt x="20912" y="13612"/>
                  <a:pt x="20905" y="13479"/>
                </a:cubicBezTo>
                <a:cubicBezTo>
                  <a:pt x="20952" y="13364"/>
                  <a:pt x="20992" y="13745"/>
                  <a:pt x="21047" y="13688"/>
                </a:cubicBezTo>
                <a:cubicBezTo>
                  <a:pt x="21087" y="13650"/>
                  <a:pt x="21074" y="13479"/>
                  <a:pt x="21047" y="13383"/>
                </a:cubicBezTo>
                <a:cubicBezTo>
                  <a:pt x="20992" y="13154"/>
                  <a:pt x="20959" y="12907"/>
                  <a:pt x="20939" y="12640"/>
                </a:cubicBezTo>
                <a:cubicBezTo>
                  <a:pt x="20925" y="12506"/>
                  <a:pt x="20918" y="12373"/>
                  <a:pt x="20912" y="12239"/>
                </a:cubicBezTo>
                <a:cubicBezTo>
                  <a:pt x="20912" y="12182"/>
                  <a:pt x="20912" y="11896"/>
                  <a:pt x="20864" y="11972"/>
                </a:cubicBezTo>
                <a:cubicBezTo>
                  <a:pt x="20851" y="11992"/>
                  <a:pt x="20851" y="12049"/>
                  <a:pt x="20844" y="12087"/>
                </a:cubicBezTo>
                <a:cubicBezTo>
                  <a:pt x="20830" y="12316"/>
                  <a:pt x="20810" y="12544"/>
                  <a:pt x="20790" y="12754"/>
                </a:cubicBezTo>
                <a:cubicBezTo>
                  <a:pt x="20777" y="12945"/>
                  <a:pt x="20763" y="13174"/>
                  <a:pt x="20722" y="13326"/>
                </a:cubicBezTo>
                <a:cubicBezTo>
                  <a:pt x="20702" y="13402"/>
                  <a:pt x="20675" y="13479"/>
                  <a:pt x="20682" y="13574"/>
                </a:cubicBezTo>
                <a:cubicBezTo>
                  <a:pt x="20682" y="13593"/>
                  <a:pt x="20682" y="13593"/>
                  <a:pt x="20682" y="13612"/>
                </a:cubicBezTo>
                <a:cubicBezTo>
                  <a:pt x="20682" y="13612"/>
                  <a:pt x="20689" y="13631"/>
                  <a:pt x="20695" y="13631"/>
                </a:cubicBezTo>
                <a:cubicBezTo>
                  <a:pt x="20743" y="13669"/>
                  <a:pt x="20770" y="13574"/>
                  <a:pt x="20804" y="13498"/>
                </a:cubicBezTo>
                <a:cubicBezTo>
                  <a:pt x="20804" y="13479"/>
                  <a:pt x="20810" y="13479"/>
                  <a:pt x="20817" y="13459"/>
                </a:cubicBezTo>
                <a:cubicBezTo>
                  <a:pt x="20817" y="13459"/>
                  <a:pt x="20824" y="13459"/>
                  <a:pt x="20830" y="13459"/>
                </a:cubicBezTo>
                <a:cubicBezTo>
                  <a:pt x="20844" y="13498"/>
                  <a:pt x="20830" y="13593"/>
                  <a:pt x="20830" y="13612"/>
                </a:cubicBezTo>
                <a:cubicBezTo>
                  <a:pt x="20824" y="13726"/>
                  <a:pt x="20804" y="13841"/>
                  <a:pt x="20783" y="13936"/>
                </a:cubicBezTo>
                <a:cubicBezTo>
                  <a:pt x="20743" y="14089"/>
                  <a:pt x="20689" y="14203"/>
                  <a:pt x="20662" y="14375"/>
                </a:cubicBezTo>
                <a:cubicBezTo>
                  <a:pt x="20655" y="14413"/>
                  <a:pt x="20648" y="14451"/>
                  <a:pt x="20648" y="14489"/>
                </a:cubicBezTo>
                <a:cubicBezTo>
                  <a:pt x="20648" y="14546"/>
                  <a:pt x="20675" y="14584"/>
                  <a:pt x="20702" y="14603"/>
                </a:cubicBezTo>
                <a:cubicBezTo>
                  <a:pt x="20729" y="14603"/>
                  <a:pt x="20750" y="14527"/>
                  <a:pt x="20763" y="14451"/>
                </a:cubicBezTo>
                <a:cubicBezTo>
                  <a:pt x="20770" y="14413"/>
                  <a:pt x="20777" y="14356"/>
                  <a:pt x="20790" y="14317"/>
                </a:cubicBezTo>
                <a:cubicBezTo>
                  <a:pt x="20797" y="14317"/>
                  <a:pt x="20804" y="14317"/>
                  <a:pt x="20804" y="14336"/>
                </a:cubicBezTo>
                <a:cubicBezTo>
                  <a:pt x="20810" y="14336"/>
                  <a:pt x="20810" y="14336"/>
                  <a:pt x="20810" y="14336"/>
                </a:cubicBezTo>
                <a:cubicBezTo>
                  <a:pt x="20810" y="14451"/>
                  <a:pt x="20804" y="14565"/>
                  <a:pt x="20790" y="14661"/>
                </a:cubicBezTo>
                <a:cubicBezTo>
                  <a:pt x="20770" y="14756"/>
                  <a:pt x="20743" y="14832"/>
                  <a:pt x="20716" y="14908"/>
                </a:cubicBezTo>
                <a:cubicBezTo>
                  <a:pt x="20702" y="14947"/>
                  <a:pt x="20682" y="14985"/>
                  <a:pt x="20675" y="15042"/>
                </a:cubicBezTo>
                <a:cubicBezTo>
                  <a:pt x="20669" y="15080"/>
                  <a:pt x="20662" y="15118"/>
                  <a:pt x="20662" y="15156"/>
                </a:cubicBezTo>
                <a:cubicBezTo>
                  <a:pt x="20662" y="15213"/>
                  <a:pt x="20675" y="15252"/>
                  <a:pt x="20689" y="15271"/>
                </a:cubicBezTo>
                <a:cubicBezTo>
                  <a:pt x="20709" y="15290"/>
                  <a:pt x="20729" y="15252"/>
                  <a:pt x="20743" y="15213"/>
                </a:cubicBezTo>
                <a:cubicBezTo>
                  <a:pt x="20756" y="15194"/>
                  <a:pt x="20797" y="15004"/>
                  <a:pt x="20810" y="15080"/>
                </a:cubicBezTo>
                <a:cubicBezTo>
                  <a:pt x="20817" y="15099"/>
                  <a:pt x="20804" y="15213"/>
                  <a:pt x="20804" y="15232"/>
                </a:cubicBezTo>
                <a:cubicBezTo>
                  <a:pt x="20797" y="15328"/>
                  <a:pt x="20783" y="15442"/>
                  <a:pt x="20770" y="15538"/>
                </a:cubicBezTo>
                <a:cubicBezTo>
                  <a:pt x="20743" y="15728"/>
                  <a:pt x="20702" y="15900"/>
                  <a:pt x="20648" y="16052"/>
                </a:cubicBezTo>
                <a:cubicBezTo>
                  <a:pt x="20628" y="16129"/>
                  <a:pt x="20601" y="16186"/>
                  <a:pt x="20601" y="16281"/>
                </a:cubicBezTo>
                <a:cubicBezTo>
                  <a:pt x="20601" y="16300"/>
                  <a:pt x="20601" y="16300"/>
                  <a:pt x="20601" y="16300"/>
                </a:cubicBezTo>
                <a:cubicBezTo>
                  <a:pt x="13095" y="13726"/>
                  <a:pt x="13095" y="13726"/>
                  <a:pt x="13095" y="13726"/>
                </a:cubicBezTo>
                <a:cubicBezTo>
                  <a:pt x="13034" y="13536"/>
                  <a:pt x="12994" y="13326"/>
                  <a:pt x="12967" y="13078"/>
                </a:cubicBezTo>
                <a:cubicBezTo>
                  <a:pt x="13000" y="13193"/>
                  <a:pt x="13034" y="13288"/>
                  <a:pt x="13068" y="13364"/>
                </a:cubicBezTo>
                <a:cubicBezTo>
                  <a:pt x="13095" y="13421"/>
                  <a:pt x="13129" y="13402"/>
                  <a:pt x="13135" y="13307"/>
                </a:cubicBezTo>
                <a:cubicBezTo>
                  <a:pt x="13142" y="13269"/>
                  <a:pt x="13142" y="13212"/>
                  <a:pt x="13135" y="13174"/>
                </a:cubicBezTo>
                <a:cubicBezTo>
                  <a:pt x="13135" y="13078"/>
                  <a:pt x="13129" y="12983"/>
                  <a:pt x="13115" y="12888"/>
                </a:cubicBezTo>
                <a:cubicBezTo>
                  <a:pt x="13095" y="12754"/>
                  <a:pt x="13048" y="12640"/>
                  <a:pt x="13007" y="12506"/>
                </a:cubicBezTo>
                <a:cubicBezTo>
                  <a:pt x="12974" y="12392"/>
                  <a:pt x="12940" y="12220"/>
                  <a:pt x="12953" y="12068"/>
                </a:cubicBezTo>
                <a:cubicBezTo>
                  <a:pt x="12953" y="12030"/>
                  <a:pt x="12960" y="12011"/>
                  <a:pt x="12967" y="11992"/>
                </a:cubicBezTo>
                <a:cubicBezTo>
                  <a:pt x="12980" y="11972"/>
                  <a:pt x="12994" y="12011"/>
                  <a:pt x="13007" y="12049"/>
                </a:cubicBezTo>
                <a:cubicBezTo>
                  <a:pt x="13021" y="12125"/>
                  <a:pt x="13021" y="12182"/>
                  <a:pt x="13055" y="12144"/>
                </a:cubicBezTo>
                <a:cubicBezTo>
                  <a:pt x="13082" y="12125"/>
                  <a:pt x="13095" y="12049"/>
                  <a:pt x="13095" y="11972"/>
                </a:cubicBezTo>
                <a:cubicBezTo>
                  <a:pt x="13095" y="11915"/>
                  <a:pt x="13088" y="11858"/>
                  <a:pt x="13075" y="11801"/>
                </a:cubicBezTo>
                <a:cubicBezTo>
                  <a:pt x="13021" y="11553"/>
                  <a:pt x="12913" y="11305"/>
                  <a:pt x="12933" y="10962"/>
                </a:cubicBezTo>
                <a:cubicBezTo>
                  <a:pt x="12933" y="10943"/>
                  <a:pt x="12933" y="10905"/>
                  <a:pt x="12940" y="10886"/>
                </a:cubicBezTo>
                <a:cubicBezTo>
                  <a:pt x="12953" y="10848"/>
                  <a:pt x="12980" y="10905"/>
                  <a:pt x="12994" y="10962"/>
                </a:cubicBezTo>
                <a:cubicBezTo>
                  <a:pt x="13007" y="11000"/>
                  <a:pt x="13021" y="11076"/>
                  <a:pt x="13041" y="11038"/>
                </a:cubicBezTo>
                <a:cubicBezTo>
                  <a:pt x="13061" y="11019"/>
                  <a:pt x="13061" y="10943"/>
                  <a:pt x="13055" y="10886"/>
                </a:cubicBezTo>
                <a:cubicBezTo>
                  <a:pt x="13034" y="10638"/>
                  <a:pt x="12974" y="10409"/>
                  <a:pt x="12940" y="10180"/>
                </a:cubicBezTo>
                <a:cubicBezTo>
                  <a:pt x="12926" y="10104"/>
                  <a:pt x="12920" y="10047"/>
                  <a:pt x="12920" y="9971"/>
                </a:cubicBezTo>
                <a:cubicBezTo>
                  <a:pt x="12920" y="9971"/>
                  <a:pt x="12926" y="9952"/>
                  <a:pt x="12926" y="9933"/>
                </a:cubicBezTo>
                <a:cubicBezTo>
                  <a:pt x="12933" y="9914"/>
                  <a:pt x="12947" y="9914"/>
                  <a:pt x="12953" y="9933"/>
                </a:cubicBezTo>
                <a:cubicBezTo>
                  <a:pt x="12974" y="9990"/>
                  <a:pt x="12974" y="10085"/>
                  <a:pt x="13007" y="10104"/>
                </a:cubicBezTo>
                <a:cubicBezTo>
                  <a:pt x="13041" y="10104"/>
                  <a:pt x="13061" y="10009"/>
                  <a:pt x="13061" y="9933"/>
                </a:cubicBezTo>
                <a:cubicBezTo>
                  <a:pt x="13055" y="9837"/>
                  <a:pt x="13034" y="9761"/>
                  <a:pt x="13021" y="9685"/>
                </a:cubicBezTo>
                <a:cubicBezTo>
                  <a:pt x="12906" y="9170"/>
                  <a:pt x="12906" y="8465"/>
                  <a:pt x="12832" y="7893"/>
                </a:cubicBezTo>
                <a:cubicBezTo>
                  <a:pt x="12832" y="7874"/>
                  <a:pt x="12825" y="7835"/>
                  <a:pt x="12818" y="7835"/>
                </a:cubicBezTo>
                <a:cubicBezTo>
                  <a:pt x="12805" y="7797"/>
                  <a:pt x="12785" y="7835"/>
                  <a:pt x="12778" y="7874"/>
                </a:cubicBezTo>
                <a:cubicBezTo>
                  <a:pt x="12771" y="7912"/>
                  <a:pt x="12778" y="7969"/>
                  <a:pt x="12778" y="8007"/>
                </a:cubicBezTo>
                <a:cubicBezTo>
                  <a:pt x="12791" y="8407"/>
                  <a:pt x="12764" y="8808"/>
                  <a:pt x="12744" y="9208"/>
                </a:cubicBezTo>
                <a:cubicBezTo>
                  <a:pt x="12730" y="9361"/>
                  <a:pt x="12724" y="9513"/>
                  <a:pt x="12704" y="9647"/>
                </a:cubicBezTo>
                <a:cubicBezTo>
                  <a:pt x="12677" y="9837"/>
                  <a:pt x="12643" y="10009"/>
                  <a:pt x="12616" y="10199"/>
                </a:cubicBezTo>
                <a:cubicBezTo>
                  <a:pt x="12602" y="10276"/>
                  <a:pt x="12602" y="10428"/>
                  <a:pt x="12629" y="10447"/>
                </a:cubicBezTo>
                <a:cubicBezTo>
                  <a:pt x="12677" y="10485"/>
                  <a:pt x="12704" y="10295"/>
                  <a:pt x="12751" y="10314"/>
                </a:cubicBezTo>
                <a:cubicBezTo>
                  <a:pt x="12818" y="10314"/>
                  <a:pt x="12764" y="10581"/>
                  <a:pt x="12751" y="10657"/>
                </a:cubicBezTo>
                <a:cubicBezTo>
                  <a:pt x="12717" y="10848"/>
                  <a:pt x="12663" y="11019"/>
                  <a:pt x="12663" y="11229"/>
                </a:cubicBezTo>
                <a:cubicBezTo>
                  <a:pt x="12663" y="11267"/>
                  <a:pt x="12663" y="11286"/>
                  <a:pt x="12670" y="11324"/>
                </a:cubicBezTo>
                <a:cubicBezTo>
                  <a:pt x="12710" y="11477"/>
                  <a:pt x="12764" y="11210"/>
                  <a:pt x="12778" y="11153"/>
                </a:cubicBezTo>
                <a:cubicBezTo>
                  <a:pt x="12785" y="11115"/>
                  <a:pt x="12805" y="11095"/>
                  <a:pt x="12812" y="11115"/>
                </a:cubicBezTo>
                <a:cubicBezTo>
                  <a:pt x="12825" y="11134"/>
                  <a:pt x="12825" y="11172"/>
                  <a:pt x="12825" y="11210"/>
                </a:cubicBezTo>
                <a:cubicBezTo>
                  <a:pt x="12805" y="11629"/>
                  <a:pt x="12650" y="11896"/>
                  <a:pt x="12609" y="12297"/>
                </a:cubicBezTo>
                <a:cubicBezTo>
                  <a:pt x="12609" y="12354"/>
                  <a:pt x="12602" y="12411"/>
                  <a:pt x="12616" y="12449"/>
                </a:cubicBezTo>
                <a:cubicBezTo>
                  <a:pt x="12629" y="12563"/>
                  <a:pt x="12690" y="12525"/>
                  <a:pt x="12724" y="12449"/>
                </a:cubicBezTo>
                <a:cubicBezTo>
                  <a:pt x="12744" y="12392"/>
                  <a:pt x="12758" y="12316"/>
                  <a:pt x="12778" y="12258"/>
                </a:cubicBezTo>
                <a:cubicBezTo>
                  <a:pt x="12798" y="12182"/>
                  <a:pt x="12839" y="12163"/>
                  <a:pt x="12832" y="12297"/>
                </a:cubicBezTo>
                <a:cubicBezTo>
                  <a:pt x="12825" y="12354"/>
                  <a:pt x="12818" y="12392"/>
                  <a:pt x="12805" y="12430"/>
                </a:cubicBezTo>
                <a:cubicBezTo>
                  <a:pt x="12771" y="12525"/>
                  <a:pt x="12737" y="12621"/>
                  <a:pt x="12704" y="12735"/>
                </a:cubicBezTo>
                <a:cubicBezTo>
                  <a:pt x="12683" y="12773"/>
                  <a:pt x="12663" y="12830"/>
                  <a:pt x="12650" y="12888"/>
                </a:cubicBezTo>
                <a:cubicBezTo>
                  <a:pt x="12629" y="12945"/>
                  <a:pt x="12622" y="13040"/>
                  <a:pt x="12609" y="13116"/>
                </a:cubicBezTo>
                <a:cubicBezTo>
                  <a:pt x="12602" y="13193"/>
                  <a:pt x="12595" y="13288"/>
                  <a:pt x="12616" y="13345"/>
                </a:cubicBezTo>
                <a:cubicBezTo>
                  <a:pt x="12629" y="13383"/>
                  <a:pt x="12650" y="13383"/>
                  <a:pt x="12663" y="13364"/>
                </a:cubicBezTo>
                <a:cubicBezTo>
                  <a:pt x="12677" y="13345"/>
                  <a:pt x="12690" y="13307"/>
                  <a:pt x="12704" y="13269"/>
                </a:cubicBezTo>
                <a:cubicBezTo>
                  <a:pt x="12724" y="13193"/>
                  <a:pt x="12737" y="13135"/>
                  <a:pt x="12751" y="13059"/>
                </a:cubicBezTo>
                <a:cubicBezTo>
                  <a:pt x="12758" y="13040"/>
                  <a:pt x="12771" y="13059"/>
                  <a:pt x="12778" y="13097"/>
                </a:cubicBezTo>
                <a:cubicBezTo>
                  <a:pt x="12785" y="13116"/>
                  <a:pt x="12778" y="13154"/>
                  <a:pt x="12778" y="13174"/>
                </a:cubicBezTo>
                <a:cubicBezTo>
                  <a:pt x="12771" y="13364"/>
                  <a:pt x="12744" y="13479"/>
                  <a:pt x="12697" y="13574"/>
                </a:cubicBezTo>
                <a:cubicBezTo>
                  <a:pt x="11090" y="13021"/>
                  <a:pt x="11090" y="13021"/>
                  <a:pt x="11090" y="13021"/>
                </a:cubicBezTo>
                <a:cubicBezTo>
                  <a:pt x="10233" y="12106"/>
                  <a:pt x="10233" y="12106"/>
                  <a:pt x="10233" y="12106"/>
                </a:cubicBezTo>
                <a:cubicBezTo>
                  <a:pt x="10233" y="12030"/>
                  <a:pt x="10220" y="11972"/>
                  <a:pt x="10206" y="11915"/>
                </a:cubicBezTo>
                <a:cubicBezTo>
                  <a:pt x="10186" y="11839"/>
                  <a:pt x="10166" y="11763"/>
                  <a:pt x="10145" y="11706"/>
                </a:cubicBezTo>
                <a:cubicBezTo>
                  <a:pt x="10125" y="11648"/>
                  <a:pt x="10111" y="11610"/>
                  <a:pt x="10098" y="11553"/>
                </a:cubicBezTo>
                <a:cubicBezTo>
                  <a:pt x="10085" y="11496"/>
                  <a:pt x="10017" y="11153"/>
                  <a:pt x="10064" y="11095"/>
                </a:cubicBezTo>
                <a:cubicBezTo>
                  <a:pt x="10078" y="11095"/>
                  <a:pt x="10091" y="11115"/>
                  <a:pt x="10098" y="11134"/>
                </a:cubicBezTo>
                <a:cubicBezTo>
                  <a:pt x="10111" y="11153"/>
                  <a:pt x="10118" y="11191"/>
                  <a:pt x="10125" y="11210"/>
                </a:cubicBezTo>
                <a:cubicBezTo>
                  <a:pt x="10145" y="11267"/>
                  <a:pt x="10172" y="11305"/>
                  <a:pt x="10199" y="11305"/>
                </a:cubicBezTo>
                <a:cubicBezTo>
                  <a:pt x="10206" y="11305"/>
                  <a:pt x="10220" y="11305"/>
                  <a:pt x="10220" y="11286"/>
                </a:cubicBezTo>
                <a:cubicBezTo>
                  <a:pt x="10233" y="11267"/>
                  <a:pt x="10233" y="11229"/>
                  <a:pt x="10233" y="11191"/>
                </a:cubicBezTo>
                <a:cubicBezTo>
                  <a:pt x="10233" y="11095"/>
                  <a:pt x="10213" y="11000"/>
                  <a:pt x="10192" y="10905"/>
                </a:cubicBezTo>
                <a:cubicBezTo>
                  <a:pt x="10166" y="10810"/>
                  <a:pt x="10152" y="10714"/>
                  <a:pt x="10132" y="10619"/>
                </a:cubicBezTo>
                <a:cubicBezTo>
                  <a:pt x="10105" y="10505"/>
                  <a:pt x="10078" y="10409"/>
                  <a:pt x="10071" y="10276"/>
                </a:cubicBezTo>
                <a:cubicBezTo>
                  <a:pt x="10118" y="10161"/>
                  <a:pt x="10159" y="10543"/>
                  <a:pt x="10213" y="10485"/>
                </a:cubicBezTo>
                <a:cubicBezTo>
                  <a:pt x="10253" y="10447"/>
                  <a:pt x="10240" y="10276"/>
                  <a:pt x="10213" y="10180"/>
                </a:cubicBezTo>
                <a:cubicBezTo>
                  <a:pt x="10159" y="9952"/>
                  <a:pt x="10125" y="9704"/>
                  <a:pt x="10105" y="9437"/>
                </a:cubicBezTo>
                <a:cubicBezTo>
                  <a:pt x="10091" y="9303"/>
                  <a:pt x="10085" y="9170"/>
                  <a:pt x="10078" y="9037"/>
                </a:cubicBezTo>
                <a:cubicBezTo>
                  <a:pt x="10078" y="8979"/>
                  <a:pt x="10078" y="8674"/>
                  <a:pt x="10031" y="8770"/>
                </a:cubicBezTo>
                <a:cubicBezTo>
                  <a:pt x="10017" y="8789"/>
                  <a:pt x="10017" y="8827"/>
                  <a:pt x="10010" y="8884"/>
                </a:cubicBezTo>
                <a:cubicBezTo>
                  <a:pt x="9997" y="9094"/>
                  <a:pt x="9976" y="9323"/>
                  <a:pt x="9956" y="9551"/>
                </a:cubicBezTo>
                <a:cubicBezTo>
                  <a:pt x="9943" y="9723"/>
                  <a:pt x="9929" y="9971"/>
                  <a:pt x="9896" y="10123"/>
                </a:cubicBezTo>
                <a:cubicBezTo>
                  <a:pt x="9869" y="10199"/>
                  <a:pt x="9841" y="10257"/>
                  <a:pt x="9848" y="10371"/>
                </a:cubicBezTo>
                <a:cubicBezTo>
                  <a:pt x="9848" y="10390"/>
                  <a:pt x="9848" y="10390"/>
                  <a:pt x="9848" y="10409"/>
                </a:cubicBezTo>
                <a:cubicBezTo>
                  <a:pt x="9848" y="10409"/>
                  <a:pt x="9855" y="10428"/>
                  <a:pt x="9862" y="10428"/>
                </a:cubicBezTo>
                <a:cubicBezTo>
                  <a:pt x="9909" y="10466"/>
                  <a:pt x="9936" y="10371"/>
                  <a:pt x="9970" y="10276"/>
                </a:cubicBezTo>
                <a:cubicBezTo>
                  <a:pt x="9970" y="10276"/>
                  <a:pt x="9976" y="10257"/>
                  <a:pt x="9983" y="10257"/>
                </a:cubicBezTo>
                <a:cubicBezTo>
                  <a:pt x="9990" y="10257"/>
                  <a:pt x="9990" y="10257"/>
                  <a:pt x="9997" y="10257"/>
                </a:cubicBezTo>
                <a:cubicBezTo>
                  <a:pt x="10010" y="10295"/>
                  <a:pt x="9997" y="10371"/>
                  <a:pt x="9997" y="10409"/>
                </a:cubicBezTo>
                <a:cubicBezTo>
                  <a:pt x="9990" y="10524"/>
                  <a:pt x="9970" y="10638"/>
                  <a:pt x="9950" y="10733"/>
                </a:cubicBezTo>
                <a:cubicBezTo>
                  <a:pt x="9909" y="10867"/>
                  <a:pt x="9855" y="11000"/>
                  <a:pt x="9828" y="11172"/>
                </a:cubicBezTo>
                <a:cubicBezTo>
                  <a:pt x="9821" y="11191"/>
                  <a:pt x="9815" y="11229"/>
                  <a:pt x="9815" y="11267"/>
                </a:cubicBezTo>
                <a:cubicBezTo>
                  <a:pt x="9821" y="11343"/>
                  <a:pt x="9841" y="11381"/>
                  <a:pt x="9869" y="11381"/>
                </a:cubicBezTo>
                <a:cubicBezTo>
                  <a:pt x="9902" y="11401"/>
                  <a:pt x="9916" y="11324"/>
                  <a:pt x="9929" y="11248"/>
                </a:cubicBezTo>
                <a:cubicBezTo>
                  <a:pt x="9936" y="11191"/>
                  <a:pt x="9943" y="11134"/>
                  <a:pt x="9963" y="11115"/>
                </a:cubicBezTo>
                <a:cubicBezTo>
                  <a:pt x="9963" y="11115"/>
                  <a:pt x="9970" y="11115"/>
                  <a:pt x="9970" y="11115"/>
                </a:cubicBezTo>
                <a:cubicBezTo>
                  <a:pt x="9976" y="11115"/>
                  <a:pt x="9976" y="11134"/>
                  <a:pt x="9976" y="11134"/>
                </a:cubicBezTo>
                <a:cubicBezTo>
                  <a:pt x="9976" y="11248"/>
                  <a:pt x="9970" y="11343"/>
                  <a:pt x="9956" y="11458"/>
                </a:cubicBezTo>
                <a:cubicBezTo>
                  <a:pt x="9936" y="11553"/>
                  <a:pt x="9909" y="11610"/>
                  <a:pt x="9882" y="11686"/>
                </a:cubicBezTo>
                <a:cubicBezTo>
                  <a:pt x="9882" y="11706"/>
                  <a:pt x="9875" y="11706"/>
                  <a:pt x="9875" y="11706"/>
                </a:cubicBezTo>
                <a:cubicBezTo>
                  <a:pt x="9491" y="11286"/>
                  <a:pt x="9491" y="11286"/>
                  <a:pt x="9491" y="11286"/>
                </a:cubicBezTo>
                <a:cubicBezTo>
                  <a:pt x="9477" y="11172"/>
                  <a:pt x="9436" y="11038"/>
                  <a:pt x="9403" y="10943"/>
                </a:cubicBezTo>
                <a:cubicBezTo>
                  <a:pt x="9342" y="10771"/>
                  <a:pt x="9295" y="10543"/>
                  <a:pt x="9275" y="10295"/>
                </a:cubicBezTo>
                <a:cubicBezTo>
                  <a:pt x="9301" y="10390"/>
                  <a:pt x="9335" y="10485"/>
                  <a:pt x="9369" y="10562"/>
                </a:cubicBezTo>
                <a:cubicBezTo>
                  <a:pt x="9396" y="10619"/>
                  <a:pt x="9430" y="10619"/>
                  <a:pt x="9436" y="10505"/>
                </a:cubicBezTo>
                <a:cubicBezTo>
                  <a:pt x="9443" y="10466"/>
                  <a:pt x="9443" y="10428"/>
                  <a:pt x="9443" y="10390"/>
                </a:cubicBezTo>
                <a:cubicBezTo>
                  <a:pt x="9436" y="10295"/>
                  <a:pt x="9430" y="10199"/>
                  <a:pt x="9416" y="10104"/>
                </a:cubicBezTo>
                <a:cubicBezTo>
                  <a:pt x="9396" y="9952"/>
                  <a:pt x="9349" y="9837"/>
                  <a:pt x="9308" y="9723"/>
                </a:cubicBezTo>
                <a:cubicBezTo>
                  <a:pt x="9275" y="9589"/>
                  <a:pt x="9241" y="9437"/>
                  <a:pt x="9254" y="9265"/>
                </a:cubicBezTo>
                <a:cubicBezTo>
                  <a:pt x="9254" y="9246"/>
                  <a:pt x="9261" y="9227"/>
                  <a:pt x="9268" y="9208"/>
                </a:cubicBezTo>
                <a:cubicBezTo>
                  <a:pt x="9281" y="9189"/>
                  <a:pt x="9301" y="9227"/>
                  <a:pt x="9308" y="9246"/>
                </a:cubicBezTo>
                <a:cubicBezTo>
                  <a:pt x="9322" y="9342"/>
                  <a:pt x="9322" y="9399"/>
                  <a:pt x="9356" y="9361"/>
                </a:cubicBezTo>
                <a:cubicBezTo>
                  <a:pt x="9382" y="9342"/>
                  <a:pt x="9403" y="9246"/>
                  <a:pt x="9396" y="9189"/>
                </a:cubicBezTo>
                <a:cubicBezTo>
                  <a:pt x="9396" y="9113"/>
                  <a:pt x="9389" y="9075"/>
                  <a:pt x="9376" y="9017"/>
                </a:cubicBezTo>
                <a:cubicBezTo>
                  <a:pt x="9322" y="8751"/>
                  <a:pt x="9214" y="8503"/>
                  <a:pt x="9234" y="8179"/>
                </a:cubicBezTo>
                <a:cubicBezTo>
                  <a:pt x="9234" y="8141"/>
                  <a:pt x="9234" y="8121"/>
                  <a:pt x="9241" y="8102"/>
                </a:cubicBezTo>
                <a:cubicBezTo>
                  <a:pt x="9261" y="8064"/>
                  <a:pt x="9281" y="8121"/>
                  <a:pt x="9295" y="8160"/>
                </a:cubicBezTo>
                <a:cubicBezTo>
                  <a:pt x="9308" y="8217"/>
                  <a:pt x="9322" y="8274"/>
                  <a:pt x="9342" y="8255"/>
                </a:cubicBezTo>
                <a:cubicBezTo>
                  <a:pt x="9362" y="8236"/>
                  <a:pt x="9362" y="8160"/>
                  <a:pt x="9356" y="8102"/>
                </a:cubicBezTo>
                <a:cubicBezTo>
                  <a:pt x="9335" y="7855"/>
                  <a:pt x="9281" y="7626"/>
                  <a:pt x="9241" y="7378"/>
                </a:cubicBezTo>
                <a:cubicBezTo>
                  <a:pt x="9227" y="7321"/>
                  <a:pt x="9221" y="7244"/>
                  <a:pt x="9227" y="7187"/>
                </a:cubicBezTo>
                <a:cubicBezTo>
                  <a:pt x="9227" y="7168"/>
                  <a:pt x="9227" y="7168"/>
                  <a:pt x="9227" y="7149"/>
                </a:cubicBezTo>
                <a:cubicBezTo>
                  <a:pt x="9234" y="7130"/>
                  <a:pt x="9248" y="7130"/>
                  <a:pt x="9261" y="7149"/>
                </a:cubicBezTo>
                <a:cubicBezTo>
                  <a:pt x="9275" y="7206"/>
                  <a:pt x="9281" y="7302"/>
                  <a:pt x="9308" y="7302"/>
                </a:cubicBezTo>
                <a:cubicBezTo>
                  <a:pt x="9342" y="7321"/>
                  <a:pt x="9362" y="7225"/>
                  <a:pt x="9362" y="7130"/>
                </a:cubicBezTo>
                <a:cubicBezTo>
                  <a:pt x="9356" y="7054"/>
                  <a:pt x="9342" y="6978"/>
                  <a:pt x="9322" y="6901"/>
                </a:cubicBezTo>
                <a:cubicBezTo>
                  <a:pt x="9207" y="6368"/>
                  <a:pt x="9207" y="5681"/>
                  <a:pt x="9133" y="5090"/>
                </a:cubicBezTo>
                <a:cubicBezTo>
                  <a:pt x="9133" y="5071"/>
                  <a:pt x="9126" y="5052"/>
                  <a:pt x="9119" y="5033"/>
                </a:cubicBezTo>
                <a:cubicBezTo>
                  <a:pt x="9106" y="5014"/>
                  <a:pt x="9086" y="5033"/>
                  <a:pt x="9079" y="5090"/>
                </a:cubicBezTo>
                <a:cubicBezTo>
                  <a:pt x="9072" y="5128"/>
                  <a:pt x="9079" y="5166"/>
                  <a:pt x="9079" y="5224"/>
                </a:cubicBezTo>
                <a:cubicBezTo>
                  <a:pt x="9092" y="5624"/>
                  <a:pt x="9072" y="6024"/>
                  <a:pt x="9045" y="6425"/>
                </a:cubicBezTo>
                <a:cubicBezTo>
                  <a:pt x="9031" y="6558"/>
                  <a:pt x="9025" y="6711"/>
                  <a:pt x="9005" y="6863"/>
                </a:cubicBezTo>
                <a:cubicBezTo>
                  <a:pt x="8978" y="7054"/>
                  <a:pt x="8944" y="7225"/>
                  <a:pt x="8917" y="7397"/>
                </a:cubicBezTo>
                <a:cubicBezTo>
                  <a:pt x="8903" y="7492"/>
                  <a:pt x="8903" y="7626"/>
                  <a:pt x="8937" y="7664"/>
                </a:cubicBezTo>
                <a:cubicBezTo>
                  <a:pt x="8978" y="7702"/>
                  <a:pt x="9005" y="7511"/>
                  <a:pt x="9052" y="7511"/>
                </a:cubicBezTo>
                <a:cubicBezTo>
                  <a:pt x="9119" y="7530"/>
                  <a:pt x="9065" y="7797"/>
                  <a:pt x="9052" y="7874"/>
                </a:cubicBezTo>
                <a:cubicBezTo>
                  <a:pt x="9018" y="8064"/>
                  <a:pt x="8964" y="8236"/>
                  <a:pt x="8964" y="8446"/>
                </a:cubicBezTo>
                <a:cubicBezTo>
                  <a:pt x="8964" y="8465"/>
                  <a:pt x="8964" y="8503"/>
                  <a:pt x="8971" y="8522"/>
                </a:cubicBezTo>
                <a:cubicBezTo>
                  <a:pt x="9011" y="8693"/>
                  <a:pt x="9065" y="8426"/>
                  <a:pt x="9079" y="8350"/>
                </a:cubicBezTo>
                <a:cubicBezTo>
                  <a:pt x="9086" y="8331"/>
                  <a:pt x="9106" y="8293"/>
                  <a:pt x="9112" y="8331"/>
                </a:cubicBezTo>
                <a:cubicBezTo>
                  <a:pt x="9126" y="8350"/>
                  <a:pt x="9126" y="8388"/>
                  <a:pt x="9126" y="8426"/>
                </a:cubicBezTo>
                <a:cubicBezTo>
                  <a:pt x="9112" y="8846"/>
                  <a:pt x="8957" y="9113"/>
                  <a:pt x="8917" y="9513"/>
                </a:cubicBezTo>
                <a:cubicBezTo>
                  <a:pt x="8910" y="9551"/>
                  <a:pt x="8903" y="9608"/>
                  <a:pt x="8917" y="9666"/>
                </a:cubicBezTo>
                <a:cubicBezTo>
                  <a:pt x="8930" y="9761"/>
                  <a:pt x="8991" y="9742"/>
                  <a:pt x="9025" y="9666"/>
                </a:cubicBezTo>
                <a:cubicBezTo>
                  <a:pt x="9045" y="9589"/>
                  <a:pt x="9059" y="9513"/>
                  <a:pt x="9079" y="9456"/>
                </a:cubicBezTo>
                <a:cubicBezTo>
                  <a:pt x="9099" y="9399"/>
                  <a:pt x="9140" y="9361"/>
                  <a:pt x="9133" y="9513"/>
                </a:cubicBezTo>
                <a:cubicBezTo>
                  <a:pt x="9126" y="9551"/>
                  <a:pt x="9119" y="9589"/>
                  <a:pt x="9106" y="9628"/>
                </a:cubicBezTo>
                <a:cubicBezTo>
                  <a:pt x="9072" y="9742"/>
                  <a:pt x="9038" y="9837"/>
                  <a:pt x="9005" y="9933"/>
                </a:cubicBezTo>
                <a:cubicBezTo>
                  <a:pt x="8984" y="9990"/>
                  <a:pt x="8964" y="10028"/>
                  <a:pt x="8951" y="10085"/>
                </a:cubicBezTo>
                <a:cubicBezTo>
                  <a:pt x="8930" y="10161"/>
                  <a:pt x="8924" y="10238"/>
                  <a:pt x="8910" y="10333"/>
                </a:cubicBezTo>
                <a:cubicBezTo>
                  <a:pt x="8903" y="10409"/>
                  <a:pt x="8896" y="10505"/>
                  <a:pt x="8917" y="10562"/>
                </a:cubicBezTo>
                <a:cubicBezTo>
                  <a:pt x="8930" y="10581"/>
                  <a:pt x="8951" y="10581"/>
                  <a:pt x="8964" y="10562"/>
                </a:cubicBezTo>
                <a:cubicBezTo>
                  <a:pt x="8984" y="10543"/>
                  <a:pt x="8991" y="10505"/>
                  <a:pt x="9005" y="10466"/>
                </a:cubicBezTo>
                <a:cubicBezTo>
                  <a:pt x="9025" y="10409"/>
                  <a:pt x="9038" y="10352"/>
                  <a:pt x="9052" y="10276"/>
                </a:cubicBezTo>
                <a:cubicBezTo>
                  <a:pt x="9065" y="10257"/>
                  <a:pt x="9072" y="10276"/>
                  <a:pt x="9079" y="10295"/>
                </a:cubicBezTo>
                <a:cubicBezTo>
                  <a:pt x="9086" y="10333"/>
                  <a:pt x="9086" y="10352"/>
                  <a:pt x="9079" y="10390"/>
                </a:cubicBezTo>
                <a:cubicBezTo>
                  <a:pt x="9072" y="10562"/>
                  <a:pt x="9045" y="10657"/>
                  <a:pt x="9011" y="10771"/>
                </a:cubicBezTo>
                <a:cubicBezTo>
                  <a:pt x="8761" y="10505"/>
                  <a:pt x="8761" y="10505"/>
                  <a:pt x="8761" y="10505"/>
                </a:cubicBezTo>
                <a:cubicBezTo>
                  <a:pt x="8491" y="10505"/>
                  <a:pt x="8491" y="10505"/>
                  <a:pt x="8491" y="10505"/>
                </a:cubicBezTo>
                <a:cubicBezTo>
                  <a:pt x="8471" y="10352"/>
                  <a:pt x="8444" y="10219"/>
                  <a:pt x="8411" y="10085"/>
                </a:cubicBezTo>
                <a:cubicBezTo>
                  <a:pt x="8377" y="9971"/>
                  <a:pt x="8316" y="9856"/>
                  <a:pt x="8336" y="9685"/>
                </a:cubicBezTo>
                <a:cubicBezTo>
                  <a:pt x="8336" y="9666"/>
                  <a:pt x="8343" y="9647"/>
                  <a:pt x="8350" y="9628"/>
                </a:cubicBezTo>
                <a:cubicBezTo>
                  <a:pt x="8356" y="9608"/>
                  <a:pt x="8377" y="9608"/>
                  <a:pt x="8384" y="9628"/>
                </a:cubicBezTo>
                <a:cubicBezTo>
                  <a:pt x="8397" y="9647"/>
                  <a:pt x="8404" y="9666"/>
                  <a:pt x="8417" y="9704"/>
                </a:cubicBezTo>
                <a:cubicBezTo>
                  <a:pt x="8424" y="9742"/>
                  <a:pt x="8478" y="9990"/>
                  <a:pt x="8505" y="9856"/>
                </a:cubicBezTo>
                <a:cubicBezTo>
                  <a:pt x="8505" y="9837"/>
                  <a:pt x="8505" y="9818"/>
                  <a:pt x="8505" y="9799"/>
                </a:cubicBezTo>
                <a:cubicBezTo>
                  <a:pt x="8505" y="9608"/>
                  <a:pt x="8478" y="9418"/>
                  <a:pt x="8444" y="9246"/>
                </a:cubicBezTo>
                <a:cubicBezTo>
                  <a:pt x="8404" y="9113"/>
                  <a:pt x="8356" y="8979"/>
                  <a:pt x="8336" y="8827"/>
                </a:cubicBezTo>
                <a:cubicBezTo>
                  <a:pt x="8323" y="8732"/>
                  <a:pt x="8316" y="8541"/>
                  <a:pt x="8363" y="8541"/>
                </a:cubicBezTo>
                <a:cubicBezTo>
                  <a:pt x="8404" y="8541"/>
                  <a:pt x="8438" y="8674"/>
                  <a:pt x="8465" y="8732"/>
                </a:cubicBezTo>
                <a:cubicBezTo>
                  <a:pt x="8491" y="8770"/>
                  <a:pt x="8532" y="8770"/>
                  <a:pt x="8539" y="8693"/>
                </a:cubicBezTo>
                <a:cubicBezTo>
                  <a:pt x="8546" y="8655"/>
                  <a:pt x="8539" y="8617"/>
                  <a:pt x="8539" y="8598"/>
                </a:cubicBezTo>
                <a:cubicBezTo>
                  <a:pt x="8519" y="8407"/>
                  <a:pt x="8485" y="8236"/>
                  <a:pt x="8438" y="8102"/>
                </a:cubicBezTo>
                <a:cubicBezTo>
                  <a:pt x="8390" y="7988"/>
                  <a:pt x="8356" y="7912"/>
                  <a:pt x="8330" y="7740"/>
                </a:cubicBezTo>
                <a:cubicBezTo>
                  <a:pt x="8323" y="7664"/>
                  <a:pt x="8316" y="7569"/>
                  <a:pt x="8336" y="7530"/>
                </a:cubicBezTo>
                <a:cubicBezTo>
                  <a:pt x="8356" y="7511"/>
                  <a:pt x="8377" y="7530"/>
                  <a:pt x="8390" y="7569"/>
                </a:cubicBezTo>
                <a:cubicBezTo>
                  <a:pt x="8404" y="7607"/>
                  <a:pt x="8417" y="7645"/>
                  <a:pt x="8431" y="7683"/>
                </a:cubicBezTo>
                <a:cubicBezTo>
                  <a:pt x="8444" y="7721"/>
                  <a:pt x="8465" y="7740"/>
                  <a:pt x="8485" y="7721"/>
                </a:cubicBezTo>
                <a:cubicBezTo>
                  <a:pt x="8498" y="7702"/>
                  <a:pt x="8498" y="7645"/>
                  <a:pt x="8498" y="7607"/>
                </a:cubicBezTo>
                <a:cubicBezTo>
                  <a:pt x="8498" y="7550"/>
                  <a:pt x="8485" y="7511"/>
                  <a:pt x="8478" y="7473"/>
                </a:cubicBezTo>
                <a:cubicBezTo>
                  <a:pt x="8451" y="7359"/>
                  <a:pt x="8424" y="7244"/>
                  <a:pt x="8397" y="7111"/>
                </a:cubicBezTo>
                <a:cubicBezTo>
                  <a:pt x="8377" y="7035"/>
                  <a:pt x="8343" y="6901"/>
                  <a:pt x="8336" y="6787"/>
                </a:cubicBezTo>
                <a:cubicBezTo>
                  <a:pt x="8336" y="6749"/>
                  <a:pt x="8336" y="6711"/>
                  <a:pt x="8350" y="6692"/>
                </a:cubicBezTo>
                <a:cubicBezTo>
                  <a:pt x="8356" y="6673"/>
                  <a:pt x="8370" y="6692"/>
                  <a:pt x="8377" y="6711"/>
                </a:cubicBezTo>
                <a:cubicBezTo>
                  <a:pt x="8384" y="6730"/>
                  <a:pt x="8390" y="6749"/>
                  <a:pt x="8397" y="6768"/>
                </a:cubicBezTo>
                <a:cubicBezTo>
                  <a:pt x="8411" y="6806"/>
                  <a:pt x="8431" y="6825"/>
                  <a:pt x="8451" y="6844"/>
                </a:cubicBezTo>
                <a:cubicBezTo>
                  <a:pt x="8465" y="6844"/>
                  <a:pt x="8478" y="6844"/>
                  <a:pt x="8485" y="6806"/>
                </a:cubicBezTo>
                <a:cubicBezTo>
                  <a:pt x="8498" y="6787"/>
                  <a:pt x="8498" y="6749"/>
                  <a:pt x="8498" y="6730"/>
                </a:cubicBezTo>
                <a:cubicBezTo>
                  <a:pt x="8491" y="6596"/>
                  <a:pt x="8458" y="6501"/>
                  <a:pt x="8424" y="6406"/>
                </a:cubicBezTo>
                <a:cubicBezTo>
                  <a:pt x="8404" y="6348"/>
                  <a:pt x="8296" y="5986"/>
                  <a:pt x="8343" y="5910"/>
                </a:cubicBezTo>
                <a:cubicBezTo>
                  <a:pt x="8384" y="5853"/>
                  <a:pt x="8431" y="6196"/>
                  <a:pt x="8471" y="6062"/>
                </a:cubicBezTo>
                <a:cubicBezTo>
                  <a:pt x="8485" y="6024"/>
                  <a:pt x="8478" y="5967"/>
                  <a:pt x="8478" y="5910"/>
                </a:cubicBezTo>
                <a:cubicBezTo>
                  <a:pt x="8471" y="5872"/>
                  <a:pt x="8458" y="5815"/>
                  <a:pt x="8444" y="5796"/>
                </a:cubicBezTo>
                <a:cubicBezTo>
                  <a:pt x="8424" y="5738"/>
                  <a:pt x="8404" y="5719"/>
                  <a:pt x="8384" y="5681"/>
                </a:cubicBezTo>
                <a:cubicBezTo>
                  <a:pt x="8356" y="5643"/>
                  <a:pt x="8289" y="5395"/>
                  <a:pt x="8343" y="5338"/>
                </a:cubicBezTo>
                <a:cubicBezTo>
                  <a:pt x="8377" y="5281"/>
                  <a:pt x="8404" y="5433"/>
                  <a:pt x="8424" y="5471"/>
                </a:cubicBezTo>
                <a:cubicBezTo>
                  <a:pt x="8438" y="5491"/>
                  <a:pt x="8451" y="5491"/>
                  <a:pt x="8458" y="5471"/>
                </a:cubicBezTo>
                <a:cubicBezTo>
                  <a:pt x="8458" y="5471"/>
                  <a:pt x="8458" y="5471"/>
                  <a:pt x="8458" y="5471"/>
                </a:cubicBezTo>
                <a:cubicBezTo>
                  <a:pt x="8458" y="5452"/>
                  <a:pt x="8458" y="5452"/>
                  <a:pt x="8458" y="5433"/>
                </a:cubicBezTo>
                <a:cubicBezTo>
                  <a:pt x="8465" y="5281"/>
                  <a:pt x="8431" y="5128"/>
                  <a:pt x="8404" y="4995"/>
                </a:cubicBezTo>
                <a:cubicBezTo>
                  <a:pt x="8370" y="4861"/>
                  <a:pt x="8336" y="4728"/>
                  <a:pt x="8330" y="4575"/>
                </a:cubicBezTo>
                <a:cubicBezTo>
                  <a:pt x="8330" y="4537"/>
                  <a:pt x="8330" y="4518"/>
                  <a:pt x="8330" y="4480"/>
                </a:cubicBezTo>
                <a:cubicBezTo>
                  <a:pt x="8336" y="4461"/>
                  <a:pt x="8343" y="4442"/>
                  <a:pt x="8350" y="4442"/>
                </a:cubicBezTo>
                <a:cubicBezTo>
                  <a:pt x="8370" y="4461"/>
                  <a:pt x="8356" y="4537"/>
                  <a:pt x="8370" y="4575"/>
                </a:cubicBezTo>
                <a:cubicBezTo>
                  <a:pt x="8384" y="4595"/>
                  <a:pt x="8411" y="4595"/>
                  <a:pt x="8417" y="4575"/>
                </a:cubicBezTo>
                <a:cubicBezTo>
                  <a:pt x="8444" y="4537"/>
                  <a:pt x="8444" y="4442"/>
                  <a:pt x="8438" y="4385"/>
                </a:cubicBezTo>
                <a:cubicBezTo>
                  <a:pt x="8431" y="4309"/>
                  <a:pt x="8417" y="4251"/>
                  <a:pt x="8404" y="4194"/>
                </a:cubicBezTo>
                <a:cubicBezTo>
                  <a:pt x="8356" y="4004"/>
                  <a:pt x="8323" y="3794"/>
                  <a:pt x="8309" y="3584"/>
                </a:cubicBezTo>
                <a:cubicBezTo>
                  <a:pt x="8296" y="3374"/>
                  <a:pt x="8309" y="3165"/>
                  <a:pt x="8302" y="2955"/>
                </a:cubicBezTo>
                <a:cubicBezTo>
                  <a:pt x="8302" y="2898"/>
                  <a:pt x="8309" y="2612"/>
                  <a:pt x="8276" y="2612"/>
                </a:cubicBezTo>
                <a:cubicBezTo>
                  <a:pt x="8242" y="2612"/>
                  <a:pt x="8242" y="2860"/>
                  <a:pt x="8242" y="2917"/>
                </a:cubicBezTo>
                <a:cubicBezTo>
                  <a:pt x="8228" y="3413"/>
                  <a:pt x="8215" y="3927"/>
                  <a:pt x="8107" y="4289"/>
                </a:cubicBezTo>
                <a:cubicBezTo>
                  <a:pt x="8093" y="4347"/>
                  <a:pt x="8073" y="4385"/>
                  <a:pt x="8073" y="4461"/>
                </a:cubicBezTo>
                <a:cubicBezTo>
                  <a:pt x="8066" y="4518"/>
                  <a:pt x="8080" y="4575"/>
                  <a:pt x="8100" y="4614"/>
                </a:cubicBezTo>
                <a:cubicBezTo>
                  <a:pt x="8120" y="4633"/>
                  <a:pt x="8141" y="4614"/>
                  <a:pt x="8161" y="4575"/>
                </a:cubicBezTo>
                <a:cubicBezTo>
                  <a:pt x="8168" y="4556"/>
                  <a:pt x="8181" y="4480"/>
                  <a:pt x="8201" y="4518"/>
                </a:cubicBezTo>
                <a:cubicBezTo>
                  <a:pt x="8208" y="4537"/>
                  <a:pt x="8208" y="4575"/>
                  <a:pt x="8208" y="4614"/>
                </a:cubicBezTo>
                <a:cubicBezTo>
                  <a:pt x="8215" y="4804"/>
                  <a:pt x="8181" y="4995"/>
                  <a:pt x="8141" y="5166"/>
                </a:cubicBezTo>
                <a:cubicBezTo>
                  <a:pt x="8107" y="5319"/>
                  <a:pt x="8060" y="5491"/>
                  <a:pt x="8039" y="5681"/>
                </a:cubicBezTo>
                <a:cubicBezTo>
                  <a:pt x="8032" y="5738"/>
                  <a:pt x="8032" y="5796"/>
                  <a:pt x="8032" y="5853"/>
                </a:cubicBezTo>
                <a:cubicBezTo>
                  <a:pt x="8039" y="5929"/>
                  <a:pt x="8060" y="5986"/>
                  <a:pt x="8080" y="5986"/>
                </a:cubicBezTo>
                <a:cubicBezTo>
                  <a:pt x="8120" y="5986"/>
                  <a:pt x="8120" y="5891"/>
                  <a:pt x="8154" y="5853"/>
                </a:cubicBezTo>
                <a:cubicBezTo>
                  <a:pt x="8168" y="5834"/>
                  <a:pt x="8181" y="5834"/>
                  <a:pt x="8195" y="5872"/>
                </a:cubicBezTo>
                <a:cubicBezTo>
                  <a:pt x="8201" y="5891"/>
                  <a:pt x="8201" y="5910"/>
                  <a:pt x="8201" y="5948"/>
                </a:cubicBezTo>
                <a:cubicBezTo>
                  <a:pt x="8201" y="6101"/>
                  <a:pt x="8154" y="6196"/>
                  <a:pt x="8114" y="6310"/>
                </a:cubicBezTo>
                <a:cubicBezTo>
                  <a:pt x="8073" y="6425"/>
                  <a:pt x="8039" y="6577"/>
                  <a:pt x="8019" y="6730"/>
                </a:cubicBezTo>
                <a:cubicBezTo>
                  <a:pt x="8012" y="6787"/>
                  <a:pt x="8006" y="6844"/>
                  <a:pt x="8006" y="6882"/>
                </a:cubicBezTo>
                <a:cubicBezTo>
                  <a:pt x="8006" y="6939"/>
                  <a:pt x="8012" y="6997"/>
                  <a:pt x="8026" y="7016"/>
                </a:cubicBezTo>
                <a:cubicBezTo>
                  <a:pt x="8053" y="7054"/>
                  <a:pt x="8086" y="7035"/>
                  <a:pt x="8107" y="6978"/>
                </a:cubicBezTo>
                <a:cubicBezTo>
                  <a:pt x="8127" y="6920"/>
                  <a:pt x="8134" y="6844"/>
                  <a:pt x="8147" y="6787"/>
                </a:cubicBezTo>
                <a:cubicBezTo>
                  <a:pt x="8154" y="6749"/>
                  <a:pt x="8168" y="6711"/>
                  <a:pt x="8181" y="6692"/>
                </a:cubicBezTo>
                <a:cubicBezTo>
                  <a:pt x="8249" y="6653"/>
                  <a:pt x="8201" y="6959"/>
                  <a:pt x="8188" y="6997"/>
                </a:cubicBezTo>
                <a:cubicBezTo>
                  <a:pt x="8114" y="7283"/>
                  <a:pt x="8012" y="7550"/>
                  <a:pt x="8019" y="7874"/>
                </a:cubicBezTo>
                <a:cubicBezTo>
                  <a:pt x="8019" y="7931"/>
                  <a:pt x="8026" y="8007"/>
                  <a:pt x="8046" y="8026"/>
                </a:cubicBezTo>
                <a:cubicBezTo>
                  <a:pt x="8066" y="8064"/>
                  <a:pt x="8093" y="7988"/>
                  <a:pt x="8114" y="7912"/>
                </a:cubicBezTo>
                <a:cubicBezTo>
                  <a:pt x="8120" y="7874"/>
                  <a:pt x="8195" y="7473"/>
                  <a:pt x="8201" y="7683"/>
                </a:cubicBezTo>
                <a:cubicBezTo>
                  <a:pt x="8208" y="7874"/>
                  <a:pt x="8154" y="7969"/>
                  <a:pt x="8120" y="8102"/>
                </a:cubicBezTo>
                <a:cubicBezTo>
                  <a:pt x="8073" y="8255"/>
                  <a:pt x="8039" y="8446"/>
                  <a:pt x="8019" y="8636"/>
                </a:cubicBezTo>
                <a:cubicBezTo>
                  <a:pt x="8012" y="8712"/>
                  <a:pt x="8012" y="8827"/>
                  <a:pt x="8039" y="8846"/>
                </a:cubicBezTo>
                <a:cubicBezTo>
                  <a:pt x="8080" y="8903"/>
                  <a:pt x="8093" y="8732"/>
                  <a:pt x="8120" y="8693"/>
                </a:cubicBezTo>
                <a:cubicBezTo>
                  <a:pt x="8147" y="8617"/>
                  <a:pt x="8188" y="8655"/>
                  <a:pt x="8195" y="8751"/>
                </a:cubicBezTo>
                <a:cubicBezTo>
                  <a:pt x="8195" y="8808"/>
                  <a:pt x="8188" y="8884"/>
                  <a:pt x="8174" y="8941"/>
                </a:cubicBezTo>
                <a:cubicBezTo>
                  <a:pt x="8134" y="9151"/>
                  <a:pt x="8039" y="9284"/>
                  <a:pt x="8006" y="9532"/>
                </a:cubicBezTo>
                <a:cubicBezTo>
                  <a:pt x="7999" y="9608"/>
                  <a:pt x="7999" y="9685"/>
                  <a:pt x="8019" y="9723"/>
                </a:cubicBezTo>
                <a:cubicBezTo>
                  <a:pt x="8053" y="9799"/>
                  <a:pt x="8086" y="9685"/>
                  <a:pt x="8107" y="9628"/>
                </a:cubicBezTo>
                <a:cubicBezTo>
                  <a:pt x="8114" y="9608"/>
                  <a:pt x="8120" y="9589"/>
                  <a:pt x="8134" y="9589"/>
                </a:cubicBezTo>
                <a:cubicBezTo>
                  <a:pt x="8141" y="9589"/>
                  <a:pt x="8154" y="9608"/>
                  <a:pt x="8154" y="9647"/>
                </a:cubicBezTo>
                <a:cubicBezTo>
                  <a:pt x="8154" y="9666"/>
                  <a:pt x="8154" y="9704"/>
                  <a:pt x="8147" y="9723"/>
                </a:cubicBezTo>
                <a:cubicBezTo>
                  <a:pt x="8120" y="9990"/>
                  <a:pt x="8046" y="10085"/>
                  <a:pt x="7992" y="10295"/>
                </a:cubicBezTo>
                <a:cubicBezTo>
                  <a:pt x="7979" y="10352"/>
                  <a:pt x="7965" y="10428"/>
                  <a:pt x="7951" y="10505"/>
                </a:cubicBezTo>
                <a:cubicBezTo>
                  <a:pt x="6777" y="10505"/>
                  <a:pt x="6777" y="10505"/>
                  <a:pt x="6777" y="10505"/>
                </a:cubicBezTo>
                <a:cubicBezTo>
                  <a:pt x="5036" y="8903"/>
                  <a:pt x="5036" y="8903"/>
                  <a:pt x="5036" y="8903"/>
                </a:cubicBezTo>
                <a:cubicBezTo>
                  <a:pt x="4941" y="8903"/>
                  <a:pt x="4941" y="8903"/>
                  <a:pt x="4941" y="8903"/>
                </a:cubicBezTo>
                <a:cubicBezTo>
                  <a:pt x="4907" y="8789"/>
                  <a:pt x="4880" y="8674"/>
                  <a:pt x="4894" y="8522"/>
                </a:cubicBezTo>
                <a:cubicBezTo>
                  <a:pt x="4941" y="8541"/>
                  <a:pt x="4954" y="8789"/>
                  <a:pt x="5009" y="8789"/>
                </a:cubicBezTo>
                <a:cubicBezTo>
                  <a:pt x="5042" y="8770"/>
                  <a:pt x="5062" y="8636"/>
                  <a:pt x="5049" y="8541"/>
                </a:cubicBezTo>
                <a:cubicBezTo>
                  <a:pt x="5036" y="8312"/>
                  <a:pt x="4968" y="8160"/>
                  <a:pt x="4921" y="7988"/>
                </a:cubicBezTo>
                <a:cubicBezTo>
                  <a:pt x="4901" y="7912"/>
                  <a:pt x="4880" y="7816"/>
                  <a:pt x="4874" y="7721"/>
                </a:cubicBezTo>
                <a:cubicBezTo>
                  <a:pt x="4867" y="7702"/>
                  <a:pt x="4860" y="7607"/>
                  <a:pt x="4860" y="7588"/>
                </a:cubicBezTo>
                <a:cubicBezTo>
                  <a:pt x="4874" y="7530"/>
                  <a:pt x="4894" y="7607"/>
                  <a:pt x="4901" y="7626"/>
                </a:cubicBezTo>
                <a:cubicBezTo>
                  <a:pt x="4914" y="7683"/>
                  <a:pt x="4921" y="7721"/>
                  <a:pt x="4934" y="7778"/>
                </a:cubicBezTo>
                <a:cubicBezTo>
                  <a:pt x="4941" y="7816"/>
                  <a:pt x="4954" y="7835"/>
                  <a:pt x="4968" y="7874"/>
                </a:cubicBezTo>
                <a:cubicBezTo>
                  <a:pt x="4982" y="7893"/>
                  <a:pt x="4995" y="7893"/>
                  <a:pt x="5009" y="7874"/>
                </a:cubicBezTo>
                <a:cubicBezTo>
                  <a:pt x="5029" y="7855"/>
                  <a:pt x="5036" y="7797"/>
                  <a:pt x="5042" y="7740"/>
                </a:cubicBezTo>
                <a:cubicBezTo>
                  <a:pt x="5042" y="7645"/>
                  <a:pt x="5029" y="7569"/>
                  <a:pt x="5009" y="7492"/>
                </a:cubicBezTo>
                <a:cubicBezTo>
                  <a:pt x="4995" y="7416"/>
                  <a:pt x="4968" y="7340"/>
                  <a:pt x="4948" y="7283"/>
                </a:cubicBezTo>
                <a:cubicBezTo>
                  <a:pt x="4934" y="7225"/>
                  <a:pt x="4914" y="7187"/>
                  <a:pt x="4901" y="7130"/>
                </a:cubicBezTo>
                <a:cubicBezTo>
                  <a:pt x="4887" y="7073"/>
                  <a:pt x="4819" y="6730"/>
                  <a:pt x="4867" y="6673"/>
                </a:cubicBezTo>
                <a:cubicBezTo>
                  <a:pt x="4880" y="6673"/>
                  <a:pt x="4894" y="6692"/>
                  <a:pt x="4901" y="6711"/>
                </a:cubicBezTo>
                <a:cubicBezTo>
                  <a:pt x="4914" y="6730"/>
                  <a:pt x="4921" y="6768"/>
                  <a:pt x="4928" y="6787"/>
                </a:cubicBezTo>
                <a:cubicBezTo>
                  <a:pt x="4948" y="6844"/>
                  <a:pt x="4975" y="6882"/>
                  <a:pt x="5002" y="6882"/>
                </a:cubicBezTo>
                <a:cubicBezTo>
                  <a:pt x="5009" y="6882"/>
                  <a:pt x="5022" y="6882"/>
                  <a:pt x="5022" y="6863"/>
                </a:cubicBezTo>
                <a:cubicBezTo>
                  <a:pt x="5036" y="6844"/>
                  <a:pt x="5036" y="6806"/>
                  <a:pt x="5036" y="6768"/>
                </a:cubicBezTo>
                <a:cubicBezTo>
                  <a:pt x="5042" y="6673"/>
                  <a:pt x="5015" y="6577"/>
                  <a:pt x="4995" y="6482"/>
                </a:cubicBezTo>
                <a:cubicBezTo>
                  <a:pt x="4968" y="6387"/>
                  <a:pt x="4954" y="6291"/>
                  <a:pt x="4934" y="6196"/>
                </a:cubicBezTo>
                <a:cubicBezTo>
                  <a:pt x="4907" y="6082"/>
                  <a:pt x="4880" y="5986"/>
                  <a:pt x="4874" y="5853"/>
                </a:cubicBezTo>
                <a:cubicBezTo>
                  <a:pt x="4921" y="5738"/>
                  <a:pt x="4961" y="6120"/>
                  <a:pt x="5022" y="6062"/>
                </a:cubicBezTo>
                <a:cubicBezTo>
                  <a:pt x="5056" y="6024"/>
                  <a:pt x="5042" y="5853"/>
                  <a:pt x="5015" y="5757"/>
                </a:cubicBezTo>
                <a:cubicBezTo>
                  <a:pt x="4961" y="5529"/>
                  <a:pt x="4928" y="5281"/>
                  <a:pt x="4907" y="5014"/>
                </a:cubicBezTo>
                <a:cubicBezTo>
                  <a:pt x="4894" y="4880"/>
                  <a:pt x="4887" y="4747"/>
                  <a:pt x="4880" y="4614"/>
                </a:cubicBezTo>
                <a:cubicBezTo>
                  <a:pt x="4880" y="4556"/>
                  <a:pt x="4880" y="4251"/>
                  <a:pt x="4833" y="4347"/>
                </a:cubicBezTo>
                <a:cubicBezTo>
                  <a:pt x="4826" y="4366"/>
                  <a:pt x="4819" y="4404"/>
                  <a:pt x="4813" y="4461"/>
                </a:cubicBezTo>
                <a:cubicBezTo>
                  <a:pt x="4799" y="4671"/>
                  <a:pt x="4779" y="4900"/>
                  <a:pt x="4759" y="5128"/>
                </a:cubicBezTo>
                <a:cubicBezTo>
                  <a:pt x="4745" y="5300"/>
                  <a:pt x="4739" y="5548"/>
                  <a:pt x="4698" y="5700"/>
                </a:cubicBezTo>
                <a:cubicBezTo>
                  <a:pt x="4671" y="5777"/>
                  <a:pt x="4644" y="5834"/>
                  <a:pt x="4651" y="5948"/>
                </a:cubicBezTo>
                <a:cubicBezTo>
                  <a:pt x="4651" y="5967"/>
                  <a:pt x="4651" y="5967"/>
                  <a:pt x="4651" y="5986"/>
                </a:cubicBezTo>
                <a:cubicBezTo>
                  <a:pt x="4651" y="5986"/>
                  <a:pt x="4658" y="6005"/>
                  <a:pt x="4664" y="6005"/>
                </a:cubicBezTo>
                <a:cubicBezTo>
                  <a:pt x="4712" y="6043"/>
                  <a:pt x="4739" y="5948"/>
                  <a:pt x="4772" y="5853"/>
                </a:cubicBezTo>
                <a:cubicBezTo>
                  <a:pt x="4772" y="5853"/>
                  <a:pt x="4779" y="5834"/>
                  <a:pt x="4786" y="5834"/>
                </a:cubicBezTo>
                <a:cubicBezTo>
                  <a:pt x="4792" y="5834"/>
                  <a:pt x="4799" y="5834"/>
                  <a:pt x="4799" y="5834"/>
                </a:cubicBezTo>
                <a:cubicBezTo>
                  <a:pt x="4813" y="5872"/>
                  <a:pt x="4799" y="5948"/>
                  <a:pt x="4799" y="5986"/>
                </a:cubicBezTo>
                <a:cubicBezTo>
                  <a:pt x="4792" y="6101"/>
                  <a:pt x="4772" y="6215"/>
                  <a:pt x="4752" y="6310"/>
                </a:cubicBezTo>
                <a:cubicBezTo>
                  <a:pt x="4712" y="6444"/>
                  <a:pt x="4658" y="6577"/>
                  <a:pt x="4631" y="6749"/>
                </a:cubicBezTo>
                <a:cubicBezTo>
                  <a:pt x="4624" y="6768"/>
                  <a:pt x="4617" y="6806"/>
                  <a:pt x="4617" y="6844"/>
                </a:cubicBezTo>
                <a:cubicBezTo>
                  <a:pt x="4624" y="6920"/>
                  <a:pt x="4644" y="6959"/>
                  <a:pt x="4671" y="6959"/>
                </a:cubicBezTo>
                <a:cubicBezTo>
                  <a:pt x="4705" y="6978"/>
                  <a:pt x="4718" y="6901"/>
                  <a:pt x="4732" y="6825"/>
                </a:cubicBezTo>
                <a:cubicBezTo>
                  <a:pt x="4739" y="6768"/>
                  <a:pt x="4745" y="6711"/>
                  <a:pt x="4766" y="6692"/>
                </a:cubicBezTo>
                <a:cubicBezTo>
                  <a:pt x="4766" y="6692"/>
                  <a:pt x="4772" y="6692"/>
                  <a:pt x="4779" y="6692"/>
                </a:cubicBezTo>
                <a:cubicBezTo>
                  <a:pt x="4779" y="6692"/>
                  <a:pt x="4779" y="6711"/>
                  <a:pt x="4779" y="6711"/>
                </a:cubicBezTo>
                <a:cubicBezTo>
                  <a:pt x="4779" y="6825"/>
                  <a:pt x="4772" y="6920"/>
                  <a:pt x="4759" y="7035"/>
                </a:cubicBezTo>
                <a:cubicBezTo>
                  <a:pt x="4739" y="7130"/>
                  <a:pt x="4712" y="7187"/>
                  <a:pt x="4684" y="7264"/>
                </a:cubicBezTo>
                <a:cubicBezTo>
                  <a:pt x="4671" y="7321"/>
                  <a:pt x="4651" y="7359"/>
                  <a:pt x="4644" y="7416"/>
                </a:cubicBezTo>
                <a:cubicBezTo>
                  <a:pt x="4637" y="7435"/>
                  <a:pt x="4631" y="7492"/>
                  <a:pt x="4631" y="7530"/>
                </a:cubicBezTo>
                <a:cubicBezTo>
                  <a:pt x="4637" y="7569"/>
                  <a:pt x="4644" y="7626"/>
                  <a:pt x="4658" y="7626"/>
                </a:cubicBezTo>
                <a:cubicBezTo>
                  <a:pt x="4678" y="7664"/>
                  <a:pt x="4698" y="7626"/>
                  <a:pt x="4712" y="7588"/>
                </a:cubicBezTo>
                <a:cubicBezTo>
                  <a:pt x="4725" y="7569"/>
                  <a:pt x="4766" y="7378"/>
                  <a:pt x="4779" y="7454"/>
                </a:cubicBezTo>
                <a:cubicBezTo>
                  <a:pt x="4786" y="7473"/>
                  <a:pt x="4772" y="7569"/>
                  <a:pt x="4772" y="7607"/>
                </a:cubicBezTo>
                <a:cubicBezTo>
                  <a:pt x="4766" y="7702"/>
                  <a:pt x="4752" y="7797"/>
                  <a:pt x="4739" y="7893"/>
                </a:cubicBezTo>
                <a:cubicBezTo>
                  <a:pt x="4712" y="8102"/>
                  <a:pt x="4671" y="8274"/>
                  <a:pt x="4617" y="8426"/>
                </a:cubicBezTo>
                <a:cubicBezTo>
                  <a:pt x="4597" y="8484"/>
                  <a:pt x="4570" y="8560"/>
                  <a:pt x="4570" y="8655"/>
                </a:cubicBezTo>
                <a:cubicBezTo>
                  <a:pt x="4570" y="8770"/>
                  <a:pt x="4624" y="8827"/>
                  <a:pt x="4664" y="8808"/>
                </a:cubicBezTo>
                <a:cubicBezTo>
                  <a:pt x="4712" y="8770"/>
                  <a:pt x="4712" y="8617"/>
                  <a:pt x="4745" y="8541"/>
                </a:cubicBezTo>
                <a:cubicBezTo>
                  <a:pt x="4752" y="8522"/>
                  <a:pt x="4752" y="8522"/>
                  <a:pt x="4759" y="8522"/>
                </a:cubicBezTo>
                <a:cubicBezTo>
                  <a:pt x="4766" y="8522"/>
                  <a:pt x="4766" y="8560"/>
                  <a:pt x="4766" y="8579"/>
                </a:cubicBezTo>
                <a:cubicBezTo>
                  <a:pt x="4759" y="8693"/>
                  <a:pt x="4745" y="8808"/>
                  <a:pt x="4732" y="8903"/>
                </a:cubicBezTo>
                <a:cubicBezTo>
                  <a:pt x="4455" y="8903"/>
                  <a:pt x="4455" y="8903"/>
                  <a:pt x="4455" y="8903"/>
                </a:cubicBezTo>
                <a:cubicBezTo>
                  <a:pt x="4455" y="8903"/>
                  <a:pt x="4455" y="8884"/>
                  <a:pt x="4455" y="8865"/>
                </a:cubicBezTo>
                <a:cubicBezTo>
                  <a:pt x="4442" y="8693"/>
                  <a:pt x="4414" y="8541"/>
                  <a:pt x="4374" y="8426"/>
                </a:cubicBezTo>
                <a:cubicBezTo>
                  <a:pt x="4354" y="8350"/>
                  <a:pt x="4327" y="8293"/>
                  <a:pt x="4307" y="8236"/>
                </a:cubicBezTo>
                <a:cubicBezTo>
                  <a:pt x="4293" y="8198"/>
                  <a:pt x="4232" y="7912"/>
                  <a:pt x="4293" y="7912"/>
                </a:cubicBezTo>
                <a:cubicBezTo>
                  <a:pt x="4300" y="7912"/>
                  <a:pt x="4307" y="7931"/>
                  <a:pt x="4313" y="7950"/>
                </a:cubicBezTo>
                <a:cubicBezTo>
                  <a:pt x="4327" y="7988"/>
                  <a:pt x="4340" y="8026"/>
                  <a:pt x="4354" y="8064"/>
                </a:cubicBezTo>
                <a:cubicBezTo>
                  <a:pt x="4367" y="8121"/>
                  <a:pt x="4388" y="8141"/>
                  <a:pt x="4401" y="8121"/>
                </a:cubicBezTo>
                <a:cubicBezTo>
                  <a:pt x="4428" y="8083"/>
                  <a:pt x="4428" y="7988"/>
                  <a:pt x="4421" y="7912"/>
                </a:cubicBezTo>
                <a:cubicBezTo>
                  <a:pt x="4401" y="7759"/>
                  <a:pt x="4374" y="7607"/>
                  <a:pt x="4334" y="7492"/>
                </a:cubicBezTo>
                <a:cubicBezTo>
                  <a:pt x="4300" y="7378"/>
                  <a:pt x="4239" y="7244"/>
                  <a:pt x="4259" y="7073"/>
                </a:cubicBezTo>
                <a:cubicBezTo>
                  <a:pt x="4266" y="7054"/>
                  <a:pt x="4266" y="7035"/>
                  <a:pt x="4273" y="7016"/>
                </a:cubicBezTo>
                <a:cubicBezTo>
                  <a:pt x="4286" y="6997"/>
                  <a:pt x="4300" y="6997"/>
                  <a:pt x="4313" y="7016"/>
                </a:cubicBezTo>
                <a:cubicBezTo>
                  <a:pt x="4320" y="7035"/>
                  <a:pt x="4334" y="7073"/>
                  <a:pt x="4340" y="7092"/>
                </a:cubicBezTo>
                <a:cubicBezTo>
                  <a:pt x="4354" y="7149"/>
                  <a:pt x="4408" y="7378"/>
                  <a:pt x="4428" y="7244"/>
                </a:cubicBezTo>
                <a:cubicBezTo>
                  <a:pt x="4435" y="7225"/>
                  <a:pt x="4435" y="7206"/>
                  <a:pt x="4435" y="7187"/>
                </a:cubicBezTo>
                <a:cubicBezTo>
                  <a:pt x="4428" y="6997"/>
                  <a:pt x="4408" y="6806"/>
                  <a:pt x="4367" y="6653"/>
                </a:cubicBezTo>
                <a:cubicBezTo>
                  <a:pt x="4334" y="6501"/>
                  <a:pt x="4286" y="6387"/>
                  <a:pt x="4259" y="6215"/>
                </a:cubicBezTo>
                <a:cubicBezTo>
                  <a:pt x="4246" y="6120"/>
                  <a:pt x="4246" y="5948"/>
                  <a:pt x="4293" y="5948"/>
                </a:cubicBezTo>
                <a:cubicBezTo>
                  <a:pt x="4334" y="5948"/>
                  <a:pt x="4361" y="6082"/>
                  <a:pt x="4394" y="6120"/>
                </a:cubicBezTo>
                <a:cubicBezTo>
                  <a:pt x="4414" y="6177"/>
                  <a:pt x="4455" y="6158"/>
                  <a:pt x="4469" y="6082"/>
                </a:cubicBezTo>
                <a:cubicBezTo>
                  <a:pt x="4469" y="6043"/>
                  <a:pt x="4469" y="6024"/>
                  <a:pt x="4462" y="5986"/>
                </a:cubicBezTo>
                <a:cubicBezTo>
                  <a:pt x="4442" y="5815"/>
                  <a:pt x="4408" y="5643"/>
                  <a:pt x="4361" y="5510"/>
                </a:cubicBezTo>
                <a:cubicBezTo>
                  <a:pt x="4320" y="5376"/>
                  <a:pt x="4279" y="5300"/>
                  <a:pt x="4259" y="5128"/>
                </a:cubicBezTo>
                <a:cubicBezTo>
                  <a:pt x="4246" y="5071"/>
                  <a:pt x="4239" y="4976"/>
                  <a:pt x="4266" y="4938"/>
                </a:cubicBezTo>
                <a:cubicBezTo>
                  <a:pt x="4279" y="4900"/>
                  <a:pt x="4300" y="4919"/>
                  <a:pt x="4313" y="4957"/>
                </a:cubicBezTo>
                <a:cubicBezTo>
                  <a:pt x="4334" y="4995"/>
                  <a:pt x="4340" y="5052"/>
                  <a:pt x="4354" y="5090"/>
                </a:cubicBezTo>
                <a:cubicBezTo>
                  <a:pt x="4367" y="5128"/>
                  <a:pt x="4394" y="5147"/>
                  <a:pt x="4408" y="5109"/>
                </a:cubicBezTo>
                <a:cubicBezTo>
                  <a:pt x="4421" y="5090"/>
                  <a:pt x="4428" y="5033"/>
                  <a:pt x="4421" y="4995"/>
                </a:cubicBezTo>
                <a:cubicBezTo>
                  <a:pt x="4421" y="4957"/>
                  <a:pt x="4414" y="4919"/>
                  <a:pt x="4408" y="4880"/>
                </a:cubicBezTo>
                <a:cubicBezTo>
                  <a:pt x="4381" y="4747"/>
                  <a:pt x="4347" y="4633"/>
                  <a:pt x="4320" y="4518"/>
                </a:cubicBezTo>
                <a:cubicBezTo>
                  <a:pt x="4300" y="4423"/>
                  <a:pt x="4266" y="4289"/>
                  <a:pt x="4259" y="4194"/>
                </a:cubicBezTo>
                <a:cubicBezTo>
                  <a:pt x="4259" y="4156"/>
                  <a:pt x="4259" y="4099"/>
                  <a:pt x="4273" y="4080"/>
                </a:cubicBezTo>
                <a:cubicBezTo>
                  <a:pt x="4286" y="4080"/>
                  <a:pt x="4293" y="4080"/>
                  <a:pt x="4300" y="4099"/>
                </a:cubicBezTo>
                <a:cubicBezTo>
                  <a:pt x="4313" y="4118"/>
                  <a:pt x="4313" y="4137"/>
                  <a:pt x="4320" y="4156"/>
                </a:cubicBezTo>
                <a:cubicBezTo>
                  <a:pt x="4340" y="4194"/>
                  <a:pt x="4354" y="4232"/>
                  <a:pt x="4374" y="4232"/>
                </a:cubicBezTo>
                <a:cubicBezTo>
                  <a:pt x="4388" y="4232"/>
                  <a:pt x="4408" y="4232"/>
                  <a:pt x="4414" y="4213"/>
                </a:cubicBezTo>
                <a:cubicBezTo>
                  <a:pt x="4421" y="4194"/>
                  <a:pt x="4421" y="4156"/>
                  <a:pt x="4421" y="4118"/>
                </a:cubicBezTo>
                <a:cubicBezTo>
                  <a:pt x="4414" y="3984"/>
                  <a:pt x="4381" y="3889"/>
                  <a:pt x="4347" y="3813"/>
                </a:cubicBezTo>
                <a:cubicBezTo>
                  <a:pt x="4327" y="3756"/>
                  <a:pt x="4219" y="3393"/>
                  <a:pt x="4273" y="3317"/>
                </a:cubicBezTo>
                <a:cubicBezTo>
                  <a:pt x="4307" y="3260"/>
                  <a:pt x="4361" y="3584"/>
                  <a:pt x="4394" y="3451"/>
                </a:cubicBezTo>
                <a:cubicBezTo>
                  <a:pt x="4408" y="3413"/>
                  <a:pt x="4408" y="3355"/>
                  <a:pt x="4401" y="3317"/>
                </a:cubicBezTo>
                <a:cubicBezTo>
                  <a:pt x="4394" y="3260"/>
                  <a:pt x="4381" y="3222"/>
                  <a:pt x="4367" y="3184"/>
                </a:cubicBezTo>
                <a:cubicBezTo>
                  <a:pt x="4354" y="3146"/>
                  <a:pt x="4327" y="3108"/>
                  <a:pt x="4307" y="3088"/>
                </a:cubicBezTo>
                <a:cubicBezTo>
                  <a:pt x="4279" y="3031"/>
                  <a:pt x="4219" y="2783"/>
                  <a:pt x="4266" y="2726"/>
                </a:cubicBezTo>
                <a:cubicBezTo>
                  <a:pt x="4300" y="2688"/>
                  <a:pt x="4327" y="2841"/>
                  <a:pt x="4354" y="2879"/>
                </a:cubicBezTo>
                <a:cubicBezTo>
                  <a:pt x="4361" y="2879"/>
                  <a:pt x="4374" y="2898"/>
                  <a:pt x="4381" y="2860"/>
                </a:cubicBezTo>
                <a:cubicBezTo>
                  <a:pt x="4381" y="2860"/>
                  <a:pt x="4381" y="2860"/>
                  <a:pt x="4381" y="2860"/>
                </a:cubicBezTo>
                <a:cubicBezTo>
                  <a:pt x="4388" y="2860"/>
                  <a:pt x="4388" y="2841"/>
                  <a:pt x="4388" y="2841"/>
                </a:cubicBezTo>
                <a:cubicBezTo>
                  <a:pt x="4388" y="2669"/>
                  <a:pt x="4361" y="2517"/>
                  <a:pt x="4327" y="2383"/>
                </a:cubicBezTo>
                <a:cubicBezTo>
                  <a:pt x="4300" y="2250"/>
                  <a:pt x="4266" y="2116"/>
                  <a:pt x="4252" y="1964"/>
                </a:cubicBezTo>
                <a:cubicBezTo>
                  <a:pt x="4252" y="1945"/>
                  <a:pt x="4252" y="1906"/>
                  <a:pt x="4259" y="1887"/>
                </a:cubicBezTo>
                <a:cubicBezTo>
                  <a:pt x="4259" y="1849"/>
                  <a:pt x="4273" y="1830"/>
                  <a:pt x="4279" y="1849"/>
                </a:cubicBezTo>
                <a:cubicBezTo>
                  <a:pt x="4293" y="1849"/>
                  <a:pt x="4286" y="1945"/>
                  <a:pt x="4300" y="1964"/>
                </a:cubicBezTo>
                <a:cubicBezTo>
                  <a:pt x="4313" y="2002"/>
                  <a:pt x="4334" y="1983"/>
                  <a:pt x="4347" y="1964"/>
                </a:cubicBezTo>
                <a:cubicBezTo>
                  <a:pt x="4367" y="1926"/>
                  <a:pt x="4374" y="1849"/>
                  <a:pt x="4367" y="1773"/>
                </a:cubicBezTo>
                <a:cubicBezTo>
                  <a:pt x="4361" y="1697"/>
                  <a:pt x="4340" y="1640"/>
                  <a:pt x="4327" y="1582"/>
                </a:cubicBezTo>
                <a:cubicBezTo>
                  <a:pt x="4279" y="1411"/>
                  <a:pt x="4252" y="1201"/>
                  <a:pt x="4232" y="972"/>
                </a:cubicBezTo>
                <a:cubicBezTo>
                  <a:pt x="4219" y="763"/>
                  <a:pt x="4232" y="553"/>
                  <a:pt x="4232" y="343"/>
                </a:cubicBezTo>
                <a:cubicBezTo>
                  <a:pt x="4232" y="286"/>
                  <a:pt x="4232" y="0"/>
                  <a:pt x="4199" y="0"/>
                </a:cubicBezTo>
                <a:cubicBezTo>
                  <a:pt x="4172" y="19"/>
                  <a:pt x="4165" y="267"/>
                  <a:pt x="4165" y="324"/>
                </a:cubicBezTo>
                <a:cubicBezTo>
                  <a:pt x="4151" y="801"/>
                  <a:pt x="4138" y="1315"/>
                  <a:pt x="4030" y="1697"/>
                </a:cubicBezTo>
                <a:cubicBezTo>
                  <a:pt x="4016" y="1735"/>
                  <a:pt x="4003" y="1792"/>
                  <a:pt x="3996" y="1849"/>
                </a:cubicBezTo>
                <a:cubicBezTo>
                  <a:pt x="3996" y="1906"/>
                  <a:pt x="4003" y="1983"/>
                  <a:pt x="4023" y="2002"/>
                </a:cubicBezTo>
                <a:cubicBezTo>
                  <a:pt x="4043" y="2021"/>
                  <a:pt x="4070" y="2021"/>
                  <a:pt x="4084" y="1983"/>
                </a:cubicBezTo>
                <a:cubicBezTo>
                  <a:pt x="4097" y="1945"/>
                  <a:pt x="4111" y="1868"/>
                  <a:pt x="4124" y="1926"/>
                </a:cubicBezTo>
                <a:cubicBezTo>
                  <a:pt x="4131" y="1945"/>
                  <a:pt x="4138" y="1964"/>
                  <a:pt x="4138" y="2002"/>
                </a:cubicBezTo>
                <a:cubicBezTo>
                  <a:pt x="4138" y="2192"/>
                  <a:pt x="4104" y="2383"/>
                  <a:pt x="4070" y="2555"/>
                </a:cubicBezTo>
                <a:cubicBezTo>
                  <a:pt x="4030" y="2726"/>
                  <a:pt x="3989" y="2879"/>
                  <a:pt x="3969" y="3069"/>
                </a:cubicBezTo>
                <a:cubicBezTo>
                  <a:pt x="3962" y="3127"/>
                  <a:pt x="3956" y="3203"/>
                  <a:pt x="3962" y="3260"/>
                </a:cubicBezTo>
                <a:cubicBezTo>
                  <a:pt x="3969" y="3317"/>
                  <a:pt x="3982" y="3374"/>
                  <a:pt x="4009" y="3374"/>
                </a:cubicBezTo>
                <a:cubicBezTo>
                  <a:pt x="4043" y="3393"/>
                  <a:pt x="4050" y="3279"/>
                  <a:pt x="4077" y="3241"/>
                </a:cubicBezTo>
                <a:cubicBezTo>
                  <a:pt x="4091" y="3222"/>
                  <a:pt x="4111" y="3222"/>
                  <a:pt x="4118" y="3260"/>
                </a:cubicBezTo>
                <a:cubicBezTo>
                  <a:pt x="4124" y="3279"/>
                  <a:pt x="4131" y="3317"/>
                  <a:pt x="4124" y="3336"/>
                </a:cubicBezTo>
                <a:cubicBezTo>
                  <a:pt x="4124" y="3489"/>
                  <a:pt x="4077" y="3603"/>
                  <a:pt x="4043" y="3698"/>
                </a:cubicBezTo>
                <a:cubicBezTo>
                  <a:pt x="3996" y="3813"/>
                  <a:pt x="3962" y="3965"/>
                  <a:pt x="3942" y="4137"/>
                </a:cubicBezTo>
                <a:cubicBezTo>
                  <a:pt x="3935" y="4175"/>
                  <a:pt x="3929" y="4232"/>
                  <a:pt x="3929" y="4289"/>
                </a:cubicBezTo>
                <a:cubicBezTo>
                  <a:pt x="3929" y="4328"/>
                  <a:pt x="3942" y="4385"/>
                  <a:pt x="3956" y="4404"/>
                </a:cubicBezTo>
                <a:cubicBezTo>
                  <a:pt x="3976" y="4461"/>
                  <a:pt x="4009" y="4423"/>
                  <a:pt x="4030" y="4366"/>
                </a:cubicBezTo>
                <a:cubicBezTo>
                  <a:pt x="4050" y="4328"/>
                  <a:pt x="4064" y="4251"/>
                  <a:pt x="4077" y="4175"/>
                </a:cubicBezTo>
                <a:cubicBezTo>
                  <a:pt x="4084" y="4137"/>
                  <a:pt x="4091" y="4099"/>
                  <a:pt x="4111" y="4099"/>
                </a:cubicBezTo>
                <a:cubicBezTo>
                  <a:pt x="4172" y="4061"/>
                  <a:pt x="4124" y="4347"/>
                  <a:pt x="4111" y="4404"/>
                </a:cubicBezTo>
                <a:cubicBezTo>
                  <a:pt x="4043" y="4671"/>
                  <a:pt x="3935" y="4938"/>
                  <a:pt x="3942" y="5281"/>
                </a:cubicBezTo>
                <a:cubicBezTo>
                  <a:pt x="3949" y="5338"/>
                  <a:pt x="3949" y="5395"/>
                  <a:pt x="3969" y="5414"/>
                </a:cubicBezTo>
                <a:cubicBezTo>
                  <a:pt x="3996" y="5452"/>
                  <a:pt x="4023" y="5376"/>
                  <a:pt x="4037" y="5319"/>
                </a:cubicBezTo>
                <a:cubicBezTo>
                  <a:pt x="4050" y="5262"/>
                  <a:pt x="4118" y="4861"/>
                  <a:pt x="4131" y="5071"/>
                </a:cubicBezTo>
                <a:cubicBezTo>
                  <a:pt x="4138" y="5281"/>
                  <a:pt x="4084" y="5376"/>
                  <a:pt x="4043" y="5510"/>
                </a:cubicBezTo>
                <a:cubicBezTo>
                  <a:pt x="3996" y="5662"/>
                  <a:pt x="3962" y="5834"/>
                  <a:pt x="3949" y="6024"/>
                </a:cubicBezTo>
                <a:cubicBezTo>
                  <a:pt x="3935" y="6101"/>
                  <a:pt x="3935" y="6215"/>
                  <a:pt x="3962" y="6253"/>
                </a:cubicBezTo>
                <a:cubicBezTo>
                  <a:pt x="4009" y="6291"/>
                  <a:pt x="4023" y="6139"/>
                  <a:pt x="4050" y="6082"/>
                </a:cubicBezTo>
                <a:cubicBezTo>
                  <a:pt x="4077" y="6024"/>
                  <a:pt x="4111" y="6043"/>
                  <a:pt x="4118" y="6158"/>
                </a:cubicBezTo>
                <a:cubicBezTo>
                  <a:pt x="4124" y="6215"/>
                  <a:pt x="4118" y="6272"/>
                  <a:pt x="4104" y="6329"/>
                </a:cubicBezTo>
                <a:cubicBezTo>
                  <a:pt x="4057" y="6558"/>
                  <a:pt x="3962" y="6692"/>
                  <a:pt x="3935" y="6920"/>
                </a:cubicBezTo>
                <a:cubicBezTo>
                  <a:pt x="3929" y="6997"/>
                  <a:pt x="3922" y="7073"/>
                  <a:pt x="3942" y="7130"/>
                </a:cubicBezTo>
                <a:cubicBezTo>
                  <a:pt x="3976" y="7187"/>
                  <a:pt x="4009" y="7073"/>
                  <a:pt x="4030" y="7016"/>
                </a:cubicBezTo>
                <a:cubicBezTo>
                  <a:pt x="4037" y="6997"/>
                  <a:pt x="4050" y="6978"/>
                  <a:pt x="4057" y="6978"/>
                </a:cubicBezTo>
                <a:cubicBezTo>
                  <a:pt x="4070" y="6978"/>
                  <a:pt x="4077" y="7016"/>
                  <a:pt x="4077" y="7035"/>
                </a:cubicBezTo>
                <a:cubicBezTo>
                  <a:pt x="4084" y="7073"/>
                  <a:pt x="4077" y="7092"/>
                  <a:pt x="4077" y="7130"/>
                </a:cubicBezTo>
                <a:cubicBezTo>
                  <a:pt x="4050" y="7378"/>
                  <a:pt x="3969" y="7492"/>
                  <a:pt x="3922" y="7683"/>
                </a:cubicBezTo>
                <a:cubicBezTo>
                  <a:pt x="3895" y="7759"/>
                  <a:pt x="3881" y="7874"/>
                  <a:pt x="3874" y="7969"/>
                </a:cubicBezTo>
                <a:cubicBezTo>
                  <a:pt x="3868" y="8026"/>
                  <a:pt x="3868" y="8083"/>
                  <a:pt x="3874" y="8141"/>
                </a:cubicBezTo>
                <a:cubicBezTo>
                  <a:pt x="3881" y="8179"/>
                  <a:pt x="3902" y="8217"/>
                  <a:pt x="3922" y="8217"/>
                </a:cubicBezTo>
                <a:cubicBezTo>
                  <a:pt x="3942" y="8217"/>
                  <a:pt x="3962" y="8160"/>
                  <a:pt x="3969" y="8102"/>
                </a:cubicBezTo>
                <a:cubicBezTo>
                  <a:pt x="3976" y="8026"/>
                  <a:pt x="3982" y="7969"/>
                  <a:pt x="4003" y="7912"/>
                </a:cubicBezTo>
                <a:cubicBezTo>
                  <a:pt x="4023" y="7855"/>
                  <a:pt x="4064" y="7855"/>
                  <a:pt x="4070" y="7950"/>
                </a:cubicBezTo>
                <a:cubicBezTo>
                  <a:pt x="4070" y="8026"/>
                  <a:pt x="4030" y="8141"/>
                  <a:pt x="4016" y="8198"/>
                </a:cubicBezTo>
                <a:cubicBezTo>
                  <a:pt x="3962" y="8426"/>
                  <a:pt x="3908" y="8674"/>
                  <a:pt x="3861" y="8903"/>
                </a:cubicBezTo>
                <a:cubicBezTo>
                  <a:pt x="2295" y="8903"/>
                  <a:pt x="2295" y="8903"/>
                  <a:pt x="2295" y="8903"/>
                </a:cubicBezTo>
                <a:cubicBezTo>
                  <a:pt x="2295" y="8770"/>
                  <a:pt x="2241" y="8617"/>
                  <a:pt x="2201" y="8503"/>
                </a:cubicBezTo>
                <a:cubicBezTo>
                  <a:pt x="2140" y="8331"/>
                  <a:pt x="2092" y="8102"/>
                  <a:pt x="2072" y="7855"/>
                </a:cubicBezTo>
                <a:cubicBezTo>
                  <a:pt x="2099" y="7950"/>
                  <a:pt x="2133" y="8045"/>
                  <a:pt x="2173" y="8121"/>
                </a:cubicBezTo>
                <a:cubicBezTo>
                  <a:pt x="2201" y="8179"/>
                  <a:pt x="2228" y="8179"/>
                  <a:pt x="2241" y="8083"/>
                </a:cubicBezTo>
                <a:cubicBezTo>
                  <a:pt x="2241" y="8026"/>
                  <a:pt x="2241" y="7988"/>
                  <a:pt x="2241" y="7950"/>
                </a:cubicBezTo>
                <a:cubicBezTo>
                  <a:pt x="2234" y="7855"/>
                  <a:pt x="2234" y="7759"/>
                  <a:pt x="2221" y="7664"/>
                </a:cubicBezTo>
                <a:cubicBezTo>
                  <a:pt x="2194" y="7511"/>
                  <a:pt x="2147" y="7416"/>
                  <a:pt x="2113" y="7283"/>
                </a:cubicBezTo>
                <a:cubicBezTo>
                  <a:pt x="2072" y="7149"/>
                  <a:pt x="2045" y="6997"/>
                  <a:pt x="2059" y="6844"/>
                </a:cubicBezTo>
                <a:cubicBezTo>
                  <a:pt x="2059" y="6806"/>
                  <a:pt x="2059" y="6787"/>
                  <a:pt x="2072" y="6768"/>
                </a:cubicBezTo>
                <a:cubicBezTo>
                  <a:pt x="2086" y="6749"/>
                  <a:pt x="2099" y="6787"/>
                  <a:pt x="2106" y="6825"/>
                </a:cubicBezTo>
                <a:cubicBezTo>
                  <a:pt x="2120" y="6901"/>
                  <a:pt x="2120" y="6959"/>
                  <a:pt x="2160" y="6920"/>
                </a:cubicBezTo>
                <a:cubicBezTo>
                  <a:pt x="2180" y="6901"/>
                  <a:pt x="2201" y="6806"/>
                  <a:pt x="2201" y="6749"/>
                </a:cubicBezTo>
                <a:cubicBezTo>
                  <a:pt x="2201" y="6692"/>
                  <a:pt x="2187" y="6634"/>
                  <a:pt x="2173" y="6577"/>
                </a:cubicBezTo>
                <a:cubicBezTo>
                  <a:pt x="2120" y="6310"/>
                  <a:pt x="2012" y="6082"/>
                  <a:pt x="2032" y="5738"/>
                </a:cubicBezTo>
                <a:cubicBezTo>
                  <a:pt x="2032" y="5700"/>
                  <a:pt x="2038" y="5681"/>
                  <a:pt x="2045" y="5662"/>
                </a:cubicBezTo>
                <a:cubicBezTo>
                  <a:pt x="2059" y="5624"/>
                  <a:pt x="2079" y="5681"/>
                  <a:pt x="2092" y="5738"/>
                </a:cubicBezTo>
                <a:cubicBezTo>
                  <a:pt x="2106" y="5777"/>
                  <a:pt x="2126" y="5834"/>
                  <a:pt x="2147" y="5815"/>
                </a:cubicBezTo>
                <a:cubicBezTo>
                  <a:pt x="2167" y="5796"/>
                  <a:pt x="2167" y="5719"/>
                  <a:pt x="2160" y="5662"/>
                </a:cubicBezTo>
                <a:cubicBezTo>
                  <a:pt x="2133" y="5414"/>
                  <a:pt x="2079" y="5186"/>
                  <a:pt x="2038" y="4938"/>
                </a:cubicBezTo>
                <a:cubicBezTo>
                  <a:pt x="2032" y="4880"/>
                  <a:pt x="2018" y="4823"/>
                  <a:pt x="2025" y="4747"/>
                </a:cubicBezTo>
                <a:cubicBezTo>
                  <a:pt x="2025" y="4728"/>
                  <a:pt x="2025" y="4728"/>
                  <a:pt x="2032" y="4709"/>
                </a:cubicBezTo>
                <a:cubicBezTo>
                  <a:pt x="2038" y="4690"/>
                  <a:pt x="2052" y="4690"/>
                  <a:pt x="2059" y="4709"/>
                </a:cubicBezTo>
                <a:cubicBezTo>
                  <a:pt x="2079" y="4766"/>
                  <a:pt x="2079" y="4861"/>
                  <a:pt x="2113" y="4861"/>
                </a:cubicBezTo>
                <a:cubicBezTo>
                  <a:pt x="2140" y="4880"/>
                  <a:pt x="2167" y="4785"/>
                  <a:pt x="2160" y="4690"/>
                </a:cubicBezTo>
                <a:cubicBezTo>
                  <a:pt x="2160" y="4614"/>
                  <a:pt x="2140" y="4537"/>
                  <a:pt x="2126" y="4461"/>
                </a:cubicBezTo>
                <a:cubicBezTo>
                  <a:pt x="2005" y="3946"/>
                  <a:pt x="2005" y="3241"/>
                  <a:pt x="1937" y="2669"/>
                </a:cubicBezTo>
                <a:cubicBezTo>
                  <a:pt x="1931" y="2631"/>
                  <a:pt x="1931" y="2612"/>
                  <a:pt x="1924" y="2593"/>
                </a:cubicBezTo>
                <a:cubicBezTo>
                  <a:pt x="1910" y="2574"/>
                  <a:pt x="1890" y="2612"/>
                  <a:pt x="1883" y="2650"/>
                </a:cubicBezTo>
                <a:cubicBezTo>
                  <a:pt x="1877" y="2688"/>
                  <a:pt x="1877" y="2745"/>
                  <a:pt x="1877" y="2783"/>
                </a:cubicBezTo>
                <a:cubicBezTo>
                  <a:pt x="1897" y="3184"/>
                  <a:pt x="1870" y="3584"/>
                  <a:pt x="1843" y="3984"/>
                </a:cubicBezTo>
                <a:cubicBezTo>
                  <a:pt x="1836" y="4137"/>
                  <a:pt x="1822" y="4289"/>
                  <a:pt x="1802" y="4423"/>
                </a:cubicBezTo>
                <a:cubicBezTo>
                  <a:pt x="1782" y="4614"/>
                  <a:pt x="1742" y="4785"/>
                  <a:pt x="1715" y="4957"/>
                </a:cubicBezTo>
                <a:cubicBezTo>
                  <a:pt x="1708" y="5052"/>
                  <a:pt x="1701" y="5186"/>
                  <a:pt x="1735" y="5224"/>
                </a:cubicBezTo>
                <a:cubicBezTo>
                  <a:pt x="1775" y="5262"/>
                  <a:pt x="1809" y="5071"/>
                  <a:pt x="1850" y="5071"/>
                </a:cubicBezTo>
                <a:cubicBezTo>
                  <a:pt x="1924" y="5090"/>
                  <a:pt x="1863" y="5357"/>
                  <a:pt x="1850" y="5433"/>
                </a:cubicBezTo>
                <a:cubicBezTo>
                  <a:pt x="1822" y="5624"/>
                  <a:pt x="1768" y="5796"/>
                  <a:pt x="1768" y="6005"/>
                </a:cubicBezTo>
                <a:cubicBezTo>
                  <a:pt x="1768" y="6024"/>
                  <a:pt x="1768" y="6062"/>
                  <a:pt x="1775" y="6082"/>
                </a:cubicBezTo>
                <a:cubicBezTo>
                  <a:pt x="1809" y="6253"/>
                  <a:pt x="1863" y="5986"/>
                  <a:pt x="1883" y="5929"/>
                </a:cubicBezTo>
                <a:cubicBezTo>
                  <a:pt x="1890" y="5891"/>
                  <a:pt x="1903" y="5872"/>
                  <a:pt x="1917" y="5891"/>
                </a:cubicBezTo>
                <a:cubicBezTo>
                  <a:pt x="1924" y="5910"/>
                  <a:pt x="1924" y="5948"/>
                  <a:pt x="1924" y="5986"/>
                </a:cubicBezTo>
                <a:cubicBezTo>
                  <a:pt x="1910" y="6406"/>
                  <a:pt x="1755" y="6673"/>
                  <a:pt x="1715" y="7073"/>
                </a:cubicBezTo>
                <a:cubicBezTo>
                  <a:pt x="1708" y="7130"/>
                  <a:pt x="1708" y="7168"/>
                  <a:pt x="1715" y="7225"/>
                </a:cubicBezTo>
                <a:cubicBezTo>
                  <a:pt x="1735" y="7340"/>
                  <a:pt x="1796" y="7302"/>
                  <a:pt x="1822" y="7225"/>
                </a:cubicBezTo>
                <a:cubicBezTo>
                  <a:pt x="1843" y="7168"/>
                  <a:pt x="1856" y="7073"/>
                  <a:pt x="1883" y="7016"/>
                </a:cubicBezTo>
                <a:cubicBezTo>
                  <a:pt x="1903" y="6959"/>
                  <a:pt x="1944" y="6939"/>
                  <a:pt x="1931" y="7073"/>
                </a:cubicBezTo>
                <a:cubicBezTo>
                  <a:pt x="1931" y="7111"/>
                  <a:pt x="1917" y="7149"/>
                  <a:pt x="1903" y="7187"/>
                </a:cubicBezTo>
                <a:cubicBezTo>
                  <a:pt x="1870" y="7302"/>
                  <a:pt x="1836" y="7397"/>
                  <a:pt x="1802" y="7492"/>
                </a:cubicBezTo>
                <a:cubicBezTo>
                  <a:pt x="1782" y="7550"/>
                  <a:pt x="1762" y="7588"/>
                  <a:pt x="1748" y="7645"/>
                </a:cubicBezTo>
                <a:cubicBezTo>
                  <a:pt x="1735" y="7721"/>
                  <a:pt x="1721" y="7816"/>
                  <a:pt x="1715" y="7893"/>
                </a:cubicBezTo>
                <a:cubicBezTo>
                  <a:pt x="1701" y="7969"/>
                  <a:pt x="1694" y="8064"/>
                  <a:pt x="1715" y="8121"/>
                </a:cubicBezTo>
                <a:cubicBezTo>
                  <a:pt x="1728" y="8141"/>
                  <a:pt x="1748" y="8141"/>
                  <a:pt x="1768" y="8121"/>
                </a:cubicBezTo>
                <a:cubicBezTo>
                  <a:pt x="1782" y="8102"/>
                  <a:pt x="1796" y="8064"/>
                  <a:pt x="1802" y="8045"/>
                </a:cubicBezTo>
                <a:cubicBezTo>
                  <a:pt x="1822" y="7969"/>
                  <a:pt x="1843" y="7912"/>
                  <a:pt x="1856" y="7835"/>
                </a:cubicBezTo>
                <a:cubicBezTo>
                  <a:pt x="1863" y="7816"/>
                  <a:pt x="1877" y="7835"/>
                  <a:pt x="1877" y="7855"/>
                </a:cubicBezTo>
                <a:cubicBezTo>
                  <a:pt x="1883" y="7893"/>
                  <a:pt x="1883" y="7912"/>
                  <a:pt x="1883" y="7950"/>
                </a:cubicBezTo>
                <a:cubicBezTo>
                  <a:pt x="1870" y="8179"/>
                  <a:pt x="1829" y="8293"/>
                  <a:pt x="1768" y="8446"/>
                </a:cubicBezTo>
                <a:cubicBezTo>
                  <a:pt x="1715" y="8579"/>
                  <a:pt x="1654" y="8712"/>
                  <a:pt x="1633" y="8903"/>
                </a:cubicBezTo>
                <a:cubicBezTo>
                  <a:pt x="1451" y="8903"/>
                  <a:pt x="1451" y="8903"/>
                  <a:pt x="1451" y="8903"/>
                </a:cubicBezTo>
                <a:cubicBezTo>
                  <a:pt x="1445" y="8884"/>
                  <a:pt x="1438" y="8865"/>
                  <a:pt x="1431" y="8846"/>
                </a:cubicBezTo>
                <a:cubicBezTo>
                  <a:pt x="1384" y="8693"/>
                  <a:pt x="1323" y="8503"/>
                  <a:pt x="1337" y="8293"/>
                </a:cubicBezTo>
                <a:cubicBezTo>
                  <a:pt x="1390" y="8312"/>
                  <a:pt x="1404" y="8560"/>
                  <a:pt x="1451" y="8560"/>
                </a:cubicBezTo>
                <a:cubicBezTo>
                  <a:pt x="1492" y="8560"/>
                  <a:pt x="1505" y="8407"/>
                  <a:pt x="1498" y="8312"/>
                </a:cubicBezTo>
                <a:cubicBezTo>
                  <a:pt x="1478" y="8083"/>
                  <a:pt x="1418" y="7931"/>
                  <a:pt x="1370" y="7759"/>
                </a:cubicBezTo>
                <a:cubicBezTo>
                  <a:pt x="1343" y="7683"/>
                  <a:pt x="1323" y="7607"/>
                  <a:pt x="1316" y="7492"/>
                </a:cubicBezTo>
                <a:cubicBezTo>
                  <a:pt x="1316" y="7473"/>
                  <a:pt x="1303" y="7378"/>
                  <a:pt x="1310" y="7359"/>
                </a:cubicBezTo>
                <a:cubicBezTo>
                  <a:pt x="1323" y="7302"/>
                  <a:pt x="1337" y="7378"/>
                  <a:pt x="1343" y="7397"/>
                </a:cubicBezTo>
                <a:cubicBezTo>
                  <a:pt x="1357" y="7454"/>
                  <a:pt x="1370" y="7492"/>
                  <a:pt x="1377" y="7550"/>
                </a:cubicBezTo>
                <a:cubicBezTo>
                  <a:pt x="1390" y="7588"/>
                  <a:pt x="1397" y="7607"/>
                  <a:pt x="1411" y="7645"/>
                </a:cubicBezTo>
                <a:cubicBezTo>
                  <a:pt x="1424" y="7664"/>
                  <a:pt x="1445" y="7664"/>
                  <a:pt x="1458" y="7664"/>
                </a:cubicBezTo>
                <a:cubicBezTo>
                  <a:pt x="1472" y="7626"/>
                  <a:pt x="1485" y="7569"/>
                  <a:pt x="1485" y="7511"/>
                </a:cubicBezTo>
                <a:cubicBezTo>
                  <a:pt x="1485" y="7416"/>
                  <a:pt x="1472" y="7340"/>
                  <a:pt x="1458" y="7264"/>
                </a:cubicBezTo>
                <a:cubicBezTo>
                  <a:pt x="1438" y="7187"/>
                  <a:pt x="1411" y="7111"/>
                  <a:pt x="1390" y="7054"/>
                </a:cubicBezTo>
                <a:cubicBezTo>
                  <a:pt x="1377" y="6997"/>
                  <a:pt x="1364" y="6959"/>
                  <a:pt x="1343" y="6901"/>
                </a:cubicBezTo>
                <a:cubicBezTo>
                  <a:pt x="1330" y="6844"/>
                  <a:pt x="1262" y="6501"/>
                  <a:pt x="1316" y="6444"/>
                </a:cubicBezTo>
                <a:cubicBezTo>
                  <a:pt x="1323" y="6444"/>
                  <a:pt x="1337" y="6463"/>
                  <a:pt x="1350" y="6482"/>
                </a:cubicBezTo>
                <a:cubicBezTo>
                  <a:pt x="1357" y="6501"/>
                  <a:pt x="1364" y="6539"/>
                  <a:pt x="1370" y="6558"/>
                </a:cubicBezTo>
                <a:cubicBezTo>
                  <a:pt x="1390" y="6615"/>
                  <a:pt x="1418" y="6653"/>
                  <a:pt x="1451" y="6653"/>
                </a:cubicBezTo>
                <a:cubicBezTo>
                  <a:pt x="1458" y="6653"/>
                  <a:pt x="1465" y="6653"/>
                  <a:pt x="1472" y="6634"/>
                </a:cubicBezTo>
                <a:cubicBezTo>
                  <a:pt x="1478" y="6615"/>
                  <a:pt x="1485" y="6577"/>
                  <a:pt x="1485" y="6539"/>
                </a:cubicBezTo>
                <a:cubicBezTo>
                  <a:pt x="1485" y="6444"/>
                  <a:pt x="1465" y="6348"/>
                  <a:pt x="1438" y="6253"/>
                </a:cubicBezTo>
                <a:cubicBezTo>
                  <a:pt x="1418" y="6158"/>
                  <a:pt x="1397" y="6062"/>
                  <a:pt x="1377" y="5967"/>
                </a:cubicBezTo>
                <a:cubicBezTo>
                  <a:pt x="1350" y="5853"/>
                  <a:pt x="1323" y="5757"/>
                  <a:pt x="1323" y="5624"/>
                </a:cubicBezTo>
                <a:cubicBezTo>
                  <a:pt x="1364" y="5510"/>
                  <a:pt x="1404" y="5891"/>
                  <a:pt x="1465" y="5834"/>
                </a:cubicBezTo>
                <a:cubicBezTo>
                  <a:pt x="1505" y="5796"/>
                  <a:pt x="1485" y="5624"/>
                  <a:pt x="1458" y="5529"/>
                </a:cubicBezTo>
                <a:cubicBezTo>
                  <a:pt x="1404" y="5300"/>
                  <a:pt x="1370" y="5052"/>
                  <a:pt x="1350" y="4785"/>
                </a:cubicBezTo>
                <a:cubicBezTo>
                  <a:pt x="1337" y="4652"/>
                  <a:pt x="1330" y="4518"/>
                  <a:pt x="1323" y="4385"/>
                </a:cubicBezTo>
                <a:cubicBezTo>
                  <a:pt x="1323" y="4328"/>
                  <a:pt x="1323" y="4042"/>
                  <a:pt x="1282" y="4118"/>
                </a:cubicBezTo>
                <a:cubicBezTo>
                  <a:pt x="1269" y="4137"/>
                  <a:pt x="1262" y="4194"/>
                  <a:pt x="1262" y="4232"/>
                </a:cubicBezTo>
                <a:cubicBezTo>
                  <a:pt x="1242" y="4461"/>
                  <a:pt x="1229" y="4671"/>
                  <a:pt x="1202" y="4900"/>
                </a:cubicBezTo>
                <a:cubicBezTo>
                  <a:pt x="1188" y="5071"/>
                  <a:pt x="1181" y="5319"/>
                  <a:pt x="1141" y="5471"/>
                </a:cubicBezTo>
                <a:cubicBezTo>
                  <a:pt x="1120" y="5548"/>
                  <a:pt x="1094" y="5605"/>
                  <a:pt x="1094" y="5719"/>
                </a:cubicBezTo>
                <a:cubicBezTo>
                  <a:pt x="1094" y="5738"/>
                  <a:pt x="1094" y="5738"/>
                  <a:pt x="1094" y="5757"/>
                </a:cubicBezTo>
                <a:cubicBezTo>
                  <a:pt x="1100" y="5757"/>
                  <a:pt x="1100" y="5777"/>
                  <a:pt x="1107" y="5777"/>
                </a:cubicBezTo>
                <a:cubicBezTo>
                  <a:pt x="1154" y="5815"/>
                  <a:pt x="1188" y="5719"/>
                  <a:pt x="1215" y="5643"/>
                </a:cubicBezTo>
                <a:cubicBezTo>
                  <a:pt x="1222" y="5624"/>
                  <a:pt x="1222" y="5605"/>
                  <a:pt x="1229" y="5605"/>
                </a:cubicBezTo>
                <a:cubicBezTo>
                  <a:pt x="1235" y="5605"/>
                  <a:pt x="1242" y="5605"/>
                  <a:pt x="1242" y="5605"/>
                </a:cubicBezTo>
                <a:cubicBezTo>
                  <a:pt x="1255" y="5643"/>
                  <a:pt x="1249" y="5719"/>
                  <a:pt x="1242" y="5757"/>
                </a:cubicBezTo>
                <a:cubicBezTo>
                  <a:pt x="1242" y="5872"/>
                  <a:pt x="1222" y="5986"/>
                  <a:pt x="1195" y="6082"/>
                </a:cubicBezTo>
                <a:cubicBezTo>
                  <a:pt x="1154" y="6215"/>
                  <a:pt x="1107" y="6348"/>
                  <a:pt x="1073" y="6520"/>
                </a:cubicBezTo>
                <a:cubicBezTo>
                  <a:pt x="1067" y="6539"/>
                  <a:pt x="1067" y="6577"/>
                  <a:pt x="1067" y="6615"/>
                </a:cubicBezTo>
                <a:cubicBezTo>
                  <a:pt x="1067" y="6692"/>
                  <a:pt x="1094" y="6730"/>
                  <a:pt x="1114" y="6730"/>
                </a:cubicBezTo>
                <a:cubicBezTo>
                  <a:pt x="1148" y="6749"/>
                  <a:pt x="1168" y="6673"/>
                  <a:pt x="1175" y="6596"/>
                </a:cubicBezTo>
                <a:cubicBezTo>
                  <a:pt x="1181" y="6539"/>
                  <a:pt x="1188" y="6501"/>
                  <a:pt x="1208" y="6463"/>
                </a:cubicBezTo>
                <a:cubicBezTo>
                  <a:pt x="1215" y="6463"/>
                  <a:pt x="1215" y="6463"/>
                  <a:pt x="1222" y="6463"/>
                </a:cubicBezTo>
                <a:cubicBezTo>
                  <a:pt x="1222" y="6482"/>
                  <a:pt x="1222" y="6482"/>
                  <a:pt x="1222" y="6482"/>
                </a:cubicBezTo>
                <a:cubicBezTo>
                  <a:pt x="1229" y="6596"/>
                  <a:pt x="1215" y="6711"/>
                  <a:pt x="1202" y="6806"/>
                </a:cubicBezTo>
                <a:cubicBezTo>
                  <a:pt x="1181" y="6901"/>
                  <a:pt x="1161" y="6959"/>
                  <a:pt x="1127" y="7054"/>
                </a:cubicBezTo>
                <a:cubicBezTo>
                  <a:pt x="1114" y="7092"/>
                  <a:pt x="1100" y="7130"/>
                  <a:pt x="1087" y="7187"/>
                </a:cubicBezTo>
                <a:cubicBezTo>
                  <a:pt x="1080" y="7225"/>
                  <a:pt x="1073" y="7264"/>
                  <a:pt x="1080" y="7302"/>
                </a:cubicBezTo>
                <a:cubicBezTo>
                  <a:pt x="1080" y="7340"/>
                  <a:pt x="1087" y="7397"/>
                  <a:pt x="1100" y="7397"/>
                </a:cubicBezTo>
                <a:cubicBezTo>
                  <a:pt x="1120" y="7435"/>
                  <a:pt x="1148" y="7397"/>
                  <a:pt x="1161" y="7359"/>
                </a:cubicBezTo>
                <a:cubicBezTo>
                  <a:pt x="1168" y="7340"/>
                  <a:pt x="1208" y="7149"/>
                  <a:pt x="1222" y="7225"/>
                </a:cubicBezTo>
                <a:cubicBezTo>
                  <a:pt x="1229" y="7244"/>
                  <a:pt x="1215" y="7340"/>
                  <a:pt x="1215" y="7378"/>
                </a:cubicBezTo>
                <a:cubicBezTo>
                  <a:pt x="1208" y="7473"/>
                  <a:pt x="1195" y="7569"/>
                  <a:pt x="1181" y="7683"/>
                </a:cubicBezTo>
                <a:cubicBezTo>
                  <a:pt x="1154" y="7874"/>
                  <a:pt x="1114" y="8045"/>
                  <a:pt x="1060" y="8198"/>
                </a:cubicBezTo>
                <a:cubicBezTo>
                  <a:pt x="1040" y="8274"/>
                  <a:pt x="1012" y="8331"/>
                  <a:pt x="1012" y="8426"/>
                </a:cubicBezTo>
                <a:cubicBezTo>
                  <a:pt x="1019" y="8541"/>
                  <a:pt x="1073" y="8598"/>
                  <a:pt x="1107" y="8579"/>
                </a:cubicBezTo>
                <a:cubicBezTo>
                  <a:pt x="1161" y="8541"/>
                  <a:pt x="1154" y="8388"/>
                  <a:pt x="1195" y="8312"/>
                </a:cubicBezTo>
                <a:cubicBezTo>
                  <a:pt x="1195" y="8312"/>
                  <a:pt x="1202" y="8293"/>
                  <a:pt x="1202" y="8293"/>
                </a:cubicBezTo>
                <a:cubicBezTo>
                  <a:pt x="1208" y="8293"/>
                  <a:pt x="1208" y="8331"/>
                  <a:pt x="1208" y="8350"/>
                </a:cubicBezTo>
                <a:cubicBezTo>
                  <a:pt x="1195" y="8560"/>
                  <a:pt x="1168" y="8751"/>
                  <a:pt x="1127" y="8903"/>
                </a:cubicBezTo>
                <a:cubicBezTo>
                  <a:pt x="864" y="8903"/>
                  <a:pt x="864" y="8903"/>
                  <a:pt x="864" y="8903"/>
                </a:cubicBezTo>
                <a:cubicBezTo>
                  <a:pt x="871" y="8884"/>
                  <a:pt x="878" y="8846"/>
                  <a:pt x="878" y="8808"/>
                </a:cubicBezTo>
                <a:cubicBezTo>
                  <a:pt x="878" y="8712"/>
                  <a:pt x="864" y="8617"/>
                  <a:pt x="844" y="8541"/>
                </a:cubicBezTo>
                <a:cubicBezTo>
                  <a:pt x="830" y="8465"/>
                  <a:pt x="803" y="8407"/>
                  <a:pt x="783" y="8350"/>
                </a:cubicBezTo>
                <a:cubicBezTo>
                  <a:pt x="770" y="8293"/>
                  <a:pt x="749" y="8236"/>
                  <a:pt x="736" y="8198"/>
                </a:cubicBezTo>
                <a:cubicBezTo>
                  <a:pt x="722" y="8141"/>
                  <a:pt x="655" y="7778"/>
                  <a:pt x="702" y="7740"/>
                </a:cubicBezTo>
                <a:cubicBezTo>
                  <a:pt x="716" y="7721"/>
                  <a:pt x="729" y="7740"/>
                  <a:pt x="736" y="7778"/>
                </a:cubicBezTo>
                <a:cubicBezTo>
                  <a:pt x="749" y="7797"/>
                  <a:pt x="756" y="7816"/>
                  <a:pt x="763" y="7855"/>
                </a:cubicBezTo>
                <a:cubicBezTo>
                  <a:pt x="783" y="7912"/>
                  <a:pt x="810" y="7950"/>
                  <a:pt x="844" y="7950"/>
                </a:cubicBezTo>
                <a:cubicBezTo>
                  <a:pt x="850" y="7950"/>
                  <a:pt x="857" y="7931"/>
                  <a:pt x="864" y="7931"/>
                </a:cubicBezTo>
                <a:cubicBezTo>
                  <a:pt x="871" y="7912"/>
                  <a:pt x="878" y="7874"/>
                  <a:pt x="878" y="7835"/>
                </a:cubicBezTo>
                <a:cubicBezTo>
                  <a:pt x="878" y="7721"/>
                  <a:pt x="850" y="7626"/>
                  <a:pt x="830" y="7550"/>
                </a:cubicBezTo>
                <a:cubicBezTo>
                  <a:pt x="803" y="7454"/>
                  <a:pt x="790" y="7359"/>
                  <a:pt x="770" y="7264"/>
                </a:cubicBezTo>
                <a:cubicBezTo>
                  <a:pt x="742" y="7149"/>
                  <a:pt x="716" y="7054"/>
                  <a:pt x="709" y="6920"/>
                </a:cubicBezTo>
                <a:cubicBezTo>
                  <a:pt x="756" y="6806"/>
                  <a:pt x="797" y="7168"/>
                  <a:pt x="857" y="7130"/>
                </a:cubicBezTo>
                <a:cubicBezTo>
                  <a:pt x="898" y="7092"/>
                  <a:pt x="878" y="6920"/>
                  <a:pt x="850" y="6825"/>
                </a:cubicBezTo>
                <a:cubicBezTo>
                  <a:pt x="797" y="6596"/>
                  <a:pt x="763" y="6329"/>
                  <a:pt x="742" y="6062"/>
                </a:cubicBezTo>
                <a:cubicBezTo>
                  <a:pt x="729" y="5929"/>
                  <a:pt x="722" y="5796"/>
                  <a:pt x="716" y="5662"/>
                </a:cubicBezTo>
                <a:cubicBezTo>
                  <a:pt x="716" y="5605"/>
                  <a:pt x="716" y="5319"/>
                  <a:pt x="675" y="5395"/>
                </a:cubicBezTo>
                <a:cubicBezTo>
                  <a:pt x="661" y="5433"/>
                  <a:pt x="655" y="5471"/>
                  <a:pt x="648" y="5510"/>
                </a:cubicBezTo>
                <a:cubicBezTo>
                  <a:pt x="635" y="5738"/>
                  <a:pt x="614" y="5967"/>
                  <a:pt x="594" y="6196"/>
                </a:cubicBezTo>
                <a:cubicBezTo>
                  <a:pt x="581" y="6368"/>
                  <a:pt x="574" y="6615"/>
                  <a:pt x="533" y="6749"/>
                </a:cubicBezTo>
                <a:cubicBezTo>
                  <a:pt x="506" y="6844"/>
                  <a:pt x="479" y="6901"/>
                  <a:pt x="486" y="7016"/>
                </a:cubicBezTo>
                <a:cubicBezTo>
                  <a:pt x="486" y="7016"/>
                  <a:pt x="486" y="7035"/>
                  <a:pt x="486" y="7035"/>
                </a:cubicBezTo>
                <a:cubicBezTo>
                  <a:pt x="486" y="7054"/>
                  <a:pt x="493" y="7054"/>
                  <a:pt x="500" y="7073"/>
                </a:cubicBezTo>
                <a:cubicBezTo>
                  <a:pt x="547" y="7111"/>
                  <a:pt x="581" y="7016"/>
                  <a:pt x="608" y="6920"/>
                </a:cubicBezTo>
                <a:cubicBezTo>
                  <a:pt x="614" y="6920"/>
                  <a:pt x="614" y="6901"/>
                  <a:pt x="621" y="6901"/>
                </a:cubicBezTo>
                <a:cubicBezTo>
                  <a:pt x="628" y="6882"/>
                  <a:pt x="635" y="6882"/>
                  <a:pt x="635" y="6901"/>
                </a:cubicBezTo>
                <a:cubicBezTo>
                  <a:pt x="648" y="6920"/>
                  <a:pt x="635" y="7016"/>
                  <a:pt x="635" y="7054"/>
                </a:cubicBezTo>
                <a:cubicBezTo>
                  <a:pt x="628" y="7168"/>
                  <a:pt x="608" y="7264"/>
                  <a:pt x="587" y="7359"/>
                </a:cubicBezTo>
                <a:cubicBezTo>
                  <a:pt x="547" y="7511"/>
                  <a:pt x="500" y="7645"/>
                  <a:pt x="466" y="7797"/>
                </a:cubicBezTo>
                <a:cubicBezTo>
                  <a:pt x="459" y="7835"/>
                  <a:pt x="452" y="7874"/>
                  <a:pt x="452" y="7912"/>
                </a:cubicBezTo>
                <a:cubicBezTo>
                  <a:pt x="459" y="7988"/>
                  <a:pt x="479" y="8026"/>
                  <a:pt x="506" y="8026"/>
                </a:cubicBezTo>
                <a:cubicBezTo>
                  <a:pt x="540" y="8026"/>
                  <a:pt x="554" y="7969"/>
                  <a:pt x="567" y="7893"/>
                </a:cubicBezTo>
                <a:cubicBezTo>
                  <a:pt x="574" y="7835"/>
                  <a:pt x="581" y="7778"/>
                  <a:pt x="601" y="7759"/>
                </a:cubicBezTo>
                <a:cubicBezTo>
                  <a:pt x="601" y="7759"/>
                  <a:pt x="608" y="7740"/>
                  <a:pt x="614" y="7759"/>
                </a:cubicBezTo>
                <a:cubicBezTo>
                  <a:pt x="614" y="7759"/>
                  <a:pt x="614" y="7778"/>
                  <a:pt x="614" y="7778"/>
                </a:cubicBezTo>
                <a:cubicBezTo>
                  <a:pt x="614" y="7893"/>
                  <a:pt x="608" y="7988"/>
                  <a:pt x="594" y="8083"/>
                </a:cubicBezTo>
                <a:cubicBezTo>
                  <a:pt x="574" y="8198"/>
                  <a:pt x="547" y="8255"/>
                  <a:pt x="520" y="8331"/>
                </a:cubicBezTo>
                <a:cubicBezTo>
                  <a:pt x="506" y="8369"/>
                  <a:pt x="493" y="8426"/>
                  <a:pt x="479" y="8465"/>
                </a:cubicBezTo>
                <a:cubicBezTo>
                  <a:pt x="472" y="8503"/>
                  <a:pt x="466" y="8560"/>
                  <a:pt x="466" y="8598"/>
                </a:cubicBezTo>
                <a:cubicBezTo>
                  <a:pt x="472" y="8636"/>
                  <a:pt x="479" y="8674"/>
                  <a:pt x="493" y="8693"/>
                </a:cubicBezTo>
                <a:cubicBezTo>
                  <a:pt x="513" y="8712"/>
                  <a:pt x="533" y="8693"/>
                  <a:pt x="554" y="8636"/>
                </a:cubicBezTo>
                <a:cubicBezTo>
                  <a:pt x="560" y="8617"/>
                  <a:pt x="601" y="8426"/>
                  <a:pt x="614" y="8503"/>
                </a:cubicBezTo>
                <a:cubicBezTo>
                  <a:pt x="621" y="8541"/>
                  <a:pt x="608" y="8636"/>
                  <a:pt x="608" y="8674"/>
                </a:cubicBezTo>
                <a:cubicBezTo>
                  <a:pt x="601" y="8751"/>
                  <a:pt x="594" y="8827"/>
                  <a:pt x="581" y="8903"/>
                </a:cubicBezTo>
                <a:cubicBezTo>
                  <a:pt x="0" y="8903"/>
                  <a:pt x="0" y="8903"/>
                  <a:pt x="0" y="8903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16643"/>
                  <a:pt x="21600" y="16643"/>
                  <a:pt x="21600" y="16643"/>
                </a:cubicBezTo>
                <a:lnTo>
                  <a:pt x="20939" y="16414"/>
                </a:lnTo>
                <a:close/>
                <a:moveTo>
                  <a:pt x="4320" y="8827"/>
                </a:moveTo>
                <a:cubicBezTo>
                  <a:pt x="4334" y="8846"/>
                  <a:pt x="4340" y="8884"/>
                  <a:pt x="4354" y="8903"/>
                </a:cubicBezTo>
                <a:cubicBezTo>
                  <a:pt x="4300" y="8903"/>
                  <a:pt x="4300" y="8903"/>
                  <a:pt x="4300" y="8903"/>
                </a:cubicBezTo>
                <a:cubicBezTo>
                  <a:pt x="4293" y="8865"/>
                  <a:pt x="4286" y="8770"/>
                  <a:pt x="4320" y="8827"/>
                </a:cubicBezTo>
                <a:close/>
                <a:moveTo>
                  <a:pt x="4064" y="8617"/>
                </a:moveTo>
                <a:cubicBezTo>
                  <a:pt x="4064" y="8712"/>
                  <a:pt x="4057" y="8808"/>
                  <a:pt x="4043" y="8903"/>
                </a:cubicBezTo>
                <a:cubicBezTo>
                  <a:pt x="4003" y="8903"/>
                  <a:pt x="4003" y="8903"/>
                  <a:pt x="4003" y="8903"/>
                </a:cubicBezTo>
                <a:cubicBezTo>
                  <a:pt x="4023" y="8808"/>
                  <a:pt x="4037" y="8693"/>
                  <a:pt x="4064" y="8617"/>
                </a:cubicBezTo>
                <a:close/>
                <a:moveTo>
                  <a:pt x="1903" y="8789"/>
                </a:moveTo>
                <a:cubicBezTo>
                  <a:pt x="1903" y="8827"/>
                  <a:pt x="1903" y="8865"/>
                  <a:pt x="1897" y="8903"/>
                </a:cubicBezTo>
                <a:cubicBezTo>
                  <a:pt x="1796" y="8903"/>
                  <a:pt x="1796" y="8903"/>
                  <a:pt x="1796" y="8903"/>
                </a:cubicBezTo>
                <a:cubicBezTo>
                  <a:pt x="1829" y="8808"/>
                  <a:pt x="1870" y="8732"/>
                  <a:pt x="1903" y="8789"/>
                </a:cubicBezTo>
                <a:close/>
                <a:moveTo>
                  <a:pt x="709" y="8789"/>
                </a:moveTo>
                <a:cubicBezTo>
                  <a:pt x="709" y="8770"/>
                  <a:pt x="695" y="8674"/>
                  <a:pt x="702" y="8655"/>
                </a:cubicBezTo>
                <a:cubicBezTo>
                  <a:pt x="709" y="8598"/>
                  <a:pt x="729" y="8655"/>
                  <a:pt x="736" y="8693"/>
                </a:cubicBezTo>
                <a:cubicBezTo>
                  <a:pt x="749" y="8751"/>
                  <a:pt x="756" y="8789"/>
                  <a:pt x="770" y="8827"/>
                </a:cubicBezTo>
                <a:cubicBezTo>
                  <a:pt x="776" y="8865"/>
                  <a:pt x="783" y="8884"/>
                  <a:pt x="797" y="8903"/>
                </a:cubicBezTo>
                <a:cubicBezTo>
                  <a:pt x="722" y="8903"/>
                  <a:pt x="722" y="8903"/>
                  <a:pt x="722" y="8903"/>
                </a:cubicBezTo>
                <a:cubicBezTo>
                  <a:pt x="716" y="8865"/>
                  <a:pt x="709" y="8827"/>
                  <a:pt x="709" y="8789"/>
                </a:cubicBezTo>
                <a:close/>
                <a:moveTo>
                  <a:pt x="8134" y="10505"/>
                </a:moveTo>
                <a:cubicBezTo>
                  <a:pt x="8080" y="10505"/>
                  <a:pt x="8080" y="10505"/>
                  <a:pt x="8080" y="10505"/>
                </a:cubicBezTo>
                <a:cubicBezTo>
                  <a:pt x="8093" y="10466"/>
                  <a:pt x="8120" y="10466"/>
                  <a:pt x="8134" y="10505"/>
                </a:cubicBezTo>
                <a:close/>
                <a:moveTo>
                  <a:pt x="20777" y="16167"/>
                </a:moveTo>
                <a:cubicBezTo>
                  <a:pt x="20783" y="16167"/>
                  <a:pt x="20783" y="16148"/>
                  <a:pt x="20790" y="16148"/>
                </a:cubicBezTo>
                <a:cubicBezTo>
                  <a:pt x="20797" y="16167"/>
                  <a:pt x="20797" y="16186"/>
                  <a:pt x="20797" y="16205"/>
                </a:cubicBezTo>
                <a:cubicBezTo>
                  <a:pt x="20790" y="16262"/>
                  <a:pt x="20790" y="16319"/>
                  <a:pt x="20783" y="16357"/>
                </a:cubicBezTo>
                <a:cubicBezTo>
                  <a:pt x="20736" y="16357"/>
                  <a:pt x="20736" y="16357"/>
                  <a:pt x="20736" y="16357"/>
                </a:cubicBezTo>
                <a:cubicBezTo>
                  <a:pt x="20750" y="16281"/>
                  <a:pt x="20756" y="16205"/>
                  <a:pt x="20777" y="16167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6" name="Rectangle 11"/>
          <p:cNvSpPr/>
          <p:nvPr/>
        </p:nvSpPr>
        <p:spPr>
          <a:xfrm rot="5400000">
            <a:off x="309168" y="6195519"/>
            <a:ext cx="336402" cy="69924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6051" y="6406643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" name="Rectangle 13"/>
          <p:cNvSpPr txBox="1"/>
          <p:nvPr/>
        </p:nvSpPr>
        <p:spPr>
          <a:xfrm>
            <a:off x="9541489" y="6484858"/>
            <a:ext cx="233607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Adventure – </a:t>
            </a:r>
            <a:r>
              <a:t>Presentation template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 6"/>
          <p:cNvSpPr/>
          <p:nvPr/>
        </p:nvSpPr>
        <p:spPr>
          <a:xfrm>
            <a:off x="1" y="5817287"/>
            <a:ext cx="12192001" cy="1040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54" y="7506"/>
                </a:moveTo>
                <a:cubicBezTo>
                  <a:pt x="19535" y="6922"/>
                  <a:pt x="19615" y="6338"/>
                  <a:pt x="19656" y="5588"/>
                </a:cubicBezTo>
                <a:cubicBezTo>
                  <a:pt x="19690" y="5004"/>
                  <a:pt x="19703" y="4337"/>
                  <a:pt x="19676" y="3711"/>
                </a:cubicBezTo>
                <a:cubicBezTo>
                  <a:pt x="19670" y="3419"/>
                  <a:pt x="19656" y="3127"/>
                  <a:pt x="19615" y="2919"/>
                </a:cubicBezTo>
                <a:cubicBezTo>
                  <a:pt x="19528" y="3795"/>
                  <a:pt x="19454" y="4754"/>
                  <a:pt x="19420" y="5754"/>
                </a:cubicBezTo>
                <a:cubicBezTo>
                  <a:pt x="19400" y="3836"/>
                  <a:pt x="19400" y="1918"/>
                  <a:pt x="19413" y="0"/>
                </a:cubicBezTo>
                <a:cubicBezTo>
                  <a:pt x="19345" y="1918"/>
                  <a:pt x="19339" y="3961"/>
                  <a:pt x="19386" y="5921"/>
                </a:cubicBezTo>
                <a:cubicBezTo>
                  <a:pt x="19379" y="5796"/>
                  <a:pt x="19366" y="5671"/>
                  <a:pt x="19352" y="5546"/>
                </a:cubicBezTo>
                <a:cubicBezTo>
                  <a:pt x="19285" y="5046"/>
                  <a:pt x="19190" y="4754"/>
                  <a:pt x="19089" y="4754"/>
                </a:cubicBezTo>
                <a:cubicBezTo>
                  <a:pt x="19109" y="5337"/>
                  <a:pt x="19130" y="5921"/>
                  <a:pt x="19170" y="6422"/>
                </a:cubicBezTo>
                <a:cubicBezTo>
                  <a:pt x="19210" y="6922"/>
                  <a:pt x="19278" y="7297"/>
                  <a:pt x="19352" y="7506"/>
                </a:cubicBezTo>
                <a:cubicBezTo>
                  <a:pt x="18448" y="7506"/>
                  <a:pt x="18448" y="7506"/>
                  <a:pt x="18448" y="7506"/>
                </a:cubicBezTo>
                <a:cubicBezTo>
                  <a:pt x="18380" y="6005"/>
                  <a:pt x="18380" y="6005"/>
                  <a:pt x="18380" y="6005"/>
                </a:cubicBezTo>
                <a:cubicBezTo>
                  <a:pt x="18191" y="6005"/>
                  <a:pt x="18191" y="6005"/>
                  <a:pt x="18191" y="6005"/>
                </a:cubicBezTo>
                <a:cubicBezTo>
                  <a:pt x="18009" y="4879"/>
                  <a:pt x="18009" y="4879"/>
                  <a:pt x="18009" y="4879"/>
                </a:cubicBezTo>
                <a:cubicBezTo>
                  <a:pt x="17442" y="4879"/>
                  <a:pt x="17442" y="4879"/>
                  <a:pt x="17442" y="4879"/>
                </a:cubicBezTo>
                <a:cubicBezTo>
                  <a:pt x="17300" y="5754"/>
                  <a:pt x="17300" y="5754"/>
                  <a:pt x="17300" y="5754"/>
                </a:cubicBezTo>
                <a:cubicBezTo>
                  <a:pt x="17084" y="5754"/>
                  <a:pt x="17084" y="5754"/>
                  <a:pt x="17084" y="5754"/>
                </a:cubicBezTo>
                <a:cubicBezTo>
                  <a:pt x="16970" y="7506"/>
                  <a:pt x="16970" y="7506"/>
                  <a:pt x="16970" y="7506"/>
                </a:cubicBezTo>
                <a:cubicBezTo>
                  <a:pt x="16207" y="7506"/>
                  <a:pt x="16207" y="7506"/>
                  <a:pt x="16207" y="7506"/>
                </a:cubicBezTo>
                <a:cubicBezTo>
                  <a:pt x="16200" y="7381"/>
                  <a:pt x="16193" y="7256"/>
                  <a:pt x="16187" y="7131"/>
                </a:cubicBezTo>
                <a:cubicBezTo>
                  <a:pt x="16187" y="7089"/>
                  <a:pt x="16180" y="7047"/>
                  <a:pt x="16180" y="7005"/>
                </a:cubicBezTo>
                <a:cubicBezTo>
                  <a:pt x="16160" y="6964"/>
                  <a:pt x="16139" y="7172"/>
                  <a:pt x="16119" y="7131"/>
                </a:cubicBezTo>
                <a:cubicBezTo>
                  <a:pt x="16126" y="6463"/>
                  <a:pt x="16031" y="5838"/>
                  <a:pt x="15923" y="5838"/>
                </a:cubicBezTo>
                <a:cubicBezTo>
                  <a:pt x="15917" y="6422"/>
                  <a:pt x="15937" y="7005"/>
                  <a:pt x="15984" y="7506"/>
                </a:cubicBezTo>
                <a:cubicBezTo>
                  <a:pt x="14648" y="7506"/>
                  <a:pt x="14648" y="7506"/>
                  <a:pt x="14648" y="7506"/>
                </a:cubicBezTo>
                <a:cubicBezTo>
                  <a:pt x="14324" y="8215"/>
                  <a:pt x="14324" y="8215"/>
                  <a:pt x="14324" y="8215"/>
                </a:cubicBezTo>
                <a:cubicBezTo>
                  <a:pt x="13972" y="7506"/>
                  <a:pt x="13972" y="7506"/>
                  <a:pt x="13972" y="7506"/>
                </a:cubicBezTo>
                <a:cubicBezTo>
                  <a:pt x="9382" y="7506"/>
                  <a:pt x="9382" y="7506"/>
                  <a:pt x="9382" y="7506"/>
                </a:cubicBezTo>
                <a:cubicBezTo>
                  <a:pt x="8626" y="6755"/>
                  <a:pt x="8626" y="6755"/>
                  <a:pt x="8626" y="6755"/>
                </a:cubicBezTo>
                <a:cubicBezTo>
                  <a:pt x="7081" y="6755"/>
                  <a:pt x="7081" y="6755"/>
                  <a:pt x="7081" y="6755"/>
                </a:cubicBezTo>
                <a:cubicBezTo>
                  <a:pt x="6885" y="7506"/>
                  <a:pt x="6885" y="7506"/>
                  <a:pt x="6885" y="7506"/>
                </a:cubicBezTo>
                <a:cubicBezTo>
                  <a:pt x="4941" y="7506"/>
                  <a:pt x="4941" y="7506"/>
                  <a:pt x="4941" y="7506"/>
                </a:cubicBezTo>
                <a:cubicBezTo>
                  <a:pt x="5022" y="6922"/>
                  <a:pt x="5110" y="6338"/>
                  <a:pt x="5191" y="5713"/>
                </a:cubicBezTo>
                <a:cubicBezTo>
                  <a:pt x="5083" y="6088"/>
                  <a:pt x="5009" y="6672"/>
                  <a:pt x="4934" y="7339"/>
                </a:cubicBezTo>
                <a:cubicBezTo>
                  <a:pt x="5022" y="6046"/>
                  <a:pt x="5029" y="4587"/>
                  <a:pt x="4948" y="3294"/>
                </a:cubicBezTo>
                <a:cubicBezTo>
                  <a:pt x="4860" y="3878"/>
                  <a:pt x="4819" y="4712"/>
                  <a:pt x="4813" y="5546"/>
                </a:cubicBezTo>
                <a:cubicBezTo>
                  <a:pt x="4813" y="5796"/>
                  <a:pt x="4813" y="6005"/>
                  <a:pt x="4819" y="6255"/>
                </a:cubicBezTo>
                <a:cubicBezTo>
                  <a:pt x="4759" y="5504"/>
                  <a:pt x="4658" y="4920"/>
                  <a:pt x="4529" y="4712"/>
                </a:cubicBezTo>
                <a:cubicBezTo>
                  <a:pt x="4522" y="5379"/>
                  <a:pt x="4543" y="6046"/>
                  <a:pt x="4604" y="6588"/>
                </a:cubicBezTo>
                <a:cubicBezTo>
                  <a:pt x="4644" y="7005"/>
                  <a:pt x="4705" y="7339"/>
                  <a:pt x="4779" y="7506"/>
                </a:cubicBezTo>
                <a:cubicBezTo>
                  <a:pt x="4050" y="7506"/>
                  <a:pt x="4050" y="7506"/>
                  <a:pt x="4050" y="7506"/>
                </a:cubicBezTo>
                <a:cubicBezTo>
                  <a:pt x="3942" y="4295"/>
                  <a:pt x="3942" y="4295"/>
                  <a:pt x="3942" y="4295"/>
                </a:cubicBezTo>
                <a:cubicBezTo>
                  <a:pt x="3409" y="4295"/>
                  <a:pt x="3409" y="4295"/>
                  <a:pt x="3409" y="4295"/>
                </a:cubicBezTo>
                <a:cubicBezTo>
                  <a:pt x="3409" y="5379"/>
                  <a:pt x="3409" y="5379"/>
                  <a:pt x="3409" y="5379"/>
                </a:cubicBezTo>
                <a:cubicBezTo>
                  <a:pt x="2923" y="5379"/>
                  <a:pt x="2923" y="5379"/>
                  <a:pt x="2923" y="5379"/>
                </a:cubicBezTo>
                <a:cubicBezTo>
                  <a:pt x="2741" y="7506"/>
                  <a:pt x="2741" y="7506"/>
                  <a:pt x="2741" y="7506"/>
                </a:cubicBezTo>
                <a:cubicBezTo>
                  <a:pt x="0" y="7506"/>
                  <a:pt x="0" y="7506"/>
                  <a:pt x="0" y="7506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7506"/>
                  <a:pt x="21600" y="7506"/>
                  <a:pt x="21600" y="7506"/>
                </a:cubicBezTo>
                <a:lnTo>
                  <a:pt x="19454" y="7506"/>
                </a:lnTo>
                <a:close/>
                <a:moveTo>
                  <a:pt x="19420" y="7381"/>
                </a:moveTo>
                <a:cubicBezTo>
                  <a:pt x="19420" y="7422"/>
                  <a:pt x="19420" y="7464"/>
                  <a:pt x="19427" y="7506"/>
                </a:cubicBezTo>
                <a:cubicBezTo>
                  <a:pt x="19400" y="7506"/>
                  <a:pt x="19400" y="7506"/>
                  <a:pt x="19400" y="7506"/>
                </a:cubicBezTo>
                <a:cubicBezTo>
                  <a:pt x="19413" y="7464"/>
                  <a:pt x="19413" y="7422"/>
                  <a:pt x="19420" y="7381"/>
                </a:cubicBezTo>
                <a:close/>
              </a:path>
            </a:pathLst>
          </a:custGeom>
          <a:solidFill>
            <a:srgbClr val="000000">
              <a:alpha val="3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6" name="Freeform 17"/>
          <p:cNvSpPr/>
          <p:nvPr/>
        </p:nvSpPr>
        <p:spPr>
          <a:xfrm flipH="1">
            <a:off x="1" y="15800"/>
            <a:ext cx="12192001" cy="6815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0" extrusionOk="0">
                <a:moveTo>
                  <a:pt x="21310" y="5592"/>
                </a:moveTo>
                <a:cubicBezTo>
                  <a:pt x="21310" y="5592"/>
                  <a:pt x="21310" y="5592"/>
                  <a:pt x="21310" y="5592"/>
                </a:cubicBezTo>
                <a:cubicBezTo>
                  <a:pt x="21310" y="5532"/>
                  <a:pt x="21290" y="5472"/>
                  <a:pt x="21269" y="5411"/>
                </a:cubicBezTo>
                <a:cubicBezTo>
                  <a:pt x="21242" y="5351"/>
                  <a:pt x="21229" y="5291"/>
                  <a:pt x="21202" y="5230"/>
                </a:cubicBezTo>
                <a:cubicBezTo>
                  <a:pt x="21182" y="5158"/>
                  <a:pt x="21155" y="5098"/>
                  <a:pt x="21148" y="5013"/>
                </a:cubicBezTo>
                <a:cubicBezTo>
                  <a:pt x="21188" y="4941"/>
                  <a:pt x="21235" y="5182"/>
                  <a:pt x="21290" y="5146"/>
                </a:cubicBezTo>
                <a:cubicBezTo>
                  <a:pt x="21330" y="5122"/>
                  <a:pt x="21310" y="5013"/>
                  <a:pt x="21290" y="4953"/>
                </a:cubicBezTo>
                <a:cubicBezTo>
                  <a:pt x="21235" y="4808"/>
                  <a:pt x="21202" y="4651"/>
                  <a:pt x="21175" y="4483"/>
                </a:cubicBezTo>
                <a:cubicBezTo>
                  <a:pt x="21168" y="4398"/>
                  <a:pt x="21161" y="4314"/>
                  <a:pt x="21155" y="4229"/>
                </a:cubicBezTo>
                <a:cubicBezTo>
                  <a:pt x="21148" y="4193"/>
                  <a:pt x="21155" y="4000"/>
                  <a:pt x="21107" y="4061"/>
                </a:cubicBezTo>
                <a:cubicBezTo>
                  <a:pt x="21094" y="4073"/>
                  <a:pt x="21094" y="4097"/>
                  <a:pt x="21087" y="4133"/>
                </a:cubicBezTo>
                <a:cubicBezTo>
                  <a:pt x="21067" y="4266"/>
                  <a:pt x="21053" y="4410"/>
                  <a:pt x="21033" y="4555"/>
                </a:cubicBezTo>
                <a:cubicBezTo>
                  <a:pt x="21013" y="4664"/>
                  <a:pt x="21006" y="4820"/>
                  <a:pt x="20965" y="4917"/>
                </a:cubicBezTo>
                <a:cubicBezTo>
                  <a:pt x="20945" y="4965"/>
                  <a:pt x="20918" y="5001"/>
                  <a:pt x="20918" y="5074"/>
                </a:cubicBezTo>
                <a:cubicBezTo>
                  <a:pt x="20918" y="5086"/>
                  <a:pt x="20925" y="5086"/>
                  <a:pt x="20925" y="5098"/>
                </a:cubicBezTo>
                <a:cubicBezTo>
                  <a:pt x="20925" y="5098"/>
                  <a:pt x="20932" y="5110"/>
                  <a:pt x="20939" y="5110"/>
                </a:cubicBezTo>
                <a:cubicBezTo>
                  <a:pt x="20979" y="5134"/>
                  <a:pt x="21013" y="5074"/>
                  <a:pt x="21047" y="5025"/>
                </a:cubicBezTo>
                <a:cubicBezTo>
                  <a:pt x="21047" y="5013"/>
                  <a:pt x="21053" y="5001"/>
                  <a:pt x="21060" y="5001"/>
                </a:cubicBezTo>
                <a:cubicBezTo>
                  <a:pt x="21060" y="5001"/>
                  <a:pt x="21067" y="5001"/>
                  <a:pt x="21074" y="5001"/>
                </a:cubicBezTo>
                <a:cubicBezTo>
                  <a:pt x="21080" y="5025"/>
                  <a:pt x="21074" y="5074"/>
                  <a:pt x="21074" y="5098"/>
                </a:cubicBezTo>
                <a:cubicBezTo>
                  <a:pt x="21067" y="5170"/>
                  <a:pt x="21047" y="5242"/>
                  <a:pt x="21026" y="5303"/>
                </a:cubicBezTo>
                <a:cubicBezTo>
                  <a:pt x="20986" y="5387"/>
                  <a:pt x="20932" y="5472"/>
                  <a:pt x="20905" y="5580"/>
                </a:cubicBezTo>
                <a:cubicBezTo>
                  <a:pt x="20898" y="5580"/>
                  <a:pt x="20898" y="5592"/>
                  <a:pt x="20898" y="5592"/>
                </a:cubicBezTo>
                <a:cubicBezTo>
                  <a:pt x="20662" y="5592"/>
                  <a:pt x="20662" y="5592"/>
                  <a:pt x="20662" y="5592"/>
                </a:cubicBezTo>
                <a:cubicBezTo>
                  <a:pt x="19096" y="8402"/>
                  <a:pt x="19096" y="8402"/>
                  <a:pt x="19096" y="8402"/>
                </a:cubicBezTo>
                <a:cubicBezTo>
                  <a:pt x="19069" y="8294"/>
                  <a:pt x="19022" y="8221"/>
                  <a:pt x="18981" y="8137"/>
                </a:cubicBezTo>
                <a:cubicBezTo>
                  <a:pt x="18961" y="8077"/>
                  <a:pt x="18940" y="8028"/>
                  <a:pt x="18934" y="7968"/>
                </a:cubicBezTo>
                <a:cubicBezTo>
                  <a:pt x="18934" y="7944"/>
                  <a:pt x="18920" y="7884"/>
                  <a:pt x="18927" y="7872"/>
                </a:cubicBezTo>
                <a:cubicBezTo>
                  <a:pt x="18934" y="7835"/>
                  <a:pt x="18954" y="7884"/>
                  <a:pt x="18961" y="7908"/>
                </a:cubicBezTo>
                <a:cubicBezTo>
                  <a:pt x="18974" y="7932"/>
                  <a:pt x="18981" y="7968"/>
                  <a:pt x="18995" y="7992"/>
                </a:cubicBezTo>
                <a:cubicBezTo>
                  <a:pt x="19001" y="8016"/>
                  <a:pt x="19015" y="8040"/>
                  <a:pt x="19028" y="8052"/>
                </a:cubicBezTo>
                <a:cubicBezTo>
                  <a:pt x="19042" y="8065"/>
                  <a:pt x="19055" y="8077"/>
                  <a:pt x="19069" y="8065"/>
                </a:cubicBezTo>
                <a:cubicBezTo>
                  <a:pt x="19089" y="8052"/>
                  <a:pt x="19102" y="8004"/>
                  <a:pt x="19102" y="7968"/>
                </a:cubicBezTo>
                <a:cubicBezTo>
                  <a:pt x="19102" y="7920"/>
                  <a:pt x="19089" y="7859"/>
                  <a:pt x="19069" y="7811"/>
                </a:cubicBezTo>
                <a:cubicBezTo>
                  <a:pt x="19055" y="7763"/>
                  <a:pt x="19028" y="7727"/>
                  <a:pt x="19008" y="7679"/>
                </a:cubicBezTo>
                <a:cubicBezTo>
                  <a:pt x="18995" y="7654"/>
                  <a:pt x="18974" y="7618"/>
                  <a:pt x="18961" y="7582"/>
                </a:cubicBezTo>
                <a:cubicBezTo>
                  <a:pt x="18947" y="7546"/>
                  <a:pt x="18880" y="7329"/>
                  <a:pt x="18927" y="7305"/>
                </a:cubicBezTo>
                <a:cubicBezTo>
                  <a:pt x="18940" y="7293"/>
                  <a:pt x="18954" y="7305"/>
                  <a:pt x="18961" y="7317"/>
                </a:cubicBezTo>
                <a:cubicBezTo>
                  <a:pt x="18974" y="7329"/>
                  <a:pt x="18981" y="7353"/>
                  <a:pt x="18988" y="7365"/>
                </a:cubicBezTo>
                <a:cubicBezTo>
                  <a:pt x="19008" y="7413"/>
                  <a:pt x="19035" y="7425"/>
                  <a:pt x="19069" y="7425"/>
                </a:cubicBezTo>
                <a:cubicBezTo>
                  <a:pt x="19075" y="7425"/>
                  <a:pt x="19082" y="7425"/>
                  <a:pt x="19089" y="7413"/>
                </a:cubicBezTo>
                <a:cubicBezTo>
                  <a:pt x="19096" y="7401"/>
                  <a:pt x="19102" y="7377"/>
                  <a:pt x="19102" y="7365"/>
                </a:cubicBezTo>
                <a:cubicBezTo>
                  <a:pt x="19102" y="7293"/>
                  <a:pt x="19075" y="7232"/>
                  <a:pt x="19055" y="7184"/>
                </a:cubicBezTo>
                <a:cubicBezTo>
                  <a:pt x="19028" y="7124"/>
                  <a:pt x="19015" y="7051"/>
                  <a:pt x="18995" y="6991"/>
                </a:cubicBezTo>
                <a:cubicBezTo>
                  <a:pt x="18968" y="6931"/>
                  <a:pt x="18940" y="6858"/>
                  <a:pt x="18934" y="6774"/>
                </a:cubicBezTo>
                <a:cubicBezTo>
                  <a:pt x="18981" y="6702"/>
                  <a:pt x="19022" y="6943"/>
                  <a:pt x="19082" y="6907"/>
                </a:cubicBezTo>
                <a:cubicBezTo>
                  <a:pt x="19123" y="6883"/>
                  <a:pt x="19102" y="6774"/>
                  <a:pt x="19075" y="6714"/>
                </a:cubicBezTo>
                <a:cubicBezTo>
                  <a:pt x="19022" y="6569"/>
                  <a:pt x="18988" y="6412"/>
                  <a:pt x="18968" y="6243"/>
                </a:cubicBezTo>
                <a:cubicBezTo>
                  <a:pt x="18954" y="6159"/>
                  <a:pt x="18947" y="6075"/>
                  <a:pt x="18940" y="5990"/>
                </a:cubicBezTo>
                <a:cubicBezTo>
                  <a:pt x="18940" y="5954"/>
                  <a:pt x="18940" y="5773"/>
                  <a:pt x="18900" y="5821"/>
                </a:cubicBezTo>
                <a:cubicBezTo>
                  <a:pt x="18887" y="5833"/>
                  <a:pt x="18880" y="5870"/>
                  <a:pt x="18873" y="5894"/>
                </a:cubicBezTo>
                <a:cubicBezTo>
                  <a:pt x="18860" y="6038"/>
                  <a:pt x="18839" y="6183"/>
                  <a:pt x="18819" y="6316"/>
                </a:cubicBezTo>
                <a:cubicBezTo>
                  <a:pt x="18805" y="6436"/>
                  <a:pt x="18799" y="6581"/>
                  <a:pt x="18758" y="6678"/>
                </a:cubicBezTo>
                <a:cubicBezTo>
                  <a:pt x="18731" y="6726"/>
                  <a:pt x="18704" y="6774"/>
                  <a:pt x="18711" y="6846"/>
                </a:cubicBezTo>
                <a:cubicBezTo>
                  <a:pt x="18711" y="6846"/>
                  <a:pt x="18711" y="6858"/>
                  <a:pt x="18711" y="6858"/>
                </a:cubicBezTo>
                <a:cubicBezTo>
                  <a:pt x="18711" y="6871"/>
                  <a:pt x="18718" y="6871"/>
                  <a:pt x="18725" y="6871"/>
                </a:cubicBezTo>
                <a:cubicBezTo>
                  <a:pt x="18772" y="6895"/>
                  <a:pt x="18805" y="6834"/>
                  <a:pt x="18832" y="6786"/>
                </a:cubicBezTo>
                <a:cubicBezTo>
                  <a:pt x="18839" y="6774"/>
                  <a:pt x="18839" y="6774"/>
                  <a:pt x="18846" y="6762"/>
                </a:cubicBezTo>
                <a:cubicBezTo>
                  <a:pt x="18853" y="6762"/>
                  <a:pt x="18860" y="6762"/>
                  <a:pt x="18860" y="6774"/>
                </a:cubicBezTo>
                <a:cubicBezTo>
                  <a:pt x="18873" y="6786"/>
                  <a:pt x="18860" y="6846"/>
                  <a:pt x="18860" y="6871"/>
                </a:cubicBezTo>
                <a:cubicBezTo>
                  <a:pt x="18853" y="6943"/>
                  <a:pt x="18832" y="7003"/>
                  <a:pt x="18812" y="7064"/>
                </a:cubicBezTo>
                <a:cubicBezTo>
                  <a:pt x="18772" y="7160"/>
                  <a:pt x="18725" y="7232"/>
                  <a:pt x="18691" y="7341"/>
                </a:cubicBezTo>
                <a:cubicBezTo>
                  <a:pt x="18684" y="7365"/>
                  <a:pt x="18677" y="7389"/>
                  <a:pt x="18677" y="7413"/>
                </a:cubicBezTo>
                <a:cubicBezTo>
                  <a:pt x="18684" y="7449"/>
                  <a:pt x="18704" y="7486"/>
                  <a:pt x="18731" y="7486"/>
                </a:cubicBezTo>
                <a:cubicBezTo>
                  <a:pt x="18765" y="7486"/>
                  <a:pt x="18779" y="7437"/>
                  <a:pt x="18792" y="7389"/>
                </a:cubicBezTo>
                <a:cubicBezTo>
                  <a:pt x="18799" y="7365"/>
                  <a:pt x="18805" y="7329"/>
                  <a:pt x="18826" y="7317"/>
                </a:cubicBezTo>
                <a:cubicBezTo>
                  <a:pt x="18826" y="7305"/>
                  <a:pt x="18832" y="7305"/>
                  <a:pt x="18839" y="7317"/>
                </a:cubicBezTo>
                <a:cubicBezTo>
                  <a:pt x="18839" y="7317"/>
                  <a:pt x="18839" y="7317"/>
                  <a:pt x="18839" y="7329"/>
                </a:cubicBezTo>
                <a:cubicBezTo>
                  <a:pt x="18839" y="7389"/>
                  <a:pt x="18832" y="7462"/>
                  <a:pt x="18819" y="7522"/>
                </a:cubicBezTo>
                <a:cubicBezTo>
                  <a:pt x="18799" y="7582"/>
                  <a:pt x="18772" y="7630"/>
                  <a:pt x="18745" y="7679"/>
                </a:cubicBezTo>
                <a:cubicBezTo>
                  <a:pt x="18731" y="7703"/>
                  <a:pt x="18718" y="7727"/>
                  <a:pt x="18704" y="7763"/>
                </a:cubicBezTo>
                <a:cubicBezTo>
                  <a:pt x="18698" y="7787"/>
                  <a:pt x="18691" y="7811"/>
                  <a:pt x="18691" y="7835"/>
                </a:cubicBezTo>
                <a:cubicBezTo>
                  <a:pt x="18698" y="7872"/>
                  <a:pt x="18704" y="7896"/>
                  <a:pt x="18718" y="7908"/>
                </a:cubicBezTo>
                <a:cubicBezTo>
                  <a:pt x="18738" y="7920"/>
                  <a:pt x="18758" y="7896"/>
                  <a:pt x="18779" y="7872"/>
                </a:cubicBezTo>
                <a:cubicBezTo>
                  <a:pt x="18785" y="7859"/>
                  <a:pt x="18826" y="7739"/>
                  <a:pt x="18839" y="7787"/>
                </a:cubicBezTo>
                <a:cubicBezTo>
                  <a:pt x="18846" y="7799"/>
                  <a:pt x="18832" y="7872"/>
                  <a:pt x="18832" y="7884"/>
                </a:cubicBezTo>
                <a:cubicBezTo>
                  <a:pt x="18826" y="7956"/>
                  <a:pt x="18812" y="8016"/>
                  <a:pt x="18799" y="8077"/>
                </a:cubicBezTo>
                <a:cubicBezTo>
                  <a:pt x="18799" y="8077"/>
                  <a:pt x="18799" y="8089"/>
                  <a:pt x="18792" y="8089"/>
                </a:cubicBezTo>
                <a:cubicBezTo>
                  <a:pt x="18711" y="7944"/>
                  <a:pt x="18711" y="7944"/>
                  <a:pt x="18711" y="7944"/>
                </a:cubicBezTo>
                <a:cubicBezTo>
                  <a:pt x="17793" y="7944"/>
                  <a:pt x="17793" y="7944"/>
                  <a:pt x="17793" y="7944"/>
                </a:cubicBezTo>
                <a:cubicBezTo>
                  <a:pt x="17793" y="7847"/>
                  <a:pt x="17766" y="7763"/>
                  <a:pt x="17732" y="7691"/>
                </a:cubicBezTo>
                <a:cubicBezTo>
                  <a:pt x="17685" y="7582"/>
                  <a:pt x="17624" y="7474"/>
                  <a:pt x="17638" y="7341"/>
                </a:cubicBezTo>
                <a:cubicBezTo>
                  <a:pt x="17692" y="7353"/>
                  <a:pt x="17705" y="7498"/>
                  <a:pt x="17752" y="7498"/>
                </a:cubicBezTo>
                <a:cubicBezTo>
                  <a:pt x="17793" y="7498"/>
                  <a:pt x="17807" y="7413"/>
                  <a:pt x="17800" y="7341"/>
                </a:cubicBezTo>
                <a:cubicBezTo>
                  <a:pt x="17780" y="7208"/>
                  <a:pt x="17719" y="7112"/>
                  <a:pt x="17672" y="7003"/>
                </a:cubicBezTo>
                <a:cubicBezTo>
                  <a:pt x="17645" y="6955"/>
                  <a:pt x="17624" y="6895"/>
                  <a:pt x="17618" y="6834"/>
                </a:cubicBezTo>
                <a:cubicBezTo>
                  <a:pt x="17618" y="6810"/>
                  <a:pt x="17604" y="6762"/>
                  <a:pt x="17611" y="6738"/>
                </a:cubicBezTo>
                <a:cubicBezTo>
                  <a:pt x="17624" y="6714"/>
                  <a:pt x="17638" y="6750"/>
                  <a:pt x="17645" y="6774"/>
                </a:cubicBezTo>
                <a:cubicBezTo>
                  <a:pt x="17658" y="6798"/>
                  <a:pt x="17665" y="6834"/>
                  <a:pt x="17678" y="6858"/>
                </a:cubicBezTo>
                <a:cubicBezTo>
                  <a:pt x="17692" y="6883"/>
                  <a:pt x="17699" y="6907"/>
                  <a:pt x="17712" y="6919"/>
                </a:cubicBezTo>
                <a:cubicBezTo>
                  <a:pt x="17725" y="6931"/>
                  <a:pt x="17739" y="6943"/>
                  <a:pt x="17759" y="6931"/>
                </a:cubicBezTo>
                <a:cubicBezTo>
                  <a:pt x="17773" y="6919"/>
                  <a:pt x="17786" y="6883"/>
                  <a:pt x="17786" y="6846"/>
                </a:cubicBezTo>
                <a:cubicBezTo>
                  <a:pt x="17786" y="6786"/>
                  <a:pt x="17773" y="6726"/>
                  <a:pt x="17752" y="6678"/>
                </a:cubicBezTo>
                <a:cubicBezTo>
                  <a:pt x="17739" y="6629"/>
                  <a:pt x="17712" y="6593"/>
                  <a:pt x="17692" y="6545"/>
                </a:cubicBezTo>
                <a:cubicBezTo>
                  <a:pt x="17678" y="6521"/>
                  <a:pt x="17658" y="6485"/>
                  <a:pt x="17645" y="6448"/>
                </a:cubicBezTo>
                <a:cubicBezTo>
                  <a:pt x="17631" y="6412"/>
                  <a:pt x="17564" y="6195"/>
                  <a:pt x="17611" y="6171"/>
                </a:cubicBezTo>
                <a:cubicBezTo>
                  <a:pt x="17624" y="6159"/>
                  <a:pt x="17638" y="6171"/>
                  <a:pt x="17651" y="6183"/>
                </a:cubicBezTo>
                <a:cubicBezTo>
                  <a:pt x="17658" y="6207"/>
                  <a:pt x="17665" y="6219"/>
                  <a:pt x="17672" y="6243"/>
                </a:cubicBezTo>
                <a:cubicBezTo>
                  <a:pt x="17692" y="6280"/>
                  <a:pt x="17719" y="6304"/>
                  <a:pt x="17752" y="6304"/>
                </a:cubicBezTo>
                <a:cubicBezTo>
                  <a:pt x="17759" y="6292"/>
                  <a:pt x="17766" y="6292"/>
                  <a:pt x="17773" y="6292"/>
                </a:cubicBezTo>
                <a:cubicBezTo>
                  <a:pt x="17780" y="6280"/>
                  <a:pt x="17786" y="6255"/>
                  <a:pt x="17786" y="6231"/>
                </a:cubicBezTo>
                <a:cubicBezTo>
                  <a:pt x="17786" y="6159"/>
                  <a:pt x="17766" y="6099"/>
                  <a:pt x="17739" y="6050"/>
                </a:cubicBezTo>
                <a:cubicBezTo>
                  <a:pt x="17719" y="5990"/>
                  <a:pt x="17699" y="5930"/>
                  <a:pt x="17678" y="5870"/>
                </a:cubicBezTo>
                <a:cubicBezTo>
                  <a:pt x="17651" y="5797"/>
                  <a:pt x="17624" y="5737"/>
                  <a:pt x="17618" y="5652"/>
                </a:cubicBezTo>
                <a:cubicBezTo>
                  <a:pt x="17665" y="5568"/>
                  <a:pt x="17705" y="5809"/>
                  <a:pt x="17766" y="5785"/>
                </a:cubicBezTo>
                <a:cubicBezTo>
                  <a:pt x="17807" y="5761"/>
                  <a:pt x="17786" y="5652"/>
                  <a:pt x="17759" y="5592"/>
                </a:cubicBezTo>
                <a:cubicBezTo>
                  <a:pt x="17705" y="5447"/>
                  <a:pt x="17672" y="5279"/>
                  <a:pt x="17651" y="5110"/>
                </a:cubicBezTo>
                <a:cubicBezTo>
                  <a:pt x="17638" y="5025"/>
                  <a:pt x="17631" y="4941"/>
                  <a:pt x="17624" y="4856"/>
                </a:cubicBezTo>
                <a:cubicBezTo>
                  <a:pt x="17624" y="4820"/>
                  <a:pt x="17624" y="4639"/>
                  <a:pt x="17584" y="4688"/>
                </a:cubicBezTo>
                <a:cubicBezTo>
                  <a:pt x="17570" y="4712"/>
                  <a:pt x="17564" y="4736"/>
                  <a:pt x="17564" y="4760"/>
                </a:cubicBezTo>
                <a:cubicBezTo>
                  <a:pt x="17543" y="4905"/>
                  <a:pt x="17523" y="5049"/>
                  <a:pt x="17503" y="5194"/>
                </a:cubicBezTo>
                <a:cubicBezTo>
                  <a:pt x="17489" y="5303"/>
                  <a:pt x="17482" y="5459"/>
                  <a:pt x="17442" y="5544"/>
                </a:cubicBezTo>
                <a:cubicBezTo>
                  <a:pt x="17422" y="5604"/>
                  <a:pt x="17395" y="5640"/>
                  <a:pt x="17395" y="5713"/>
                </a:cubicBezTo>
                <a:cubicBezTo>
                  <a:pt x="17395" y="5713"/>
                  <a:pt x="17395" y="5725"/>
                  <a:pt x="17395" y="5725"/>
                </a:cubicBezTo>
                <a:cubicBezTo>
                  <a:pt x="17402" y="5737"/>
                  <a:pt x="17402" y="5737"/>
                  <a:pt x="17408" y="5737"/>
                </a:cubicBezTo>
                <a:cubicBezTo>
                  <a:pt x="17455" y="5773"/>
                  <a:pt x="17489" y="5713"/>
                  <a:pt x="17516" y="5652"/>
                </a:cubicBezTo>
                <a:cubicBezTo>
                  <a:pt x="17523" y="5652"/>
                  <a:pt x="17523" y="5640"/>
                  <a:pt x="17530" y="5640"/>
                </a:cubicBezTo>
                <a:cubicBezTo>
                  <a:pt x="17537" y="5628"/>
                  <a:pt x="17543" y="5628"/>
                  <a:pt x="17543" y="5640"/>
                </a:cubicBezTo>
                <a:cubicBezTo>
                  <a:pt x="17557" y="5652"/>
                  <a:pt x="17550" y="5713"/>
                  <a:pt x="17543" y="5737"/>
                </a:cubicBezTo>
                <a:cubicBezTo>
                  <a:pt x="17537" y="5809"/>
                  <a:pt x="17523" y="5870"/>
                  <a:pt x="17496" y="5930"/>
                </a:cubicBezTo>
                <a:cubicBezTo>
                  <a:pt x="17455" y="6026"/>
                  <a:pt x="17408" y="6111"/>
                  <a:pt x="17375" y="6207"/>
                </a:cubicBezTo>
                <a:cubicBezTo>
                  <a:pt x="17368" y="6231"/>
                  <a:pt x="17361" y="6255"/>
                  <a:pt x="17368" y="6280"/>
                </a:cubicBezTo>
                <a:cubicBezTo>
                  <a:pt x="17368" y="6328"/>
                  <a:pt x="17395" y="6352"/>
                  <a:pt x="17415" y="6352"/>
                </a:cubicBezTo>
                <a:cubicBezTo>
                  <a:pt x="17449" y="6352"/>
                  <a:pt x="17462" y="6316"/>
                  <a:pt x="17476" y="6268"/>
                </a:cubicBezTo>
                <a:cubicBezTo>
                  <a:pt x="17482" y="6231"/>
                  <a:pt x="17489" y="6195"/>
                  <a:pt x="17510" y="6183"/>
                </a:cubicBezTo>
                <a:cubicBezTo>
                  <a:pt x="17510" y="6171"/>
                  <a:pt x="17516" y="6171"/>
                  <a:pt x="17523" y="6183"/>
                </a:cubicBezTo>
                <a:cubicBezTo>
                  <a:pt x="17523" y="6183"/>
                  <a:pt x="17523" y="6183"/>
                  <a:pt x="17523" y="6195"/>
                </a:cubicBezTo>
                <a:cubicBezTo>
                  <a:pt x="17523" y="6268"/>
                  <a:pt x="17516" y="6328"/>
                  <a:pt x="17503" y="6388"/>
                </a:cubicBezTo>
                <a:cubicBezTo>
                  <a:pt x="17482" y="6461"/>
                  <a:pt x="17455" y="6497"/>
                  <a:pt x="17429" y="6545"/>
                </a:cubicBezTo>
                <a:cubicBezTo>
                  <a:pt x="17415" y="6569"/>
                  <a:pt x="17402" y="6593"/>
                  <a:pt x="17388" y="6629"/>
                </a:cubicBezTo>
                <a:cubicBezTo>
                  <a:pt x="17381" y="6653"/>
                  <a:pt x="17375" y="6678"/>
                  <a:pt x="17381" y="6714"/>
                </a:cubicBezTo>
                <a:cubicBezTo>
                  <a:pt x="17381" y="6738"/>
                  <a:pt x="17388" y="6762"/>
                  <a:pt x="17402" y="6774"/>
                </a:cubicBezTo>
                <a:cubicBezTo>
                  <a:pt x="17422" y="6786"/>
                  <a:pt x="17449" y="6774"/>
                  <a:pt x="17462" y="6738"/>
                </a:cubicBezTo>
                <a:cubicBezTo>
                  <a:pt x="17469" y="6726"/>
                  <a:pt x="17510" y="6605"/>
                  <a:pt x="17523" y="6653"/>
                </a:cubicBezTo>
                <a:cubicBezTo>
                  <a:pt x="17530" y="6678"/>
                  <a:pt x="17516" y="6738"/>
                  <a:pt x="17516" y="6762"/>
                </a:cubicBezTo>
                <a:cubicBezTo>
                  <a:pt x="17510" y="6822"/>
                  <a:pt x="17496" y="6883"/>
                  <a:pt x="17482" y="6943"/>
                </a:cubicBezTo>
                <a:cubicBezTo>
                  <a:pt x="17455" y="7064"/>
                  <a:pt x="17415" y="7184"/>
                  <a:pt x="17361" y="7281"/>
                </a:cubicBezTo>
                <a:cubicBezTo>
                  <a:pt x="17341" y="7317"/>
                  <a:pt x="17314" y="7365"/>
                  <a:pt x="17314" y="7425"/>
                </a:cubicBezTo>
                <a:cubicBezTo>
                  <a:pt x="17320" y="7498"/>
                  <a:pt x="17375" y="7534"/>
                  <a:pt x="17408" y="7510"/>
                </a:cubicBezTo>
                <a:cubicBezTo>
                  <a:pt x="17455" y="7486"/>
                  <a:pt x="17455" y="7389"/>
                  <a:pt x="17496" y="7341"/>
                </a:cubicBezTo>
                <a:cubicBezTo>
                  <a:pt x="17496" y="7341"/>
                  <a:pt x="17503" y="7341"/>
                  <a:pt x="17503" y="7341"/>
                </a:cubicBezTo>
                <a:cubicBezTo>
                  <a:pt x="17510" y="7341"/>
                  <a:pt x="17510" y="7365"/>
                  <a:pt x="17510" y="7377"/>
                </a:cubicBezTo>
                <a:cubicBezTo>
                  <a:pt x="17496" y="7498"/>
                  <a:pt x="17469" y="7618"/>
                  <a:pt x="17429" y="7727"/>
                </a:cubicBezTo>
                <a:cubicBezTo>
                  <a:pt x="17408" y="7787"/>
                  <a:pt x="17381" y="7835"/>
                  <a:pt x="17361" y="7896"/>
                </a:cubicBezTo>
                <a:cubicBezTo>
                  <a:pt x="17361" y="7908"/>
                  <a:pt x="17354" y="7932"/>
                  <a:pt x="17354" y="7944"/>
                </a:cubicBezTo>
                <a:cubicBezTo>
                  <a:pt x="17091" y="7944"/>
                  <a:pt x="17091" y="7944"/>
                  <a:pt x="17091" y="7944"/>
                </a:cubicBezTo>
                <a:cubicBezTo>
                  <a:pt x="17084" y="7908"/>
                  <a:pt x="17071" y="7884"/>
                  <a:pt x="17057" y="7847"/>
                </a:cubicBezTo>
                <a:cubicBezTo>
                  <a:pt x="17037" y="7823"/>
                  <a:pt x="17017" y="7799"/>
                  <a:pt x="17003" y="7763"/>
                </a:cubicBezTo>
                <a:cubicBezTo>
                  <a:pt x="16990" y="7739"/>
                  <a:pt x="16942" y="7594"/>
                  <a:pt x="16997" y="7606"/>
                </a:cubicBezTo>
                <a:cubicBezTo>
                  <a:pt x="16997" y="7606"/>
                  <a:pt x="17003" y="7606"/>
                  <a:pt x="17010" y="7618"/>
                </a:cubicBezTo>
                <a:cubicBezTo>
                  <a:pt x="17024" y="7630"/>
                  <a:pt x="17030" y="7667"/>
                  <a:pt x="17037" y="7679"/>
                </a:cubicBezTo>
                <a:cubicBezTo>
                  <a:pt x="17050" y="7703"/>
                  <a:pt x="17064" y="7715"/>
                  <a:pt x="17078" y="7703"/>
                </a:cubicBezTo>
                <a:cubicBezTo>
                  <a:pt x="17098" y="7691"/>
                  <a:pt x="17098" y="7642"/>
                  <a:pt x="17091" y="7606"/>
                </a:cubicBezTo>
                <a:cubicBezTo>
                  <a:pt x="17078" y="7522"/>
                  <a:pt x="17057" y="7449"/>
                  <a:pt x="17024" y="7389"/>
                </a:cubicBezTo>
                <a:cubicBezTo>
                  <a:pt x="16997" y="7329"/>
                  <a:pt x="16956" y="7281"/>
                  <a:pt x="16970" y="7196"/>
                </a:cubicBezTo>
                <a:cubicBezTo>
                  <a:pt x="16970" y="7184"/>
                  <a:pt x="16970" y="7172"/>
                  <a:pt x="16976" y="7160"/>
                </a:cubicBezTo>
                <a:cubicBezTo>
                  <a:pt x="16983" y="7148"/>
                  <a:pt x="16997" y="7148"/>
                  <a:pt x="17010" y="7160"/>
                </a:cubicBezTo>
                <a:cubicBezTo>
                  <a:pt x="17017" y="7172"/>
                  <a:pt x="17024" y="7184"/>
                  <a:pt x="17030" y="7196"/>
                </a:cubicBezTo>
                <a:cubicBezTo>
                  <a:pt x="17037" y="7220"/>
                  <a:pt x="17084" y="7341"/>
                  <a:pt x="17098" y="7281"/>
                </a:cubicBezTo>
                <a:cubicBezTo>
                  <a:pt x="17105" y="7269"/>
                  <a:pt x="17105" y="7256"/>
                  <a:pt x="17105" y="7244"/>
                </a:cubicBezTo>
                <a:cubicBezTo>
                  <a:pt x="17098" y="7148"/>
                  <a:pt x="17084" y="7051"/>
                  <a:pt x="17050" y="6979"/>
                </a:cubicBezTo>
                <a:cubicBezTo>
                  <a:pt x="17024" y="6907"/>
                  <a:pt x="16983" y="6846"/>
                  <a:pt x="16970" y="6762"/>
                </a:cubicBezTo>
                <a:cubicBezTo>
                  <a:pt x="16956" y="6714"/>
                  <a:pt x="16956" y="6629"/>
                  <a:pt x="16990" y="6629"/>
                </a:cubicBezTo>
                <a:cubicBezTo>
                  <a:pt x="17024" y="6629"/>
                  <a:pt x="17044" y="6690"/>
                  <a:pt x="17071" y="6726"/>
                </a:cubicBezTo>
                <a:cubicBezTo>
                  <a:pt x="17091" y="6738"/>
                  <a:pt x="17125" y="6738"/>
                  <a:pt x="17125" y="6702"/>
                </a:cubicBezTo>
                <a:cubicBezTo>
                  <a:pt x="17132" y="6678"/>
                  <a:pt x="17132" y="6666"/>
                  <a:pt x="17125" y="6653"/>
                </a:cubicBezTo>
                <a:cubicBezTo>
                  <a:pt x="17111" y="6569"/>
                  <a:pt x="17084" y="6473"/>
                  <a:pt x="17050" y="6412"/>
                </a:cubicBezTo>
                <a:cubicBezTo>
                  <a:pt x="17010" y="6352"/>
                  <a:pt x="16983" y="6316"/>
                  <a:pt x="16963" y="6231"/>
                </a:cubicBezTo>
                <a:cubicBezTo>
                  <a:pt x="16956" y="6195"/>
                  <a:pt x="16956" y="6147"/>
                  <a:pt x="16970" y="6135"/>
                </a:cubicBezTo>
                <a:cubicBezTo>
                  <a:pt x="16983" y="6111"/>
                  <a:pt x="17003" y="6123"/>
                  <a:pt x="17010" y="6147"/>
                </a:cubicBezTo>
                <a:cubicBezTo>
                  <a:pt x="17024" y="6159"/>
                  <a:pt x="17030" y="6183"/>
                  <a:pt x="17044" y="6207"/>
                </a:cubicBezTo>
                <a:cubicBezTo>
                  <a:pt x="17050" y="6219"/>
                  <a:pt x="17071" y="6231"/>
                  <a:pt x="17084" y="6219"/>
                </a:cubicBezTo>
                <a:cubicBezTo>
                  <a:pt x="17091" y="6207"/>
                  <a:pt x="17098" y="6183"/>
                  <a:pt x="17098" y="6159"/>
                </a:cubicBezTo>
                <a:cubicBezTo>
                  <a:pt x="17091" y="6147"/>
                  <a:pt x="17084" y="6123"/>
                  <a:pt x="17078" y="6099"/>
                </a:cubicBezTo>
                <a:cubicBezTo>
                  <a:pt x="17057" y="6038"/>
                  <a:pt x="17037" y="5990"/>
                  <a:pt x="17017" y="5930"/>
                </a:cubicBezTo>
                <a:cubicBezTo>
                  <a:pt x="17003" y="5882"/>
                  <a:pt x="16970" y="5821"/>
                  <a:pt x="16970" y="5761"/>
                </a:cubicBezTo>
                <a:cubicBezTo>
                  <a:pt x="16970" y="5749"/>
                  <a:pt x="16970" y="5725"/>
                  <a:pt x="16976" y="5713"/>
                </a:cubicBezTo>
                <a:cubicBezTo>
                  <a:pt x="16983" y="5713"/>
                  <a:pt x="16997" y="5713"/>
                  <a:pt x="17003" y="5725"/>
                </a:cubicBezTo>
                <a:cubicBezTo>
                  <a:pt x="17003" y="5725"/>
                  <a:pt x="17010" y="5737"/>
                  <a:pt x="17017" y="5749"/>
                </a:cubicBezTo>
                <a:cubicBezTo>
                  <a:pt x="17030" y="5773"/>
                  <a:pt x="17044" y="5785"/>
                  <a:pt x="17057" y="5785"/>
                </a:cubicBezTo>
                <a:cubicBezTo>
                  <a:pt x="17071" y="5785"/>
                  <a:pt x="17078" y="5785"/>
                  <a:pt x="17084" y="5773"/>
                </a:cubicBezTo>
                <a:cubicBezTo>
                  <a:pt x="17091" y="5761"/>
                  <a:pt x="17091" y="5749"/>
                  <a:pt x="17091" y="5725"/>
                </a:cubicBezTo>
                <a:cubicBezTo>
                  <a:pt x="17091" y="5665"/>
                  <a:pt x="17064" y="5616"/>
                  <a:pt x="17037" y="5580"/>
                </a:cubicBezTo>
                <a:cubicBezTo>
                  <a:pt x="17017" y="5544"/>
                  <a:pt x="16936" y="5363"/>
                  <a:pt x="16976" y="5327"/>
                </a:cubicBezTo>
                <a:cubicBezTo>
                  <a:pt x="17003" y="5303"/>
                  <a:pt x="17044" y="5472"/>
                  <a:pt x="17078" y="5399"/>
                </a:cubicBezTo>
                <a:cubicBezTo>
                  <a:pt x="17084" y="5387"/>
                  <a:pt x="17084" y="5351"/>
                  <a:pt x="17078" y="5327"/>
                </a:cubicBezTo>
                <a:cubicBezTo>
                  <a:pt x="17071" y="5303"/>
                  <a:pt x="17064" y="5279"/>
                  <a:pt x="17050" y="5267"/>
                </a:cubicBezTo>
                <a:cubicBezTo>
                  <a:pt x="17037" y="5242"/>
                  <a:pt x="17024" y="5230"/>
                  <a:pt x="17003" y="5218"/>
                </a:cubicBezTo>
                <a:cubicBezTo>
                  <a:pt x="16983" y="5194"/>
                  <a:pt x="16936" y="5074"/>
                  <a:pt x="16970" y="5037"/>
                </a:cubicBezTo>
                <a:cubicBezTo>
                  <a:pt x="17003" y="5025"/>
                  <a:pt x="17017" y="5098"/>
                  <a:pt x="17037" y="5110"/>
                </a:cubicBezTo>
                <a:cubicBezTo>
                  <a:pt x="17044" y="5122"/>
                  <a:pt x="17057" y="5122"/>
                  <a:pt x="17064" y="5110"/>
                </a:cubicBezTo>
                <a:cubicBezTo>
                  <a:pt x="17064" y="5110"/>
                  <a:pt x="17064" y="5110"/>
                  <a:pt x="17064" y="5110"/>
                </a:cubicBezTo>
                <a:cubicBezTo>
                  <a:pt x="17064" y="5110"/>
                  <a:pt x="17064" y="5098"/>
                  <a:pt x="17064" y="5098"/>
                </a:cubicBezTo>
                <a:cubicBezTo>
                  <a:pt x="17071" y="5013"/>
                  <a:pt x="17044" y="4941"/>
                  <a:pt x="17024" y="4881"/>
                </a:cubicBezTo>
                <a:cubicBezTo>
                  <a:pt x="16997" y="4808"/>
                  <a:pt x="16970" y="4748"/>
                  <a:pt x="16963" y="4664"/>
                </a:cubicBezTo>
                <a:cubicBezTo>
                  <a:pt x="16963" y="4651"/>
                  <a:pt x="16963" y="4639"/>
                  <a:pt x="16963" y="4627"/>
                </a:cubicBezTo>
                <a:cubicBezTo>
                  <a:pt x="16970" y="4615"/>
                  <a:pt x="16976" y="4603"/>
                  <a:pt x="16983" y="4603"/>
                </a:cubicBezTo>
                <a:cubicBezTo>
                  <a:pt x="16997" y="4615"/>
                  <a:pt x="16990" y="4651"/>
                  <a:pt x="16997" y="4664"/>
                </a:cubicBezTo>
                <a:cubicBezTo>
                  <a:pt x="17010" y="4676"/>
                  <a:pt x="17024" y="4676"/>
                  <a:pt x="17037" y="4664"/>
                </a:cubicBezTo>
                <a:cubicBezTo>
                  <a:pt x="17050" y="4651"/>
                  <a:pt x="17057" y="4603"/>
                  <a:pt x="17050" y="4567"/>
                </a:cubicBezTo>
                <a:cubicBezTo>
                  <a:pt x="17044" y="4543"/>
                  <a:pt x="17030" y="4507"/>
                  <a:pt x="17017" y="4483"/>
                </a:cubicBezTo>
                <a:cubicBezTo>
                  <a:pt x="16983" y="4386"/>
                  <a:pt x="16963" y="4290"/>
                  <a:pt x="16949" y="4181"/>
                </a:cubicBezTo>
                <a:cubicBezTo>
                  <a:pt x="16936" y="4073"/>
                  <a:pt x="16942" y="3976"/>
                  <a:pt x="16942" y="3868"/>
                </a:cubicBezTo>
                <a:cubicBezTo>
                  <a:pt x="16942" y="3843"/>
                  <a:pt x="16949" y="3699"/>
                  <a:pt x="16922" y="3699"/>
                </a:cubicBezTo>
                <a:cubicBezTo>
                  <a:pt x="16895" y="3699"/>
                  <a:pt x="16895" y="3831"/>
                  <a:pt x="16895" y="3855"/>
                </a:cubicBezTo>
                <a:cubicBezTo>
                  <a:pt x="16882" y="4097"/>
                  <a:pt x="16875" y="4350"/>
                  <a:pt x="16787" y="4531"/>
                </a:cubicBezTo>
                <a:cubicBezTo>
                  <a:pt x="16774" y="4555"/>
                  <a:pt x="16767" y="4579"/>
                  <a:pt x="16760" y="4615"/>
                </a:cubicBezTo>
                <a:cubicBezTo>
                  <a:pt x="16760" y="4639"/>
                  <a:pt x="16767" y="4676"/>
                  <a:pt x="16787" y="4688"/>
                </a:cubicBezTo>
                <a:cubicBezTo>
                  <a:pt x="16801" y="4700"/>
                  <a:pt x="16821" y="4688"/>
                  <a:pt x="16828" y="4676"/>
                </a:cubicBezTo>
                <a:cubicBezTo>
                  <a:pt x="16841" y="4651"/>
                  <a:pt x="16848" y="4615"/>
                  <a:pt x="16862" y="4639"/>
                </a:cubicBezTo>
                <a:cubicBezTo>
                  <a:pt x="16868" y="4651"/>
                  <a:pt x="16868" y="4676"/>
                  <a:pt x="16868" y="4688"/>
                </a:cubicBezTo>
                <a:cubicBezTo>
                  <a:pt x="16875" y="4784"/>
                  <a:pt x="16848" y="4881"/>
                  <a:pt x="16821" y="4953"/>
                </a:cubicBezTo>
                <a:cubicBezTo>
                  <a:pt x="16787" y="5037"/>
                  <a:pt x="16754" y="5122"/>
                  <a:pt x="16740" y="5218"/>
                </a:cubicBezTo>
                <a:cubicBezTo>
                  <a:pt x="16733" y="5242"/>
                  <a:pt x="16727" y="5279"/>
                  <a:pt x="16733" y="5303"/>
                </a:cubicBezTo>
                <a:cubicBezTo>
                  <a:pt x="16740" y="5339"/>
                  <a:pt x="16754" y="5363"/>
                  <a:pt x="16767" y="5363"/>
                </a:cubicBezTo>
                <a:cubicBezTo>
                  <a:pt x="16801" y="5363"/>
                  <a:pt x="16801" y="5315"/>
                  <a:pt x="16821" y="5303"/>
                </a:cubicBezTo>
                <a:cubicBezTo>
                  <a:pt x="16835" y="5291"/>
                  <a:pt x="16848" y="5291"/>
                  <a:pt x="16855" y="5303"/>
                </a:cubicBezTo>
                <a:cubicBezTo>
                  <a:pt x="16862" y="5315"/>
                  <a:pt x="16862" y="5327"/>
                  <a:pt x="16862" y="5351"/>
                </a:cubicBezTo>
                <a:cubicBezTo>
                  <a:pt x="16862" y="5423"/>
                  <a:pt x="16828" y="5472"/>
                  <a:pt x="16794" y="5520"/>
                </a:cubicBezTo>
                <a:cubicBezTo>
                  <a:pt x="16760" y="5580"/>
                  <a:pt x="16733" y="5652"/>
                  <a:pt x="16720" y="5737"/>
                </a:cubicBezTo>
                <a:cubicBezTo>
                  <a:pt x="16713" y="5761"/>
                  <a:pt x="16713" y="5785"/>
                  <a:pt x="16713" y="5809"/>
                </a:cubicBezTo>
                <a:cubicBezTo>
                  <a:pt x="16713" y="5833"/>
                  <a:pt x="16720" y="5857"/>
                  <a:pt x="16727" y="5870"/>
                </a:cubicBezTo>
                <a:cubicBezTo>
                  <a:pt x="16747" y="5894"/>
                  <a:pt x="16774" y="5882"/>
                  <a:pt x="16787" y="5857"/>
                </a:cubicBezTo>
                <a:cubicBezTo>
                  <a:pt x="16801" y="5833"/>
                  <a:pt x="16814" y="5797"/>
                  <a:pt x="16821" y="5761"/>
                </a:cubicBezTo>
                <a:cubicBezTo>
                  <a:pt x="16828" y="5737"/>
                  <a:pt x="16835" y="5725"/>
                  <a:pt x="16848" y="5713"/>
                </a:cubicBezTo>
                <a:cubicBezTo>
                  <a:pt x="16895" y="5701"/>
                  <a:pt x="16862" y="5845"/>
                  <a:pt x="16855" y="5870"/>
                </a:cubicBezTo>
                <a:cubicBezTo>
                  <a:pt x="16794" y="6002"/>
                  <a:pt x="16713" y="6135"/>
                  <a:pt x="16720" y="6304"/>
                </a:cubicBezTo>
                <a:cubicBezTo>
                  <a:pt x="16720" y="6328"/>
                  <a:pt x="16727" y="6364"/>
                  <a:pt x="16740" y="6376"/>
                </a:cubicBezTo>
                <a:cubicBezTo>
                  <a:pt x="16760" y="6388"/>
                  <a:pt x="16780" y="6352"/>
                  <a:pt x="16794" y="6316"/>
                </a:cubicBezTo>
                <a:cubicBezTo>
                  <a:pt x="16801" y="6304"/>
                  <a:pt x="16855" y="6099"/>
                  <a:pt x="16862" y="6207"/>
                </a:cubicBezTo>
                <a:cubicBezTo>
                  <a:pt x="16868" y="6304"/>
                  <a:pt x="16828" y="6352"/>
                  <a:pt x="16801" y="6412"/>
                </a:cubicBezTo>
                <a:cubicBezTo>
                  <a:pt x="16760" y="6485"/>
                  <a:pt x="16740" y="6581"/>
                  <a:pt x="16720" y="6666"/>
                </a:cubicBezTo>
                <a:cubicBezTo>
                  <a:pt x="16713" y="6714"/>
                  <a:pt x="16713" y="6762"/>
                  <a:pt x="16733" y="6786"/>
                </a:cubicBezTo>
                <a:cubicBezTo>
                  <a:pt x="16767" y="6810"/>
                  <a:pt x="16780" y="6726"/>
                  <a:pt x="16801" y="6702"/>
                </a:cubicBezTo>
                <a:cubicBezTo>
                  <a:pt x="16821" y="6666"/>
                  <a:pt x="16848" y="6690"/>
                  <a:pt x="16855" y="6738"/>
                </a:cubicBezTo>
                <a:cubicBezTo>
                  <a:pt x="16862" y="6762"/>
                  <a:pt x="16855" y="6798"/>
                  <a:pt x="16848" y="6822"/>
                </a:cubicBezTo>
                <a:cubicBezTo>
                  <a:pt x="16808" y="6931"/>
                  <a:pt x="16740" y="7003"/>
                  <a:pt x="16713" y="7112"/>
                </a:cubicBezTo>
                <a:cubicBezTo>
                  <a:pt x="16706" y="7148"/>
                  <a:pt x="16706" y="7196"/>
                  <a:pt x="16720" y="7208"/>
                </a:cubicBezTo>
                <a:cubicBezTo>
                  <a:pt x="16747" y="7244"/>
                  <a:pt x="16774" y="7184"/>
                  <a:pt x="16787" y="7160"/>
                </a:cubicBezTo>
                <a:cubicBezTo>
                  <a:pt x="16794" y="7148"/>
                  <a:pt x="16801" y="7148"/>
                  <a:pt x="16808" y="7148"/>
                </a:cubicBezTo>
                <a:cubicBezTo>
                  <a:pt x="16814" y="7148"/>
                  <a:pt x="16821" y="7160"/>
                  <a:pt x="16828" y="7172"/>
                </a:cubicBezTo>
                <a:cubicBezTo>
                  <a:pt x="16828" y="7184"/>
                  <a:pt x="16828" y="7196"/>
                  <a:pt x="16821" y="7220"/>
                </a:cubicBezTo>
                <a:cubicBezTo>
                  <a:pt x="16801" y="7341"/>
                  <a:pt x="16740" y="7389"/>
                  <a:pt x="16700" y="7486"/>
                </a:cubicBezTo>
                <a:cubicBezTo>
                  <a:pt x="16686" y="7534"/>
                  <a:pt x="16672" y="7582"/>
                  <a:pt x="16666" y="7630"/>
                </a:cubicBezTo>
                <a:cubicBezTo>
                  <a:pt x="16666" y="7654"/>
                  <a:pt x="16666" y="7691"/>
                  <a:pt x="16666" y="7715"/>
                </a:cubicBezTo>
                <a:cubicBezTo>
                  <a:pt x="16672" y="7739"/>
                  <a:pt x="16686" y="7751"/>
                  <a:pt x="16700" y="7751"/>
                </a:cubicBezTo>
                <a:cubicBezTo>
                  <a:pt x="16720" y="7751"/>
                  <a:pt x="16733" y="7727"/>
                  <a:pt x="16740" y="7691"/>
                </a:cubicBezTo>
                <a:cubicBezTo>
                  <a:pt x="16747" y="7667"/>
                  <a:pt x="16754" y="7630"/>
                  <a:pt x="16767" y="7606"/>
                </a:cubicBezTo>
                <a:cubicBezTo>
                  <a:pt x="16780" y="7570"/>
                  <a:pt x="16814" y="7570"/>
                  <a:pt x="16814" y="7618"/>
                </a:cubicBezTo>
                <a:cubicBezTo>
                  <a:pt x="16821" y="7667"/>
                  <a:pt x="16787" y="7715"/>
                  <a:pt x="16774" y="7739"/>
                </a:cubicBezTo>
                <a:cubicBezTo>
                  <a:pt x="16754" y="7811"/>
                  <a:pt x="16727" y="7872"/>
                  <a:pt x="16706" y="7944"/>
                </a:cubicBezTo>
                <a:cubicBezTo>
                  <a:pt x="16423" y="7944"/>
                  <a:pt x="16423" y="7944"/>
                  <a:pt x="16423" y="7944"/>
                </a:cubicBezTo>
                <a:cubicBezTo>
                  <a:pt x="15700" y="9234"/>
                  <a:pt x="15700" y="9234"/>
                  <a:pt x="15700" y="9234"/>
                </a:cubicBezTo>
                <a:cubicBezTo>
                  <a:pt x="15687" y="9210"/>
                  <a:pt x="15674" y="9174"/>
                  <a:pt x="15660" y="9150"/>
                </a:cubicBezTo>
                <a:cubicBezTo>
                  <a:pt x="15613" y="9066"/>
                  <a:pt x="15579" y="8957"/>
                  <a:pt x="15559" y="8836"/>
                </a:cubicBezTo>
                <a:cubicBezTo>
                  <a:pt x="15579" y="8885"/>
                  <a:pt x="15606" y="8933"/>
                  <a:pt x="15633" y="8969"/>
                </a:cubicBezTo>
                <a:cubicBezTo>
                  <a:pt x="15653" y="8993"/>
                  <a:pt x="15680" y="8993"/>
                  <a:pt x="15687" y="8945"/>
                </a:cubicBezTo>
                <a:cubicBezTo>
                  <a:pt x="15687" y="8921"/>
                  <a:pt x="15687" y="8909"/>
                  <a:pt x="15687" y="8885"/>
                </a:cubicBezTo>
                <a:cubicBezTo>
                  <a:pt x="15687" y="8836"/>
                  <a:pt x="15680" y="8788"/>
                  <a:pt x="15674" y="8752"/>
                </a:cubicBezTo>
                <a:cubicBezTo>
                  <a:pt x="15653" y="8680"/>
                  <a:pt x="15620" y="8619"/>
                  <a:pt x="15592" y="8559"/>
                </a:cubicBezTo>
                <a:cubicBezTo>
                  <a:pt x="15559" y="8499"/>
                  <a:pt x="15539" y="8426"/>
                  <a:pt x="15545" y="8354"/>
                </a:cubicBezTo>
                <a:cubicBezTo>
                  <a:pt x="15552" y="8342"/>
                  <a:pt x="15552" y="8330"/>
                  <a:pt x="15559" y="8318"/>
                </a:cubicBezTo>
                <a:cubicBezTo>
                  <a:pt x="15565" y="8306"/>
                  <a:pt x="15579" y="8330"/>
                  <a:pt x="15586" y="8342"/>
                </a:cubicBezTo>
                <a:cubicBezTo>
                  <a:pt x="15599" y="8378"/>
                  <a:pt x="15599" y="8402"/>
                  <a:pt x="15626" y="8390"/>
                </a:cubicBezTo>
                <a:cubicBezTo>
                  <a:pt x="15647" y="8378"/>
                  <a:pt x="15653" y="8342"/>
                  <a:pt x="15653" y="8306"/>
                </a:cubicBezTo>
                <a:cubicBezTo>
                  <a:pt x="15653" y="8282"/>
                  <a:pt x="15647" y="8257"/>
                  <a:pt x="15640" y="8233"/>
                </a:cubicBezTo>
                <a:cubicBezTo>
                  <a:pt x="15599" y="8101"/>
                  <a:pt x="15518" y="7980"/>
                  <a:pt x="15532" y="7823"/>
                </a:cubicBezTo>
                <a:cubicBezTo>
                  <a:pt x="15532" y="7811"/>
                  <a:pt x="15532" y="7799"/>
                  <a:pt x="15539" y="7787"/>
                </a:cubicBezTo>
                <a:cubicBezTo>
                  <a:pt x="15552" y="7775"/>
                  <a:pt x="15565" y="7799"/>
                  <a:pt x="15579" y="7823"/>
                </a:cubicBezTo>
                <a:cubicBezTo>
                  <a:pt x="15586" y="7847"/>
                  <a:pt x="15599" y="7872"/>
                  <a:pt x="15613" y="7859"/>
                </a:cubicBezTo>
                <a:cubicBezTo>
                  <a:pt x="15626" y="7847"/>
                  <a:pt x="15626" y="7811"/>
                  <a:pt x="15626" y="7787"/>
                </a:cubicBezTo>
                <a:cubicBezTo>
                  <a:pt x="15606" y="7667"/>
                  <a:pt x="15565" y="7558"/>
                  <a:pt x="15539" y="7449"/>
                </a:cubicBezTo>
                <a:cubicBezTo>
                  <a:pt x="15525" y="7413"/>
                  <a:pt x="15518" y="7377"/>
                  <a:pt x="15525" y="7353"/>
                </a:cubicBezTo>
                <a:cubicBezTo>
                  <a:pt x="15525" y="7341"/>
                  <a:pt x="15525" y="7341"/>
                  <a:pt x="15525" y="7329"/>
                </a:cubicBezTo>
                <a:cubicBezTo>
                  <a:pt x="15532" y="7317"/>
                  <a:pt x="15545" y="7317"/>
                  <a:pt x="15552" y="7329"/>
                </a:cubicBezTo>
                <a:cubicBezTo>
                  <a:pt x="15565" y="7353"/>
                  <a:pt x="15565" y="7401"/>
                  <a:pt x="15586" y="7401"/>
                </a:cubicBezTo>
                <a:cubicBezTo>
                  <a:pt x="15613" y="7413"/>
                  <a:pt x="15626" y="7365"/>
                  <a:pt x="15626" y="7329"/>
                </a:cubicBezTo>
                <a:cubicBezTo>
                  <a:pt x="15626" y="7281"/>
                  <a:pt x="15613" y="7244"/>
                  <a:pt x="15599" y="7208"/>
                </a:cubicBezTo>
                <a:cubicBezTo>
                  <a:pt x="15512" y="6955"/>
                  <a:pt x="15512" y="6629"/>
                  <a:pt x="15458" y="6352"/>
                </a:cubicBezTo>
                <a:cubicBezTo>
                  <a:pt x="15451" y="6340"/>
                  <a:pt x="15451" y="6328"/>
                  <a:pt x="15444" y="6316"/>
                </a:cubicBezTo>
                <a:cubicBezTo>
                  <a:pt x="15437" y="6304"/>
                  <a:pt x="15417" y="6316"/>
                  <a:pt x="15417" y="6340"/>
                </a:cubicBezTo>
                <a:cubicBezTo>
                  <a:pt x="15410" y="6364"/>
                  <a:pt x="15410" y="6388"/>
                  <a:pt x="15410" y="6400"/>
                </a:cubicBezTo>
                <a:cubicBezTo>
                  <a:pt x="15424" y="6593"/>
                  <a:pt x="15404" y="6786"/>
                  <a:pt x="15383" y="6979"/>
                </a:cubicBezTo>
                <a:cubicBezTo>
                  <a:pt x="15377" y="7051"/>
                  <a:pt x="15370" y="7124"/>
                  <a:pt x="15356" y="7196"/>
                </a:cubicBezTo>
                <a:cubicBezTo>
                  <a:pt x="15336" y="7281"/>
                  <a:pt x="15309" y="7365"/>
                  <a:pt x="15289" y="7449"/>
                </a:cubicBezTo>
                <a:cubicBezTo>
                  <a:pt x="15282" y="7498"/>
                  <a:pt x="15275" y="7558"/>
                  <a:pt x="15302" y="7582"/>
                </a:cubicBezTo>
                <a:cubicBezTo>
                  <a:pt x="15336" y="7594"/>
                  <a:pt x="15356" y="7510"/>
                  <a:pt x="15390" y="7510"/>
                </a:cubicBezTo>
                <a:cubicBezTo>
                  <a:pt x="15444" y="7510"/>
                  <a:pt x="15404" y="7642"/>
                  <a:pt x="15390" y="7679"/>
                </a:cubicBezTo>
                <a:cubicBezTo>
                  <a:pt x="15370" y="7763"/>
                  <a:pt x="15329" y="7847"/>
                  <a:pt x="15329" y="7956"/>
                </a:cubicBezTo>
                <a:cubicBezTo>
                  <a:pt x="15329" y="7968"/>
                  <a:pt x="15329" y="7980"/>
                  <a:pt x="15329" y="7992"/>
                </a:cubicBezTo>
                <a:cubicBezTo>
                  <a:pt x="15363" y="8077"/>
                  <a:pt x="15404" y="7944"/>
                  <a:pt x="15417" y="7908"/>
                </a:cubicBezTo>
                <a:cubicBezTo>
                  <a:pt x="15417" y="7896"/>
                  <a:pt x="15430" y="7884"/>
                  <a:pt x="15444" y="7896"/>
                </a:cubicBezTo>
                <a:cubicBezTo>
                  <a:pt x="15451" y="7908"/>
                  <a:pt x="15451" y="7920"/>
                  <a:pt x="15451" y="7944"/>
                </a:cubicBezTo>
                <a:cubicBezTo>
                  <a:pt x="15437" y="8149"/>
                  <a:pt x="15316" y="8270"/>
                  <a:pt x="15289" y="8463"/>
                </a:cubicBezTo>
                <a:cubicBezTo>
                  <a:pt x="15282" y="8487"/>
                  <a:pt x="15282" y="8511"/>
                  <a:pt x="15289" y="8535"/>
                </a:cubicBezTo>
                <a:cubicBezTo>
                  <a:pt x="15302" y="8583"/>
                  <a:pt x="15350" y="8571"/>
                  <a:pt x="15370" y="8535"/>
                </a:cubicBezTo>
                <a:cubicBezTo>
                  <a:pt x="15390" y="8511"/>
                  <a:pt x="15397" y="8463"/>
                  <a:pt x="15417" y="8438"/>
                </a:cubicBezTo>
                <a:cubicBezTo>
                  <a:pt x="15430" y="8414"/>
                  <a:pt x="15464" y="8390"/>
                  <a:pt x="15451" y="8463"/>
                </a:cubicBezTo>
                <a:cubicBezTo>
                  <a:pt x="15451" y="8487"/>
                  <a:pt x="15444" y="8499"/>
                  <a:pt x="15430" y="8523"/>
                </a:cubicBezTo>
                <a:cubicBezTo>
                  <a:pt x="15410" y="8571"/>
                  <a:pt x="15383" y="8619"/>
                  <a:pt x="15356" y="8668"/>
                </a:cubicBezTo>
                <a:cubicBezTo>
                  <a:pt x="15343" y="8692"/>
                  <a:pt x="15329" y="8716"/>
                  <a:pt x="15316" y="8740"/>
                </a:cubicBezTo>
                <a:cubicBezTo>
                  <a:pt x="15302" y="8776"/>
                  <a:pt x="15295" y="8812"/>
                  <a:pt x="15289" y="8861"/>
                </a:cubicBezTo>
                <a:cubicBezTo>
                  <a:pt x="15282" y="8897"/>
                  <a:pt x="15275" y="8945"/>
                  <a:pt x="15289" y="8969"/>
                </a:cubicBezTo>
                <a:cubicBezTo>
                  <a:pt x="15302" y="8981"/>
                  <a:pt x="15316" y="8981"/>
                  <a:pt x="15329" y="8969"/>
                </a:cubicBezTo>
                <a:cubicBezTo>
                  <a:pt x="15336" y="8957"/>
                  <a:pt x="15350" y="8945"/>
                  <a:pt x="15356" y="8921"/>
                </a:cubicBezTo>
                <a:cubicBezTo>
                  <a:pt x="15370" y="8897"/>
                  <a:pt x="15383" y="8861"/>
                  <a:pt x="15397" y="8836"/>
                </a:cubicBezTo>
                <a:cubicBezTo>
                  <a:pt x="15404" y="8824"/>
                  <a:pt x="15410" y="8836"/>
                  <a:pt x="15410" y="8848"/>
                </a:cubicBezTo>
                <a:cubicBezTo>
                  <a:pt x="15417" y="8861"/>
                  <a:pt x="15417" y="8873"/>
                  <a:pt x="15417" y="8885"/>
                </a:cubicBezTo>
                <a:cubicBezTo>
                  <a:pt x="15404" y="8993"/>
                  <a:pt x="15377" y="9053"/>
                  <a:pt x="15329" y="9114"/>
                </a:cubicBezTo>
                <a:cubicBezTo>
                  <a:pt x="15282" y="9198"/>
                  <a:pt x="15228" y="9283"/>
                  <a:pt x="15221" y="9391"/>
                </a:cubicBezTo>
                <a:cubicBezTo>
                  <a:pt x="15221" y="9415"/>
                  <a:pt x="15221" y="9439"/>
                  <a:pt x="15221" y="9451"/>
                </a:cubicBezTo>
                <a:cubicBezTo>
                  <a:pt x="13534" y="9451"/>
                  <a:pt x="13534" y="9451"/>
                  <a:pt x="13534" y="9451"/>
                </a:cubicBezTo>
                <a:cubicBezTo>
                  <a:pt x="13534" y="9451"/>
                  <a:pt x="13534" y="9439"/>
                  <a:pt x="13534" y="9439"/>
                </a:cubicBezTo>
                <a:cubicBezTo>
                  <a:pt x="13534" y="9379"/>
                  <a:pt x="13514" y="9319"/>
                  <a:pt x="13493" y="9258"/>
                </a:cubicBezTo>
                <a:cubicBezTo>
                  <a:pt x="13466" y="9198"/>
                  <a:pt x="13453" y="9138"/>
                  <a:pt x="13426" y="9078"/>
                </a:cubicBezTo>
                <a:cubicBezTo>
                  <a:pt x="13405" y="9005"/>
                  <a:pt x="13379" y="8945"/>
                  <a:pt x="13372" y="8861"/>
                </a:cubicBezTo>
                <a:cubicBezTo>
                  <a:pt x="13412" y="8788"/>
                  <a:pt x="13460" y="9017"/>
                  <a:pt x="13514" y="8993"/>
                </a:cubicBezTo>
                <a:cubicBezTo>
                  <a:pt x="13554" y="8969"/>
                  <a:pt x="13534" y="8861"/>
                  <a:pt x="13514" y="8800"/>
                </a:cubicBezTo>
                <a:cubicBezTo>
                  <a:pt x="13460" y="8655"/>
                  <a:pt x="13426" y="8487"/>
                  <a:pt x="13399" y="8318"/>
                </a:cubicBezTo>
                <a:cubicBezTo>
                  <a:pt x="13392" y="8245"/>
                  <a:pt x="13385" y="8149"/>
                  <a:pt x="13379" y="8065"/>
                </a:cubicBezTo>
                <a:cubicBezTo>
                  <a:pt x="13372" y="8040"/>
                  <a:pt x="13379" y="7847"/>
                  <a:pt x="13331" y="7908"/>
                </a:cubicBezTo>
                <a:cubicBezTo>
                  <a:pt x="13318" y="7920"/>
                  <a:pt x="13318" y="7944"/>
                  <a:pt x="13311" y="7980"/>
                </a:cubicBezTo>
                <a:cubicBezTo>
                  <a:pt x="13291" y="8113"/>
                  <a:pt x="13277" y="8257"/>
                  <a:pt x="13257" y="8402"/>
                </a:cubicBezTo>
                <a:cubicBezTo>
                  <a:pt x="13237" y="8511"/>
                  <a:pt x="13230" y="8668"/>
                  <a:pt x="13190" y="8764"/>
                </a:cubicBezTo>
                <a:cubicBezTo>
                  <a:pt x="13169" y="8812"/>
                  <a:pt x="13142" y="8848"/>
                  <a:pt x="13142" y="8921"/>
                </a:cubicBezTo>
                <a:cubicBezTo>
                  <a:pt x="13142" y="8933"/>
                  <a:pt x="13149" y="8933"/>
                  <a:pt x="13149" y="8933"/>
                </a:cubicBezTo>
                <a:cubicBezTo>
                  <a:pt x="13149" y="8945"/>
                  <a:pt x="13156" y="8945"/>
                  <a:pt x="13162" y="8957"/>
                </a:cubicBezTo>
                <a:cubicBezTo>
                  <a:pt x="13203" y="8981"/>
                  <a:pt x="13237" y="8921"/>
                  <a:pt x="13270" y="8861"/>
                </a:cubicBezTo>
                <a:cubicBezTo>
                  <a:pt x="13270" y="8861"/>
                  <a:pt x="13277" y="8848"/>
                  <a:pt x="13284" y="8848"/>
                </a:cubicBezTo>
                <a:cubicBezTo>
                  <a:pt x="13284" y="8836"/>
                  <a:pt x="13291" y="8848"/>
                  <a:pt x="13298" y="8848"/>
                </a:cubicBezTo>
                <a:cubicBezTo>
                  <a:pt x="13304" y="8873"/>
                  <a:pt x="13298" y="8921"/>
                  <a:pt x="13298" y="8945"/>
                </a:cubicBezTo>
                <a:cubicBezTo>
                  <a:pt x="13291" y="9017"/>
                  <a:pt x="13270" y="9090"/>
                  <a:pt x="13250" y="9138"/>
                </a:cubicBezTo>
                <a:cubicBezTo>
                  <a:pt x="13210" y="9234"/>
                  <a:pt x="13156" y="9319"/>
                  <a:pt x="13129" y="9415"/>
                </a:cubicBezTo>
                <a:cubicBezTo>
                  <a:pt x="13122" y="9439"/>
                  <a:pt x="13115" y="9464"/>
                  <a:pt x="13115" y="9488"/>
                </a:cubicBezTo>
                <a:cubicBezTo>
                  <a:pt x="13115" y="9536"/>
                  <a:pt x="13142" y="9560"/>
                  <a:pt x="13169" y="9560"/>
                </a:cubicBezTo>
                <a:cubicBezTo>
                  <a:pt x="13196" y="9572"/>
                  <a:pt x="13217" y="9524"/>
                  <a:pt x="13230" y="9476"/>
                </a:cubicBezTo>
                <a:cubicBezTo>
                  <a:pt x="13237" y="9439"/>
                  <a:pt x="13244" y="9403"/>
                  <a:pt x="13257" y="9391"/>
                </a:cubicBezTo>
                <a:cubicBezTo>
                  <a:pt x="13264" y="9391"/>
                  <a:pt x="13270" y="9391"/>
                  <a:pt x="13270" y="9391"/>
                </a:cubicBezTo>
                <a:cubicBezTo>
                  <a:pt x="13277" y="9391"/>
                  <a:pt x="13277" y="9403"/>
                  <a:pt x="13277" y="9403"/>
                </a:cubicBezTo>
                <a:cubicBezTo>
                  <a:pt x="13277" y="9464"/>
                  <a:pt x="13270" y="9524"/>
                  <a:pt x="13257" y="9572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60" y="9620"/>
                  <a:pt x="12892" y="9512"/>
                  <a:pt x="12845" y="9415"/>
                </a:cubicBezTo>
                <a:cubicBezTo>
                  <a:pt x="12825" y="9355"/>
                  <a:pt x="12805" y="9307"/>
                  <a:pt x="12798" y="9246"/>
                </a:cubicBezTo>
                <a:cubicBezTo>
                  <a:pt x="12791" y="9222"/>
                  <a:pt x="12785" y="9162"/>
                  <a:pt x="12785" y="9150"/>
                </a:cubicBezTo>
                <a:cubicBezTo>
                  <a:pt x="12798" y="9114"/>
                  <a:pt x="12818" y="9162"/>
                  <a:pt x="12825" y="9186"/>
                </a:cubicBezTo>
                <a:cubicBezTo>
                  <a:pt x="12839" y="9210"/>
                  <a:pt x="12845" y="9246"/>
                  <a:pt x="12859" y="9271"/>
                </a:cubicBezTo>
                <a:cubicBezTo>
                  <a:pt x="12865" y="9295"/>
                  <a:pt x="12879" y="9319"/>
                  <a:pt x="12892" y="9331"/>
                </a:cubicBezTo>
                <a:cubicBezTo>
                  <a:pt x="12906" y="9343"/>
                  <a:pt x="12920" y="9355"/>
                  <a:pt x="12933" y="9343"/>
                </a:cubicBezTo>
                <a:cubicBezTo>
                  <a:pt x="12953" y="9331"/>
                  <a:pt x="12960" y="9283"/>
                  <a:pt x="12960" y="9246"/>
                </a:cubicBezTo>
                <a:cubicBezTo>
                  <a:pt x="12967" y="9186"/>
                  <a:pt x="12953" y="9138"/>
                  <a:pt x="12933" y="9090"/>
                </a:cubicBezTo>
                <a:cubicBezTo>
                  <a:pt x="12913" y="9041"/>
                  <a:pt x="12892" y="9005"/>
                  <a:pt x="12872" y="8957"/>
                </a:cubicBezTo>
                <a:cubicBezTo>
                  <a:pt x="12852" y="8933"/>
                  <a:pt x="12839" y="8897"/>
                  <a:pt x="12825" y="8861"/>
                </a:cubicBezTo>
                <a:cubicBezTo>
                  <a:pt x="12812" y="8824"/>
                  <a:pt x="12744" y="8607"/>
                  <a:pt x="12791" y="8583"/>
                </a:cubicBezTo>
                <a:cubicBezTo>
                  <a:pt x="12805" y="8571"/>
                  <a:pt x="12818" y="8583"/>
                  <a:pt x="12825" y="8595"/>
                </a:cubicBezTo>
                <a:cubicBezTo>
                  <a:pt x="12839" y="8607"/>
                  <a:pt x="12845" y="8631"/>
                  <a:pt x="12852" y="8643"/>
                </a:cubicBezTo>
                <a:cubicBezTo>
                  <a:pt x="12872" y="8692"/>
                  <a:pt x="12899" y="8704"/>
                  <a:pt x="12926" y="8704"/>
                </a:cubicBezTo>
                <a:cubicBezTo>
                  <a:pt x="12933" y="8704"/>
                  <a:pt x="12947" y="8704"/>
                  <a:pt x="12947" y="8692"/>
                </a:cubicBezTo>
                <a:cubicBezTo>
                  <a:pt x="12960" y="8680"/>
                  <a:pt x="12960" y="8655"/>
                  <a:pt x="12960" y="8643"/>
                </a:cubicBezTo>
                <a:cubicBezTo>
                  <a:pt x="12960" y="8571"/>
                  <a:pt x="12940" y="8511"/>
                  <a:pt x="12920" y="8463"/>
                </a:cubicBezTo>
                <a:cubicBezTo>
                  <a:pt x="12892" y="8402"/>
                  <a:pt x="12879" y="8330"/>
                  <a:pt x="12859" y="8270"/>
                </a:cubicBezTo>
                <a:cubicBezTo>
                  <a:pt x="12832" y="8197"/>
                  <a:pt x="12805" y="8137"/>
                  <a:pt x="12798" y="8052"/>
                </a:cubicBezTo>
                <a:cubicBezTo>
                  <a:pt x="12845" y="7980"/>
                  <a:pt x="12886" y="8221"/>
                  <a:pt x="12940" y="8185"/>
                </a:cubicBezTo>
                <a:cubicBezTo>
                  <a:pt x="12980" y="8161"/>
                  <a:pt x="12967" y="8052"/>
                  <a:pt x="12940" y="7992"/>
                </a:cubicBezTo>
                <a:cubicBezTo>
                  <a:pt x="12886" y="7847"/>
                  <a:pt x="12852" y="7691"/>
                  <a:pt x="12832" y="7522"/>
                </a:cubicBezTo>
                <a:cubicBezTo>
                  <a:pt x="12818" y="7437"/>
                  <a:pt x="12812" y="7353"/>
                  <a:pt x="12805" y="7269"/>
                </a:cubicBezTo>
                <a:cubicBezTo>
                  <a:pt x="12805" y="7232"/>
                  <a:pt x="12805" y="7051"/>
                  <a:pt x="12758" y="7100"/>
                </a:cubicBezTo>
                <a:cubicBezTo>
                  <a:pt x="12744" y="7112"/>
                  <a:pt x="12744" y="7148"/>
                  <a:pt x="12737" y="7172"/>
                </a:cubicBezTo>
                <a:cubicBezTo>
                  <a:pt x="12724" y="7317"/>
                  <a:pt x="12704" y="7462"/>
                  <a:pt x="12683" y="7594"/>
                </a:cubicBezTo>
                <a:cubicBezTo>
                  <a:pt x="12670" y="7715"/>
                  <a:pt x="12656" y="7859"/>
                  <a:pt x="12622" y="7956"/>
                </a:cubicBezTo>
                <a:cubicBezTo>
                  <a:pt x="12595" y="8004"/>
                  <a:pt x="12569" y="8052"/>
                  <a:pt x="12575" y="8125"/>
                </a:cubicBezTo>
                <a:cubicBezTo>
                  <a:pt x="12575" y="8125"/>
                  <a:pt x="12575" y="8125"/>
                  <a:pt x="12575" y="8137"/>
                </a:cubicBezTo>
                <a:cubicBezTo>
                  <a:pt x="12575" y="8149"/>
                  <a:pt x="12582" y="8149"/>
                  <a:pt x="12589" y="8149"/>
                </a:cubicBezTo>
                <a:cubicBezTo>
                  <a:pt x="12636" y="8173"/>
                  <a:pt x="12663" y="8113"/>
                  <a:pt x="12697" y="8065"/>
                </a:cubicBezTo>
                <a:cubicBezTo>
                  <a:pt x="12697" y="8052"/>
                  <a:pt x="12704" y="8052"/>
                  <a:pt x="12710" y="8040"/>
                </a:cubicBezTo>
                <a:cubicBezTo>
                  <a:pt x="12717" y="8040"/>
                  <a:pt x="12717" y="8040"/>
                  <a:pt x="12724" y="8052"/>
                </a:cubicBezTo>
                <a:cubicBezTo>
                  <a:pt x="12737" y="8065"/>
                  <a:pt x="12724" y="8125"/>
                  <a:pt x="12724" y="8137"/>
                </a:cubicBezTo>
                <a:cubicBezTo>
                  <a:pt x="12717" y="8209"/>
                  <a:pt x="12697" y="8282"/>
                  <a:pt x="12677" y="8342"/>
                </a:cubicBezTo>
                <a:cubicBezTo>
                  <a:pt x="12636" y="8438"/>
                  <a:pt x="12582" y="8511"/>
                  <a:pt x="12555" y="8619"/>
                </a:cubicBezTo>
                <a:cubicBezTo>
                  <a:pt x="12548" y="8643"/>
                  <a:pt x="12542" y="8668"/>
                  <a:pt x="12542" y="8692"/>
                </a:cubicBezTo>
                <a:cubicBezTo>
                  <a:pt x="12548" y="8728"/>
                  <a:pt x="12569" y="8764"/>
                  <a:pt x="12595" y="8764"/>
                </a:cubicBezTo>
                <a:cubicBezTo>
                  <a:pt x="12629" y="8764"/>
                  <a:pt x="12643" y="8716"/>
                  <a:pt x="12656" y="8668"/>
                </a:cubicBezTo>
                <a:cubicBezTo>
                  <a:pt x="12663" y="8643"/>
                  <a:pt x="12670" y="8607"/>
                  <a:pt x="12690" y="8583"/>
                </a:cubicBezTo>
                <a:cubicBezTo>
                  <a:pt x="12690" y="8583"/>
                  <a:pt x="12697" y="8583"/>
                  <a:pt x="12697" y="8595"/>
                </a:cubicBezTo>
                <a:cubicBezTo>
                  <a:pt x="12704" y="8595"/>
                  <a:pt x="12704" y="8595"/>
                  <a:pt x="12704" y="8595"/>
                </a:cubicBezTo>
                <a:cubicBezTo>
                  <a:pt x="12704" y="8668"/>
                  <a:pt x="12697" y="8740"/>
                  <a:pt x="12683" y="8800"/>
                </a:cubicBezTo>
                <a:cubicBezTo>
                  <a:pt x="12663" y="8861"/>
                  <a:pt x="12636" y="8909"/>
                  <a:pt x="12609" y="8957"/>
                </a:cubicBezTo>
                <a:cubicBezTo>
                  <a:pt x="12595" y="8981"/>
                  <a:pt x="12575" y="9005"/>
                  <a:pt x="12569" y="9041"/>
                </a:cubicBezTo>
                <a:cubicBezTo>
                  <a:pt x="12562" y="9066"/>
                  <a:pt x="12555" y="9090"/>
                  <a:pt x="12555" y="9114"/>
                </a:cubicBezTo>
                <a:cubicBezTo>
                  <a:pt x="12562" y="9150"/>
                  <a:pt x="12569" y="9174"/>
                  <a:pt x="12582" y="9186"/>
                </a:cubicBezTo>
                <a:cubicBezTo>
                  <a:pt x="12602" y="9198"/>
                  <a:pt x="12622" y="9174"/>
                  <a:pt x="12636" y="9150"/>
                </a:cubicBezTo>
                <a:cubicBezTo>
                  <a:pt x="12650" y="9138"/>
                  <a:pt x="12690" y="9017"/>
                  <a:pt x="12704" y="9066"/>
                </a:cubicBezTo>
                <a:cubicBezTo>
                  <a:pt x="12710" y="9078"/>
                  <a:pt x="12697" y="9150"/>
                  <a:pt x="12697" y="9162"/>
                </a:cubicBezTo>
                <a:cubicBezTo>
                  <a:pt x="12690" y="9234"/>
                  <a:pt x="12677" y="9295"/>
                  <a:pt x="12663" y="9355"/>
                </a:cubicBezTo>
                <a:cubicBezTo>
                  <a:pt x="12636" y="9476"/>
                  <a:pt x="12595" y="9584"/>
                  <a:pt x="12542" y="9681"/>
                </a:cubicBezTo>
                <a:cubicBezTo>
                  <a:pt x="12521" y="9729"/>
                  <a:pt x="12494" y="9777"/>
                  <a:pt x="12494" y="9825"/>
                </a:cubicBezTo>
                <a:cubicBezTo>
                  <a:pt x="12494" y="9910"/>
                  <a:pt x="12548" y="9934"/>
                  <a:pt x="12589" y="9922"/>
                </a:cubicBezTo>
                <a:cubicBezTo>
                  <a:pt x="12636" y="9898"/>
                  <a:pt x="12636" y="9801"/>
                  <a:pt x="12670" y="9753"/>
                </a:cubicBezTo>
                <a:cubicBezTo>
                  <a:pt x="12677" y="9753"/>
                  <a:pt x="12677" y="9741"/>
                  <a:pt x="12683" y="9753"/>
                </a:cubicBezTo>
                <a:cubicBezTo>
                  <a:pt x="12690" y="9753"/>
                  <a:pt x="12690" y="9765"/>
                  <a:pt x="12690" y="9777"/>
                </a:cubicBezTo>
                <a:cubicBezTo>
                  <a:pt x="12683" y="9837"/>
                  <a:pt x="12677" y="9898"/>
                  <a:pt x="12663" y="9958"/>
                </a:cubicBezTo>
                <a:cubicBezTo>
                  <a:pt x="12204" y="10247"/>
                  <a:pt x="12204" y="10247"/>
                  <a:pt x="12204" y="10247"/>
                </a:cubicBezTo>
                <a:cubicBezTo>
                  <a:pt x="12190" y="10223"/>
                  <a:pt x="12184" y="10211"/>
                  <a:pt x="12170" y="10187"/>
                </a:cubicBezTo>
                <a:cubicBezTo>
                  <a:pt x="12157" y="10151"/>
                  <a:pt x="12089" y="9934"/>
                  <a:pt x="12137" y="9898"/>
                </a:cubicBezTo>
                <a:cubicBezTo>
                  <a:pt x="12150" y="9898"/>
                  <a:pt x="12164" y="9910"/>
                  <a:pt x="12177" y="9922"/>
                </a:cubicBezTo>
                <a:cubicBezTo>
                  <a:pt x="12184" y="9934"/>
                  <a:pt x="12190" y="9958"/>
                  <a:pt x="12197" y="9970"/>
                </a:cubicBezTo>
                <a:cubicBezTo>
                  <a:pt x="12218" y="10006"/>
                  <a:pt x="12245" y="10030"/>
                  <a:pt x="12278" y="10030"/>
                </a:cubicBezTo>
                <a:cubicBezTo>
                  <a:pt x="12285" y="10030"/>
                  <a:pt x="12292" y="10030"/>
                  <a:pt x="12299" y="10018"/>
                </a:cubicBezTo>
                <a:cubicBezTo>
                  <a:pt x="12305" y="10006"/>
                  <a:pt x="12312" y="9982"/>
                  <a:pt x="12312" y="9958"/>
                </a:cubicBezTo>
                <a:cubicBezTo>
                  <a:pt x="12312" y="9898"/>
                  <a:pt x="12292" y="9837"/>
                  <a:pt x="12265" y="9777"/>
                </a:cubicBezTo>
                <a:cubicBezTo>
                  <a:pt x="12245" y="9717"/>
                  <a:pt x="12224" y="9656"/>
                  <a:pt x="12204" y="9596"/>
                </a:cubicBezTo>
                <a:cubicBezTo>
                  <a:pt x="12177" y="9524"/>
                  <a:pt x="12150" y="9464"/>
                  <a:pt x="12143" y="9379"/>
                </a:cubicBezTo>
                <a:cubicBezTo>
                  <a:pt x="12190" y="9307"/>
                  <a:pt x="12231" y="9548"/>
                  <a:pt x="12292" y="9512"/>
                </a:cubicBezTo>
                <a:cubicBezTo>
                  <a:pt x="12332" y="9488"/>
                  <a:pt x="12312" y="9379"/>
                  <a:pt x="12285" y="9319"/>
                </a:cubicBezTo>
                <a:cubicBezTo>
                  <a:pt x="12231" y="9174"/>
                  <a:pt x="12197" y="9017"/>
                  <a:pt x="12177" y="8848"/>
                </a:cubicBezTo>
                <a:cubicBezTo>
                  <a:pt x="12164" y="8764"/>
                  <a:pt x="12157" y="8680"/>
                  <a:pt x="12150" y="8595"/>
                </a:cubicBezTo>
                <a:cubicBezTo>
                  <a:pt x="12150" y="8559"/>
                  <a:pt x="12150" y="8366"/>
                  <a:pt x="12110" y="8426"/>
                </a:cubicBezTo>
                <a:cubicBezTo>
                  <a:pt x="12096" y="8438"/>
                  <a:pt x="12089" y="8463"/>
                  <a:pt x="12089" y="8499"/>
                </a:cubicBezTo>
                <a:cubicBezTo>
                  <a:pt x="12069" y="8631"/>
                  <a:pt x="12049" y="8776"/>
                  <a:pt x="12029" y="8921"/>
                </a:cubicBezTo>
                <a:cubicBezTo>
                  <a:pt x="12015" y="9029"/>
                  <a:pt x="12008" y="9186"/>
                  <a:pt x="11968" y="9283"/>
                </a:cubicBezTo>
                <a:cubicBezTo>
                  <a:pt x="11948" y="9331"/>
                  <a:pt x="11920" y="9367"/>
                  <a:pt x="11920" y="9439"/>
                </a:cubicBezTo>
                <a:cubicBezTo>
                  <a:pt x="11920" y="9451"/>
                  <a:pt x="11920" y="9451"/>
                  <a:pt x="11920" y="9464"/>
                </a:cubicBezTo>
                <a:cubicBezTo>
                  <a:pt x="11927" y="9464"/>
                  <a:pt x="11927" y="9476"/>
                  <a:pt x="11934" y="9476"/>
                </a:cubicBezTo>
                <a:cubicBezTo>
                  <a:pt x="11981" y="9500"/>
                  <a:pt x="12015" y="9439"/>
                  <a:pt x="12042" y="9379"/>
                </a:cubicBezTo>
                <a:cubicBezTo>
                  <a:pt x="12049" y="9379"/>
                  <a:pt x="12049" y="9367"/>
                  <a:pt x="12055" y="9367"/>
                </a:cubicBezTo>
                <a:cubicBezTo>
                  <a:pt x="12062" y="9367"/>
                  <a:pt x="12069" y="9367"/>
                  <a:pt x="12069" y="9367"/>
                </a:cubicBezTo>
                <a:cubicBezTo>
                  <a:pt x="12082" y="9391"/>
                  <a:pt x="12076" y="9439"/>
                  <a:pt x="12069" y="9464"/>
                </a:cubicBezTo>
                <a:cubicBezTo>
                  <a:pt x="12062" y="9536"/>
                  <a:pt x="12049" y="9608"/>
                  <a:pt x="12022" y="9669"/>
                </a:cubicBezTo>
                <a:cubicBezTo>
                  <a:pt x="11981" y="9753"/>
                  <a:pt x="11934" y="9837"/>
                  <a:pt x="11900" y="9946"/>
                </a:cubicBezTo>
                <a:cubicBezTo>
                  <a:pt x="11894" y="9958"/>
                  <a:pt x="11887" y="9982"/>
                  <a:pt x="11894" y="10006"/>
                </a:cubicBezTo>
                <a:cubicBezTo>
                  <a:pt x="11894" y="10054"/>
                  <a:pt x="11920" y="10079"/>
                  <a:pt x="11941" y="10079"/>
                </a:cubicBezTo>
                <a:cubicBezTo>
                  <a:pt x="11975" y="10091"/>
                  <a:pt x="11988" y="10042"/>
                  <a:pt x="12002" y="9994"/>
                </a:cubicBezTo>
                <a:cubicBezTo>
                  <a:pt x="12008" y="9958"/>
                  <a:pt x="12015" y="9922"/>
                  <a:pt x="12035" y="9910"/>
                </a:cubicBezTo>
                <a:cubicBezTo>
                  <a:pt x="12035" y="9910"/>
                  <a:pt x="12042" y="9910"/>
                  <a:pt x="12049" y="9910"/>
                </a:cubicBezTo>
                <a:cubicBezTo>
                  <a:pt x="12049" y="9910"/>
                  <a:pt x="12049" y="9922"/>
                  <a:pt x="12049" y="9922"/>
                </a:cubicBezTo>
                <a:cubicBezTo>
                  <a:pt x="12049" y="9994"/>
                  <a:pt x="12042" y="10054"/>
                  <a:pt x="12029" y="10127"/>
                </a:cubicBezTo>
                <a:cubicBezTo>
                  <a:pt x="12008" y="10187"/>
                  <a:pt x="11981" y="10223"/>
                  <a:pt x="11954" y="10272"/>
                </a:cubicBezTo>
                <a:cubicBezTo>
                  <a:pt x="11941" y="10308"/>
                  <a:pt x="11927" y="10332"/>
                  <a:pt x="11914" y="10368"/>
                </a:cubicBezTo>
                <a:cubicBezTo>
                  <a:pt x="11907" y="10380"/>
                  <a:pt x="11900" y="10416"/>
                  <a:pt x="11900" y="10440"/>
                </a:cubicBezTo>
                <a:cubicBezTo>
                  <a:pt x="11617" y="10621"/>
                  <a:pt x="11617" y="10621"/>
                  <a:pt x="11617" y="10621"/>
                </a:cubicBezTo>
                <a:cubicBezTo>
                  <a:pt x="10564" y="10621"/>
                  <a:pt x="10564" y="10621"/>
                  <a:pt x="10564" y="10621"/>
                </a:cubicBezTo>
                <a:cubicBezTo>
                  <a:pt x="10051" y="10199"/>
                  <a:pt x="10051" y="10199"/>
                  <a:pt x="10051" y="10199"/>
                </a:cubicBezTo>
                <a:cubicBezTo>
                  <a:pt x="10031" y="10151"/>
                  <a:pt x="10010" y="10115"/>
                  <a:pt x="9990" y="10079"/>
                </a:cubicBezTo>
                <a:cubicBezTo>
                  <a:pt x="9970" y="10042"/>
                  <a:pt x="9956" y="10018"/>
                  <a:pt x="9943" y="9982"/>
                </a:cubicBezTo>
                <a:cubicBezTo>
                  <a:pt x="9922" y="9946"/>
                  <a:pt x="9862" y="9729"/>
                  <a:pt x="9909" y="9693"/>
                </a:cubicBezTo>
                <a:cubicBezTo>
                  <a:pt x="9922" y="9693"/>
                  <a:pt x="9936" y="9705"/>
                  <a:pt x="9943" y="9717"/>
                </a:cubicBezTo>
                <a:cubicBezTo>
                  <a:pt x="9950" y="9729"/>
                  <a:pt x="9956" y="9753"/>
                  <a:pt x="9970" y="9765"/>
                </a:cubicBezTo>
                <a:cubicBezTo>
                  <a:pt x="9983" y="9801"/>
                  <a:pt x="10017" y="9825"/>
                  <a:pt x="10044" y="9825"/>
                </a:cubicBezTo>
                <a:cubicBezTo>
                  <a:pt x="10051" y="9825"/>
                  <a:pt x="10058" y="9825"/>
                  <a:pt x="10064" y="9813"/>
                </a:cubicBezTo>
                <a:cubicBezTo>
                  <a:pt x="10078" y="9801"/>
                  <a:pt x="10078" y="9777"/>
                  <a:pt x="10078" y="9753"/>
                </a:cubicBezTo>
                <a:cubicBezTo>
                  <a:pt x="10078" y="9693"/>
                  <a:pt x="10058" y="9632"/>
                  <a:pt x="10037" y="9572"/>
                </a:cubicBezTo>
                <a:cubicBezTo>
                  <a:pt x="10010" y="9512"/>
                  <a:pt x="9997" y="9451"/>
                  <a:pt x="9970" y="9391"/>
                </a:cubicBezTo>
                <a:cubicBezTo>
                  <a:pt x="9950" y="9319"/>
                  <a:pt x="9922" y="9258"/>
                  <a:pt x="9916" y="9174"/>
                </a:cubicBezTo>
                <a:cubicBezTo>
                  <a:pt x="9956" y="9102"/>
                  <a:pt x="10004" y="9343"/>
                  <a:pt x="10058" y="9307"/>
                </a:cubicBezTo>
                <a:cubicBezTo>
                  <a:pt x="10098" y="9283"/>
                  <a:pt x="10078" y="9174"/>
                  <a:pt x="10058" y="9114"/>
                </a:cubicBezTo>
                <a:cubicBezTo>
                  <a:pt x="10004" y="8969"/>
                  <a:pt x="9963" y="8812"/>
                  <a:pt x="9943" y="8643"/>
                </a:cubicBezTo>
                <a:cubicBezTo>
                  <a:pt x="9936" y="8559"/>
                  <a:pt x="9929" y="8475"/>
                  <a:pt x="9922" y="8390"/>
                </a:cubicBezTo>
                <a:cubicBezTo>
                  <a:pt x="9916" y="8354"/>
                  <a:pt x="9922" y="8161"/>
                  <a:pt x="9875" y="8221"/>
                </a:cubicBezTo>
                <a:cubicBezTo>
                  <a:pt x="9862" y="8233"/>
                  <a:pt x="9862" y="8257"/>
                  <a:pt x="9855" y="8294"/>
                </a:cubicBezTo>
                <a:cubicBezTo>
                  <a:pt x="9835" y="8426"/>
                  <a:pt x="9821" y="8571"/>
                  <a:pt x="9801" y="8716"/>
                </a:cubicBezTo>
                <a:cubicBezTo>
                  <a:pt x="9781" y="8824"/>
                  <a:pt x="9774" y="8981"/>
                  <a:pt x="9734" y="9078"/>
                </a:cubicBezTo>
                <a:cubicBezTo>
                  <a:pt x="9713" y="9126"/>
                  <a:pt x="9686" y="9162"/>
                  <a:pt x="9686" y="9234"/>
                </a:cubicBezTo>
                <a:cubicBezTo>
                  <a:pt x="9686" y="9246"/>
                  <a:pt x="9686" y="9246"/>
                  <a:pt x="9693" y="9258"/>
                </a:cubicBezTo>
                <a:cubicBezTo>
                  <a:pt x="9693" y="9258"/>
                  <a:pt x="9700" y="9271"/>
                  <a:pt x="9700" y="9271"/>
                </a:cubicBezTo>
                <a:cubicBezTo>
                  <a:pt x="9747" y="9295"/>
                  <a:pt x="9781" y="9234"/>
                  <a:pt x="9815" y="9174"/>
                </a:cubicBezTo>
                <a:cubicBezTo>
                  <a:pt x="9815" y="9174"/>
                  <a:pt x="9821" y="9162"/>
                  <a:pt x="9821" y="9162"/>
                </a:cubicBezTo>
                <a:cubicBezTo>
                  <a:pt x="9828" y="9162"/>
                  <a:pt x="9835" y="9162"/>
                  <a:pt x="9841" y="9162"/>
                </a:cubicBezTo>
                <a:cubicBezTo>
                  <a:pt x="9848" y="9186"/>
                  <a:pt x="9841" y="9234"/>
                  <a:pt x="9841" y="9258"/>
                </a:cubicBezTo>
                <a:cubicBezTo>
                  <a:pt x="9835" y="9331"/>
                  <a:pt x="9815" y="9403"/>
                  <a:pt x="9788" y="9464"/>
                </a:cubicBezTo>
                <a:cubicBezTo>
                  <a:pt x="9754" y="9548"/>
                  <a:pt x="9700" y="9632"/>
                  <a:pt x="9673" y="9741"/>
                </a:cubicBezTo>
                <a:cubicBezTo>
                  <a:pt x="9666" y="9753"/>
                  <a:pt x="9659" y="9777"/>
                  <a:pt x="9659" y="9801"/>
                </a:cubicBezTo>
                <a:cubicBezTo>
                  <a:pt x="9659" y="9849"/>
                  <a:pt x="9686" y="9874"/>
                  <a:pt x="9713" y="9874"/>
                </a:cubicBezTo>
                <a:cubicBezTo>
                  <a:pt x="9740" y="9886"/>
                  <a:pt x="9761" y="9837"/>
                  <a:pt x="9774" y="9789"/>
                </a:cubicBezTo>
                <a:cubicBezTo>
                  <a:pt x="9781" y="9753"/>
                  <a:pt x="9788" y="9717"/>
                  <a:pt x="9801" y="9705"/>
                </a:cubicBezTo>
                <a:cubicBezTo>
                  <a:pt x="9808" y="9705"/>
                  <a:pt x="9815" y="9705"/>
                  <a:pt x="9815" y="9705"/>
                </a:cubicBezTo>
                <a:cubicBezTo>
                  <a:pt x="9815" y="9705"/>
                  <a:pt x="9815" y="9717"/>
                  <a:pt x="9815" y="9717"/>
                </a:cubicBezTo>
                <a:cubicBezTo>
                  <a:pt x="9821" y="9789"/>
                  <a:pt x="9815" y="9849"/>
                  <a:pt x="9794" y="9922"/>
                </a:cubicBezTo>
                <a:cubicBezTo>
                  <a:pt x="9788" y="9934"/>
                  <a:pt x="9781" y="9958"/>
                  <a:pt x="9774" y="9982"/>
                </a:cubicBezTo>
                <a:cubicBezTo>
                  <a:pt x="9605" y="9837"/>
                  <a:pt x="9605" y="9837"/>
                  <a:pt x="9605" y="9837"/>
                </a:cubicBezTo>
                <a:cubicBezTo>
                  <a:pt x="9605" y="9789"/>
                  <a:pt x="9599" y="9729"/>
                  <a:pt x="9578" y="9681"/>
                </a:cubicBezTo>
                <a:cubicBezTo>
                  <a:pt x="9558" y="9632"/>
                  <a:pt x="9538" y="9596"/>
                  <a:pt x="9518" y="9560"/>
                </a:cubicBezTo>
                <a:cubicBezTo>
                  <a:pt x="9497" y="9524"/>
                  <a:pt x="9484" y="9488"/>
                  <a:pt x="9470" y="9464"/>
                </a:cubicBezTo>
                <a:cubicBezTo>
                  <a:pt x="9450" y="9427"/>
                  <a:pt x="9389" y="9210"/>
                  <a:pt x="9436" y="9174"/>
                </a:cubicBezTo>
                <a:cubicBezTo>
                  <a:pt x="9450" y="9174"/>
                  <a:pt x="9464" y="9174"/>
                  <a:pt x="9470" y="9198"/>
                </a:cubicBezTo>
                <a:cubicBezTo>
                  <a:pt x="9484" y="9210"/>
                  <a:pt x="9491" y="9234"/>
                  <a:pt x="9497" y="9246"/>
                </a:cubicBezTo>
                <a:cubicBezTo>
                  <a:pt x="9518" y="9283"/>
                  <a:pt x="9545" y="9307"/>
                  <a:pt x="9571" y="9307"/>
                </a:cubicBezTo>
                <a:cubicBezTo>
                  <a:pt x="9578" y="9307"/>
                  <a:pt x="9585" y="9295"/>
                  <a:pt x="9592" y="9295"/>
                </a:cubicBezTo>
                <a:cubicBezTo>
                  <a:pt x="9605" y="9283"/>
                  <a:pt x="9605" y="9258"/>
                  <a:pt x="9605" y="9234"/>
                </a:cubicBezTo>
                <a:cubicBezTo>
                  <a:pt x="9605" y="9174"/>
                  <a:pt x="9585" y="9114"/>
                  <a:pt x="9565" y="9053"/>
                </a:cubicBezTo>
                <a:cubicBezTo>
                  <a:pt x="9538" y="8993"/>
                  <a:pt x="9524" y="8933"/>
                  <a:pt x="9497" y="8873"/>
                </a:cubicBezTo>
                <a:cubicBezTo>
                  <a:pt x="9477" y="8800"/>
                  <a:pt x="9450" y="8740"/>
                  <a:pt x="9443" y="8655"/>
                </a:cubicBezTo>
                <a:cubicBezTo>
                  <a:pt x="9484" y="8583"/>
                  <a:pt x="9531" y="8812"/>
                  <a:pt x="9585" y="8788"/>
                </a:cubicBezTo>
                <a:cubicBezTo>
                  <a:pt x="9626" y="8764"/>
                  <a:pt x="9605" y="8655"/>
                  <a:pt x="9585" y="8595"/>
                </a:cubicBezTo>
                <a:cubicBezTo>
                  <a:pt x="9531" y="8450"/>
                  <a:pt x="9497" y="8282"/>
                  <a:pt x="9470" y="8113"/>
                </a:cubicBezTo>
                <a:cubicBezTo>
                  <a:pt x="9464" y="8028"/>
                  <a:pt x="9457" y="7944"/>
                  <a:pt x="9450" y="7859"/>
                </a:cubicBezTo>
                <a:cubicBezTo>
                  <a:pt x="9443" y="7835"/>
                  <a:pt x="9450" y="7642"/>
                  <a:pt x="9403" y="7703"/>
                </a:cubicBezTo>
                <a:cubicBezTo>
                  <a:pt x="9389" y="7715"/>
                  <a:pt x="9389" y="7739"/>
                  <a:pt x="9382" y="7775"/>
                </a:cubicBezTo>
                <a:cubicBezTo>
                  <a:pt x="9362" y="7908"/>
                  <a:pt x="9349" y="8052"/>
                  <a:pt x="9329" y="8197"/>
                </a:cubicBezTo>
                <a:cubicBezTo>
                  <a:pt x="9315" y="8306"/>
                  <a:pt x="9301" y="8463"/>
                  <a:pt x="9261" y="8559"/>
                </a:cubicBezTo>
                <a:cubicBezTo>
                  <a:pt x="9241" y="8607"/>
                  <a:pt x="9214" y="8643"/>
                  <a:pt x="9221" y="8716"/>
                </a:cubicBezTo>
                <a:cubicBezTo>
                  <a:pt x="9221" y="8728"/>
                  <a:pt x="9221" y="8728"/>
                  <a:pt x="9221" y="8728"/>
                </a:cubicBezTo>
                <a:cubicBezTo>
                  <a:pt x="9221" y="8740"/>
                  <a:pt x="9227" y="8740"/>
                  <a:pt x="9234" y="8752"/>
                </a:cubicBezTo>
                <a:cubicBezTo>
                  <a:pt x="9281" y="8776"/>
                  <a:pt x="9308" y="8716"/>
                  <a:pt x="9342" y="8655"/>
                </a:cubicBezTo>
                <a:cubicBezTo>
                  <a:pt x="9342" y="8655"/>
                  <a:pt x="9349" y="8643"/>
                  <a:pt x="9356" y="8643"/>
                </a:cubicBezTo>
                <a:cubicBezTo>
                  <a:pt x="9356" y="8631"/>
                  <a:pt x="9362" y="8643"/>
                  <a:pt x="9369" y="8643"/>
                </a:cubicBezTo>
                <a:cubicBezTo>
                  <a:pt x="9376" y="8668"/>
                  <a:pt x="9369" y="8716"/>
                  <a:pt x="9369" y="8740"/>
                </a:cubicBezTo>
                <a:cubicBezTo>
                  <a:pt x="9362" y="8812"/>
                  <a:pt x="9342" y="8885"/>
                  <a:pt x="9322" y="8933"/>
                </a:cubicBezTo>
                <a:cubicBezTo>
                  <a:pt x="9281" y="9029"/>
                  <a:pt x="9227" y="9114"/>
                  <a:pt x="9200" y="9210"/>
                </a:cubicBezTo>
                <a:cubicBezTo>
                  <a:pt x="9194" y="9234"/>
                  <a:pt x="9187" y="9258"/>
                  <a:pt x="9187" y="9283"/>
                </a:cubicBezTo>
                <a:cubicBezTo>
                  <a:pt x="9187" y="9331"/>
                  <a:pt x="9214" y="9355"/>
                  <a:pt x="9241" y="9355"/>
                </a:cubicBezTo>
                <a:cubicBezTo>
                  <a:pt x="9268" y="9367"/>
                  <a:pt x="9288" y="9319"/>
                  <a:pt x="9301" y="9271"/>
                </a:cubicBezTo>
                <a:cubicBezTo>
                  <a:pt x="9308" y="9234"/>
                  <a:pt x="9315" y="9198"/>
                  <a:pt x="9329" y="9186"/>
                </a:cubicBezTo>
                <a:cubicBezTo>
                  <a:pt x="9335" y="9186"/>
                  <a:pt x="9342" y="9186"/>
                  <a:pt x="9342" y="9186"/>
                </a:cubicBezTo>
                <a:cubicBezTo>
                  <a:pt x="9349" y="9186"/>
                  <a:pt x="9349" y="9198"/>
                  <a:pt x="9349" y="9198"/>
                </a:cubicBezTo>
                <a:cubicBezTo>
                  <a:pt x="9349" y="9271"/>
                  <a:pt x="9342" y="9331"/>
                  <a:pt x="9322" y="9403"/>
                </a:cubicBezTo>
                <a:cubicBezTo>
                  <a:pt x="9308" y="9464"/>
                  <a:pt x="9281" y="9500"/>
                  <a:pt x="9254" y="9548"/>
                </a:cubicBezTo>
                <a:cubicBezTo>
                  <a:pt x="8991" y="9331"/>
                  <a:pt x="8991" y="9331"/>
                  <a:pt x="8991" y="9331"/>
                </a:cubicBezTo>
                <a:cubicBezTo>
                  <a:pt x="8984" y="9258"/>
                  <a:pt x="8957" y="9186"/>
                  <a:pt x="8930" y="9138"/>
                </a:cubicBezTo>
                <a:cubicBezTo>
                  <a:pt x="8883" y="9029"/>
                  <a:pt x="8822" y="8921"/>
                  <a:pt x="8836" y="8788"/>
                </a:cubicBezTo>
                <a:cubicBezTo>
                  <a:pt x="8890" y="8788"/>
                  <a:pt x="8903" y="8945"/>
                  <a:pt x="8951" y="8945"/>
                </a:cubicBezTo>
                <a:cubicBezTo>
                  <a:pt x="8991" y="8945"/>
                  <a:pt x="9005" y="8861"/>
                  <a:pt x="8998" y="8788"/>
                </a:cubicBezTo>
                <a:cubicBezTo>
                  <a:pt x="8978" y="8655"/>
                  <a:pt x="8917" y="8559"/>
                  <a:pt x="8870" y="8450"/>
                </a:cubicBezTo>
                <a:cubicBezTo>
                  <a:pt x="8842" y="8402"/>
                  <a:pt x="8822" y="8342"/>
                  <a:pt x="8816" y="8282"/>
                </a:cubicBezTo>
                <a:cubicBezTo>
                  <a:pt x="8816" y="8257"/>
                  <a:pt x="8802" y="8209"/>
                  <a:pt x="8809" y="8185"/>
                </a:cubicBezTo>
                <a:cubicBezTo>
                  <a:pt x="8822" y="8161"/>
                  <a:pt x="8842" y="8197"/>
                  <a:pt x="8842" y="8221"/>
                </a:cubicBezTo>
                <a:cubicBezTo>
                  <a:pt x="8856" y="8245"/>
                  <a:pt x="8870" y="8282"/>
                  <a:pt x="8876" y="8306"/>
                </a:cubicBezTo>
                <a:cubicBezTo>
                  <a:pt x="8890" y="8330"/>
                  <a:pt x="8896" y="8354"/>
                  <a:pt x="8910" y="8366"/>
                </a:cubicBezTo>
                <a:cubicBezTo>
                  <a:pt x="8924" y="8378"/>
                  <a:pt x="8944" y="8390"/>
                  <a:pt x="8957" y="8378"/>
                </a:cubicBezTo>
                <a:cubicBezTo>
                  <a:pt x="8978" y="8366"/>
                  <a:pt x="8984" y="8318"/>
                  <a:pt x="8984" y="8282"/>
                </a:cubicBezTo>
                <a:cubicBezTo>
                  <a:pt x="8984" y="8233"/>
                  <a:pt x="8971" y="8173"/>
                  <a:pt x="8957" y="8125"/>
                </a:cubicBezTo>
                <a:cubicBezTo>
                  <a:pt x="8937" y="8077"/>
                  <a:pt x="8917" y="8040"/>
                  <a:pt x="8890" y="7992"/>
                </a:cubicBezTo>
                <a:cubicBezTo>
                  <a:pt x="8876" y="7968"/>
                  <a:pt x="8863" y="7932"/>
                  <a:pt x="8842" y="7896"/>
                </a:cubicBezTo>
                <a:cubicBezTo>
                  <a:pt x="8829" y="7859"/>
                  <a:pt x="8761" y="7642"/>
                  <a:pt x="8816" y="7618"/>
                </a:cubicBezTo>
                <a:cubicBezTo>
                  <a:pt x="8822" y="7606"/>
                  <a:pt x="8836" y="7618"/>
                  <a:pt x="8849" y="7630"/>
                </a:cubicBezTo>
                <a:cubicBezTo>
                  <a:pt x="8856" y="7654"/>
                  <a:pt x="8863" y="7667"/>
                  <a:pt x="8870" y="7691"/>
                </a:cubicBezTo>
                <a:cubicBezTo>
                  <a:pt x="8890" y="7727"/>
                  <a:pt x="8924" y="7751"/>
                  <a:pt x="8951" y="7739"/>
                </a:cubicBezTo>
                <a:cubicBezTo>
                  <a:pt x="8957" y="7739"/>
                  <a:pt x="8964" y="7739"/>
                  <a:pt x="8971" y="7727"/>
                </a:cubicBezTo>
                <a:cubicBezTo>
                  <a:pt x="8978" y="7715"/>
                  <a:pt x="8984" y="7703"/>
                  <a:pt x="8984" y="7679"/>
                </a:cubicBezTo>
                <a:cubicBezTo>
                  <a:pt x="8984" y="7606"/>
                  <a:pt x="8964" y="7546"/>
                  <a:pt x="8937" y="7498"/>
                </a:cubicBezTo>
                <a:cubicBezTo>
                  <a:pt x="8917" y="7437"/>
                  <a:pt x="8896" y="7377"/>
                  <a:pt x="8876" y="7305"/>
                </a:cubicBezTo>
                <a:cubicBezTo>
                  <a:pt x="8849" y="7244"/>
                  <a:pt x="8822" y="7184"/>
                  <a:pt x="8822" y="7088"/>
                </a:cubicBezTo>
                <a:cubicBezTo>
                  <a:pt x="8863" y="7015"/>
                  <a:pt x="8903" y="7256"/>
                  <a:pt x="8964" y="7220"/>
                </a:cubicBezTo>
                <a:cubicBezTo>
                  <a:pt x="9005" y="7196"/>
                  <a:pt x="8984" y="7100"/>
                  <a:pt x="8957" y="7027"/>
                </a:cubicBezTo>
                <a:cubicBezTo>
                  <a:pt x="8903" y="6895"/>
                  <a:pt x="8870" y="6726"/>
                  <a:pt x="8849" y="6557"/>
                </a:cubicBezTo>
                <a:cubicBezTo>
                  <a:pt x="8836" y="6473"/>
                  <a:pt x="8829" y="6388"/>
                  <a:pt x="8822" y="6304"/>
                </a:cubicBezTo>
                <a:cubicBezTo>
                  <a:pt x="8822" y="6268"/>
                  <a:pt x="8822" y="6087"/>
                  <a:pt x="8782" y="6135"/>
                </a:cubicBezTo>
                <a:cubicBezTo>
                  <a:pt x="8768" y="6147"/>
                  <a:pt x="8761" y="6183"/>
                  <a:pt x="8761" y="6207"/>
                </a:cubicBezTo>
                <a:cubicBezTo>
                  <a:pt x="8741" y="6352"/>
                  <a:pt x="8728" y="6497"/>
                  <a:pt x="8708" y="6629"/>
                </a:cubicBezTo>
                <a:cubicBezTo>
                  <a:pt x="8687" y="6750"/>
                  <a:pt x="8681" y="6895"/>
                  <a:pt x="8640" y="6991"/>
                </a:cubicBezTo>
                <a:cubicBezTo>
                  <a:pt x="8620" y="7051"/>
                  <a:pt x="8593" y="7088"/>
                  <a:pt x="8593" y="7160"/>
                </a:cubicBezTo>
                <a:cubicBezTo>
                  <a:pt x="8593" y="7160"/>
                  <a:pt x="8593" y="7172"/>
                  <a:pt x="8593" y="7172"/>
                </a:cubicBezTo>
                <a:cubicBezTo>
                  <a:pt x="8600" y="7184"/>
                  <a:pt x="8606" y="7184"/>
                  <a:pt x="8606" y="7184"/>
                </a:cubicBezTo>
                <a:cubicBezTo>
                  <a:pt x="8654" y="7220"/>
                  <a:pt x="8687" y="7160"/>
                  <a:pt x="8714" y="7100"/>
                </a:cubicBezTo>
                <a:cubicBezTo>
                  <a:pt x="8721" y="7088"/>
                  <a:pt x="8721" y="7088"/>
                  <a:pt x="8728" y="7076"/>
                </a:cubicBezTo>
                <a:cubicBezTo>
                  <a:pt x="8735" y="7076"/>
                  <a:pt x="8741" y="7076"/>
                  <a:pt x="8748" y="7088"/>
                </a:cubicBezTo>
                <a:cubicBezTo>
                  <a:pt x="8755" y="7100"/>
                  <a:pt x="8748" y="7160"/>
                  <a:pt x="8741" y="7184"/>
                </a:cubicBezTo>
                <a:cubicBezTo>
                  <a:pt x="8741" y="7256"/>
                  <a:pt x="8721" y="7317"/>
                  <a:pt x="8694" y="7377"/>
                </a:cubicBezTo>
                <a:cubicBezTo>
                  <a:pt x="8654" y="7474"/>
                  <a:pt x="8606" y="7546"/>
                  <a:pt x="8572" y="7654"/>
                </a:cubicBezTo>
                <a:cubicBezTo>
                  <a:pt x="8566" y="7679"/>
                  <a:pt x="8566" y="7703"/>
                  <a:pt x="8566" y="7727"/>
                </a:cubicBezTo>
                <a:cubicBezTo>
                  <a:pt x="8566" y="7775"/>
                  <a:pt x="8593" y="7799"/>
                  <a:pt x="8613" y="7799"/>
                </a:cubicBezTo>
                <a:cubicBezTo>
                  <a:pt x="8647" y="7799"/>
                  <a:pt x="8667" y="7763"/>
                  <a:pt x="8674" y="7715"/>
                </a:cubicBezTo>
                <a:cubicBezTo>
                  <a:pt x="8681" y="7679"/>
                  <a:pt x="8687" y="7642"/>
                  <a:pt x="8708" y="7630"/>
                </a:cubicBezTo>
                <a:cubicBezTo>
                  <a:pt x="8714" y="7618"/>
                  <a:pt x="8721" y="7618"/>
                  <a:pt x="8721" y="7630"/>
                </a:cubicBezTo>
                <a:cubicBezTo>
                  <a:pt x="8721" y="7630"/>
                  <a:pt x="8721" y="7630"/>
                  <a:pt x="8721" y="7642"/>
                </a:cubicBezTo>
                <a:cubicBezTo>
                  <a:pt x="8728" y="7703"/>
                  <a:pt x="8714" y="7775"/>
                  <a:pt x="8701" y="7835"/>
                </a:cubicBezTo>
                <a:cubicBezTo>
                  <a:pt x="8687" y="7908"/>
                  <a:pt x="8660" y="7944"/>
                  <a:pt x="8626" y="7992"/>
                </a:cubicBezTo>
                <a:cubicBezTo>
                  <a:pt x="8613" y="8016"/>
                  <a:pt x="8600" y="8040"/>
                  <a:pt x="8586" y="8077"/>
                </a:cubicBezTo>
                <a:cubicBezTo>
                  <a:pt x="8579" y="8101"/>
                  <a:pt x="8572" y="8125"/>
                  <a:pt x="8579" y="8161"/>
                </a:cubicBezTo>
                <a:cubicBezTo>
                  <a:pt x="8579" y="8185"/>
                  <a:pt x="8586" y="8209"/>
                  <a:pt x="8600" y="8221"/>
                </a:cubicBezTo>
                <a:cubicBezTo>
                  <a:pt x="8620" y="8233"/>
                  <a:pt x="8647" y="8209"/>
                  <a:pt x="8660" y="8185"/>
                </a:cubicBezTo>
                <a:cubicBezTo>
                  <a:pt x="8667" y="8173"/>
                  <a:pt x="8708" y="8052"/>
                  <a:pt x="8721" y="8101"/>
                </a:cubicBezTo>
                <a:cubicBezTo>
                  <a:pt x="8728" y="8113"/>
                  <a:pt x="8721" y="8185"/>
                  <a:pt x="8714" y="8197"/>
                </a:cubicBezTo>
                <a:cubicBezTo>
                  <a:pt x="8708" y="8270"/>
                  <a:pt x="8701" y="8330"/>
                  <a:pt x="8681" y="8390"/>
                </a:cubicBezTo>
                <a:cubicBezTo>
                  <a:pt x="8654" y="8511"/>
                  <a:pt x="8613" y="8631"/>
                  <a:pt x="8559" y="8728"/>
                </a:cubicBezTo>
                <a:cubicBezTo>
                  <a:pt x="8539" y="8764"/>
                  <a:pt x="8512" y="8812"/>
                  <a:pt x="8512" y="8861"/>
                </a:cubicBezTo>
                <a:cubicBezTo>
                  <a:pt x="8519" y="8945"/>
                  <a:pt x="8572" y="8981"/>
                  <a:pt x="8606" y="8957"/>
                </a:cubicBezTo>
                <a:cubicBezTo>
                  <a:pt x="8660" y="8933"/>
                  <a:pt x="8654" y="8836"/>
                  <a:pt x="8694" y="8788"/>
                </a:cubicBezTo>
                <a:cubicBezTo>
                  <a:pt x="8694" y="8788"/>
                  <a:pt x="8701" y="8788"/>
                  <a:pt x="8701" y="8788"/>
                </a:cubicBezTo>
                <a:cubicBezTo>
                  <a:pt x="8708" y="8788"/>
                  <a:pt x="8708" y="8800"/>
                  <a:pt x="8708" y="8812"/>
                </a:cubicBezTo>
                <a:cubicBezTo>
                  <a:pt x="8701" y="8897"/>
                  <a:pt x="8687" y="8981"/>
                  <a:pt x="8667" y="9053"/>
                </a:cubicBezTo>
                <a:cubicBezTo>
                  <a:pt x="8221" y="8692"/>
                  <a:pt x="8221" y="8692"/>
                  <a:pt x="8221" y="8692"/>
                </a:cubicBezTo>
                <a:cubicBezTo>
                  <a:pt x="8235" y="8680"/>
                  <a:pt x="8242" y="8643"/>
                  <a:pt x="8242" y="8607"/>
                </a:cubicBezTo>
                <a:cubicBezTo>
                  <a:pt x="8242" y="8547"/>
                  <a:pt x="8228" y="8499"/>
                  <a:pt x="8215" y="8450"/>
                </a:cubicBezTo>
                <a:cubicBezTo>
                  <a:pt x="8195" y="8402"/>
                  <a:pt x="8174" y="8354"/>
                  <a:pt x="8147" y="8318"/>
                </a:cubicBezTo>
                <a:cubicBezTo>
                  <a:pt x="8134" y="8282"/>
                  <a:pt x="8120" y="8257"/>
                  <a:pt x="8107" y="8221"/>
                </a:cubicBezTo>
                <a:cubicBezTo>
                  <a:pt x="8086" y="8185"/>
                  <a:pt x="8026" y="7968"/>
                  <a:pt x="8073" y="7932"/>
                </a:cubicBezTo>
                <a:cubicBezTo>
                  <a:pt x="8086" y="7932"/>
                  <a:pt x="8100" y="7944"/>
                  <a:pt x="8107" y="7956"/>
                </a:cubicBezTo>
                <a:cubicBezTo>
                  <a:pt x="8114" y="7968"/>
                  <a:pt x="8120" y="7992"/>
                  <a:pt x="8127" y="8004"/>
                </a:cubicBezTo>
                <a:cubicBezTo>
                  <a:pt x="8147" y="8040"/>
                  <a:pt x="8181" y="8065"/>
                  <a:pt x="8208" y="8065"/>
                </a:cubicBezTo>
                <a:cubicBezTo>
                  <a:pt x="8215" y="8065"/>
                  <a:pt x="8221" y="8065"/>
                  <a:pt x="8228" y="8052"/>
                </a:cubicBezTo>
                <a:cubicBezTo>
                  <a:pt x="8235" y="8040"/>
                  <a:pt x="8242" y="8016"/>
                  <a:pt x="8242" y="7992"/>
                </a:cubicBezTo>
                <a:cubicBezTo>
                  <a:pt x="8242" y="7932"/>
                  <a:pt x="8221" y="7872"/>
                  <a:pt x="8201" y="7811"/>
                </a:cubicBezTo>
                <a:cubicBezTo>
                  <a:pt x="8174" y="7751"/>
                  <a:pt x="8154" y="7691"/>
                  <a:pt x="8134" y="7630"/>
                </a:cubicBezTo>
                <a:cubicBezTo>
                  <a:pt x="8114" y="7558"/>
                  <a:pt x="8086" y="7498"/>
                  <a:pt x="8080" y="7413"/>
                </a:cubicBezTo>
                <a:cubicBezTo>
                  <a:pt x="8120" y="7341"/>
                  <a:pt x="8168" y="7582"/>
                  <a:pt x="8221" y="7546"/>
                </a:cubicBezTo>
                <a:cubicBezTo>
                  <a:pt x="8262" y="7522"/>
                  <a:pt x="8242" y="7413"/>
                  <a:pt x="8221" y="7353"/>
                </a:cubicBezTo>
                <a:cubicBezTo>
                  <a:pt x="8161" y="7208"/>
                  <a:pt x="8127" y="7051"/>
                  <a:pt x="8107" y="6883"/>
                </a:cubicBezTo>
                <a:cubicBezTo>
                  <a:pt x="8100" y="6798"/>
                  <a:pt x="8086" y="6714"/>
                  <a:pt x="8086" y="6629"/>
                </a:cubicBezTo>
                <a:cubicBezTo>
                  <a:pt x="8080" y="6593"/>
                  <a:pt x="8080" y="6400"/>
                  <a:pt x="8039" y="6461"/>
                </a:cubicBezTo>
                <a:cubicBezTo>
                  <a:pt x="8026" y="6473"/>
                  <a:pt x="8019" y="6497"/>
                  <a:pt x="8019" y="6533"/>
                </a:cubicBezTo>
                <a:cubicBezTo>
                  <a:pt x="7999" y="6666"/>
                  <a:pt x="7985" y="6810"/>
                  <a:pt x="7965" y="6955"/>
                </a:cubicBezTo>
                <a:cubicBezTo>
                  <a:pt x="7945" y="7064"/>
                  <a:pt x="7938" y="7220"/>
                  <a:pt x="7898" y="7317"/>
                </a:cubicBezTo>
                <a:cubicBezTo>
                  <a:pt x="7877" y="7365"/>
                  <a:pt x="7850" y="7401"/>
                  <a:pt x="7850" y="7474"/>
                </a:cubicBezTo>
                <a:cubicBezTo>
                  <a:pt x="7850" y="7486"/>
                  <a:pt x="7850" y="7486"/>
                  <a:pt x="7857" y="7498"/>
                </a:cubicBezTo>
                <a:cubicBezTo>
                  <a:pt x="7857" y="7498"/>
                  <a:pt x="7864" y="7510"/>
                  <a:pt x="7864" y="7510"/>
                </a:cubicBezTo>
                <a:cubicBezTo>
                  <a:pt x="7911" y="7534"/>
                  <a:pt x="7945" y="7474"/>
                  <a:pt x="7972" y="7425"/>
                </a:cubicBezTo>
                <a:cubicBezTo>
                  <a:pt x="7979" y="7413"/>
                  <a:pt x="7985" y="7401"/>
                  <a:pt x="7985" y="7401"/>
                </a:cubicBezTo>
                <a:cubicBezTo>
                  <a:pt x="7992" y="7401"/>
                  <a:pt x="7999" y="7401"/>
                  <a:pt x="8006" y="7401"/>
                </a:cubicBezTo>
                <a:cubicBezTo>
                  <a:pt x="8012" y="7425"/>
                  <a:pt x="8006" y="7474"/>
                  <a:pt x="8006" y="7498"/>
                </a:cubicBezTo>
                <a:cubicBezTo>
                  <a:pt x="7999" y="7570"/>
                  <a:pt x="7979" y="7642"/>
                  <a:pt x="7951" y="7703"/>
                </a:cubicBezTo>
                <a:cubicBezTo>
                  <a:pt x="7918" y="7787"/>
                  <a:pt x="7864" y="7872"/>
                  <a:pt x="7830" y="7980"/>
                </a:cubicBezTo>
                <a:cubicBezTo>
                  <a:pt x="7830" y="7992"/>
                  <a:pt x="7823" y="8016"/>
                  <a:pt x="7823" y="8040"/>
                </a:cubicBezTo>
                <a:cubicBezTo>
                  <a:pt x="7823" y="8089"/>
                  <a:pt x="7850" y="8113"/>
                  <a:pt x="7871" y="8113"/>
                </a:cubicBezTo>
                <a:cubicBezTo>
                  <a:pt x="7904" y="8125"/>
                  <a:pt x="7925" y="8077"/>
                  <a:pt x="7931" y="8028"/>
                </a:cubicBezTo>
                <a:cubicBezTo>
                  <a:pt x="7938" y="7992"/>
                  <a:pt x="7951" y="7968"/>
                  <a:pt x="7965" y="7944"/>
                </a:cubicBezTo>
                <a:cubicBezTo>
                  <a:pt x="7972" y="7944"/>
                  <a:pt x="7979" y="7944"/>
                  <a:pt x="7979" y="7944"/>
                </a:cubicBezTo>
                <a:cubicBezTo>
                  <a:pt x="7979" y="7956"/>
                  <a:pt x="7979" y="7956"/>
                  <a:pt x="7979" y="7956"/>
                </a:cubicBezTo>
                <a:cubicBezTo>
                  <a:pt x="7985" y="8028"/>
                  <a:pt x="7979" y="8089"/>
                  <a:pt x="7958" y="8161"/>
                </a:cubicBezTo>
                <a:cubicBezTo>
                  <a:pt x="7945" y="8221"/>
                  <a:pt x="7918" y="8257"/>
                  <a:pt x="7891" y="8306"/>
                </a:cubicBezTo>
                <a:cubicBezTo>
                  <a:pt x="7877" y="8330"/>
                  <a:pt x="7857" y="8354"/>
                  <a:pt x="7850" y="8390"/>
                </a:cubicBezTo>
                <a:cubicBezTo>
                  <a:pt x="7425" y="8028"/>
                  <a:pt x="7425" y="8028"/>
                  <a:pt x="7425" y="8028"/>
                </a:cubicBezTo>
                <a:cubicBezTo>
                  <a:pt x="7418" y="8016"/>
                  <a:pt x="7411" y="8004"/>
                  <a:pt x="7405" y="7992"/>
                </a:cubicBezTo>
                <a:cubicBezTo>
                  <a:pt x="7385" y="7968"/>
                  <a:pt x="7371" y="7932"/>
                  <a:pt x="7358" y="7896"/>
                </a:cubicBezTo>
                <a:cubicBezTo>
                  <a:pt x="7337" y="7859"/>
                  <a:pt x="7276" y="7642"/>
                  <a:pt x="7324" y="7618"/>
                </a:cubicBezTo>
                <a:cubicBezTo>
                  <a:pt x="7337" y="7606"/>
                  <a:pt x="7351" y="7618"/>
                  <a:pt x="7358" y="7630"/>
                </a:cubicBezTo>
                <a:cubicBezTo>
                  <a:pt x="7364" y="7654"/>
                  <a:pt x="7371" y="7667"/>
                  <a:pt x="7385" y="7691"/>
                </a:cubicBezTo>
                <a:cubicBezTo>
                  <a:pt x="7405" y="7727"/>
                  <a:pt x="7432" y="7751"/>
                  <a:pt x="7459" y="7739"/>
                </a:cubicBezTo>
                <a:cubicBezTo>
                  <a:pt x="7466" y="7739"/>
                  <a:pt x="7472" y="7739"/>
                  <a:pt x="7479" y="7727"/>
                </a:cubicBezTo>
                <a:cubicBezTo>
                  <a:pt x="7492" y="7715"/>
                  <a:pt x="7492" y="7703"/>
                  <a:pt x="7492" y="7679"/>
                </a:cubicBezTo>
                <a:cubicBezTo>
                  <a:pt x="7492" y="7606"/>
                  <a:pt x="7472" y="7546"/>
                  <a:pt x="7452" y="7498"/>
                </a:cubicBezTo>
                <a:cubicBezTo>
                  <a:pt x="7425" y="7437"/>
                  <a:pt x="7411" y="7377"/>
                  <a:pt x="7385" y="7305"/>
                </a:cubicBezTo>
                <a:cubicBezTo>
                  <a:pt x="7364" y="7244"/>
                  <a:pt x="7337" y="7184"/>
                  <a:pt x="7331" y="7088"/>
                </a:cubicBezTo>
                <a:cubicBezTo>
                  <a:pt x="7371" y="7015"/>
                  <a:pt x="7418" y="7256"/>
                  <a:pt x="7472" y="7220"/>
                </a:cubicBezTo>
                <a:cubicBezTo>
                  <a:pt x="7513" y="7196"/>
                  <a:pt x="7492" y="7100"/>
                  <a:pt x="7472" y="7027"/>
                </a:cubicBezTo>
                <a:cubicBezTo>
                  <a:pt x="7418" y="6895"/>
                  <a:pt x="7385" y="6726"/>
                  <a:pt x="7358" y="6557"/>
                </a:cubicBezTo>
                <a:cubicBezTo>
                  <a:pt x="7351" y="6473"/>
                  <a:pt x="7344" y="6388"/>
                  <a:pt x="7337" y="6304"/>
                </a:cubicBezTo>
                <a:cubicBezTo>
                  <a:pt x="7331" y="6268"/>
                  <a:pt x="7337" y="6087"/>
                  <a:pt x="7290" y="6135"/>
                </a:cubicBezTo>
                <a:cubicBezTo>
                  <a:pt x="7276" y="6147"/>
                  <a:pt x="7276" y="6183"/>
                  <a:pt x="7270" y="6207"/>
                </a:cubicBezTo>
                <a:cubicBezTo>
                  <a:pt x="7250" y="6352"/>
                  <a:pt x="7236" y="6497"/>
                  <a:pt x="7216" y="6629"/>
                </a:cubicBezTo>
                <a:cubicBezTo>
                  <a:pt x="7196" y="6750"/>
                  <a:pt x="7189" y="6895"/>
                  <a:pt x="7148" y="6991"/>
                </a:cubicBezTo>
                <a:cubicBezTo>
                  <a:pt x="7128" y="7051"/>
                  <a:pt x="7101" y="7088"/>
                  <a:pt x="7101" y="7160"/>
                </a:cubicBezTo>
                <a:cubicBezTo>
                  <a:pt x="7101" y="7160"/>
                  <a:pt x="7108" y="7172"/>
                  <a:pt x="7108" y="7172"/>
                </a:cubicBezTo>
                <a:cubicBezTo>
                  <a:pt x="7108" y="7184"/>
                  <a:pt x="7115" y="7184"/>
                  <a:pt x="7121" y="7184"/>
                </a:cubicBezTo>
                <a:cubicBezTo>
                  <a:pt x="7162" y="7220"/>
                  <a:pt x="7196" y="7160"/>
                  <a:pt x="7229" y="7100"/>
                </a:cubicBezTo>
                <a:cubicBezTo>
                  <a:pt x="7229" y="7088"/>
                  <a:pt x="7236" y="7088"/>
                  <a:pt x="7243" y="7076"/>
                </a:cubicBezTo>
                <a:cubicBezTo>
                  <a:pt x="7243" y="7076"/>
                  <a:pt x="7250" y="7076"/>
                  <a:pt x="7256" y="7088"/>
                </a:cubicBezTo>
                <a:cubicBezTo>
                  <a:pt x="7263" y="7100"/>
                  <a:pt x="7256" y="7160"/>
                  <a:pt x="7256" y="7184"/>
                </a:cubicBezTo>
                <a:cubicBezTo>
                  <a:pt x="7250" y="7256"/>
                  <a:pt x="7229" y="7317"/>
                  <a:pt x="7209" y="7377"/>
                </a:cubicBezTo>
                <a:cubicBezTo>
                  <a:pt x="7169" y="7474"/>
                  <a:pt x="7115" y="7546"/>
                  <a:pt x="7088" y="7654"/>
                </a:cubicBezTo>
                <a:cubicBezTo>
                  <a:pt x="7081" y="7679"/>
                  <a:pt x="7074" y="7703"/>
                  <a:pt x="7074" y="7727"/>
                </a:cubicBezTo>
                <a:cubicBezTo>
                  <a:pt x="7074" y="7739"/>
                  <a:pt x="7074" y="7739"/>
                  <a:pt x="7081" y="7751"/>
                </a:cubicBezTo>
                <a:cubicBezTo>
                  <a:pt x="6973" y="7667"/>
                  <a:pt x="6973" y="7667"/>
                  <a:pt x="6973" y="7667"/>
                </a:cubicBezTo>
                <a:cubicBezTo>
                  <a:pt x="6952" y="7618"/>
                  <a:pt x="6932" y="7582"/>
                  <a:pt x="6912" y="7534"/>
                </a:cubicBezTo>
                <a:cubicBezTo>
                  <a:pt x="6899" y="7510"/>
                  <a:pt x="6878" y="7474"/>
                  <a:pt x="6865" y="7449"/>
                </a:cubicBezTo>
                <a:cubicBezTo>
                  <a:pt x="6851" y="7413"/>
                  <a:pt x="6784" y="7184"/>
                  <a:pt x="6831" y="7160"/>
                </a:cubicBezTo>
                <a:cubicBezTo>
                  <a:pt x="6845" y="7148"/>
                  <a:pt x="6858" y="7160"/>
                  <a:pt x="6865" y="7184"/>
                </a:cubicBezTo>
                <a:cubicBezTo>
                  <a:pt x="6878" y="7196"/>
                  <a:pt x="6885" y="7208"/>
                  <a:pt x="6892" y="7232"/>
                </a:cubicBezTo>
                <a:cubicBezTo>
                  <a:pt x="6912" y="7269"/>
                  <a:pt x="6939" y="7293"/>
                  <a:pt x="6973" y="7293"/>
                </a:cubicBezTo>
                <a:cubicBezTo>
                  <a:pt x="6980" y="7293"/>
                  <a:pt x="6986" y="7281"/>
                  <a:pt x="6993" y="7281"/>
                </a:cubicBezTo>
                <a:cubicBezTo>
                  <a:pt x="7000" y="7269"/>
                  <a:pt x="7006" y="7244"/>
                  <a:pt x="7006" y="7220"/>
                </a:cubicBezTo>
                <a:cubicBezTo>
                  <a:pt x="7006" y="7148"/>
                  <a:pt x="6980" y="7088"/>
                  <a:pt x="6959" y="7039"/>
                </a:cubicBezTo>
                <a:cubicBezTo>
                  <a:pt x="6932" y="6979"/>
                  <a:pt x="6919" y="6919"/>
                  <a:pt x="6899" y="6858"/>
                </a:cubicBezTo>
                <a:cubicBezTo>
                  <a:pt x="6871" y="6786"/>
                  <a:pt x="6845" y="6726"/>
                  <a:pt x="6838" y="6641"/>
                </a:cubicBezTo>
                <a:cubicBezTo>
                  <a:pt x="6885" y="6569"/>
                  <a:pt x="6926" y="6798"/>
                  <a:pt x="6986" y="6774"/>
                </a:cubicBezTo>
                <a:cubicBezTo>
                  <a:pt x="7027" y="6750"/>
                  <a:pt x="7006" y="6641"/>
                  <a:pt x="6980" y="6581"/>
                </a:cubicBezTo>
                <a:cubicBezTo>
                  <a:pt x="6926" y="6436"/>
                  <a:pt x="6892" y="6268"/>
                  <a:pt x="6871" y="6099"/>
                </a:cubicBezTo>
                <a:cubicBezTo>
                  <a:pt x="6858" y="6014"/>
                  <a:pt x="6851" y="5930"/>
                  <a:pt x="6845" y="5845"/>
                </a:cubicBezTo>
                <a:cubicBezTo>
                  <a:pt x="6845" y="5809"/>
                  <a:pt x="6845" y="5628"/>
                  <a:pt x="6804" y="5677"/>
                </a:cubicBezTo>
                <a:cubicBezTo>
                  <a:pt x="6791" y="5701"/>
                  <a:pt x="6784" y="5725"/>
                  <a:pt x="6777" y="5749"/>
                </a:cubicBezTo>
                <a:cubicBezTo>
                  <a:pt x="6764" y="5894"/>
                  <a:pt x="6743" y="6038"/>
                  <a:pt x="6723" y="6183"/>
                </a:cubicBezTo>
                <a:cubicBezTo>
                  <a:pt x="6710" y="6292"/>
                  <a:pt x="6703" y="6448"/>
                  <a:pt x="6662" y="6533"/>
                </a:cubicBezTo>
                <a:cubicBezTo>
                  <a:pt x="6635" y="6593"/>
                  <a:pt x="6608" y="6629"/>
                  <a:pt x="6615" y="6702"/>
                </a:cubicBezTo>
                <a:cubicBezTo>
                  <a:pt x="6615" y="6702"/>
                  <a:pt x="6615" y="6714"/>
                  <a:pt x="6615" y="6714"/>
                </a:cubicBezTo>
                <a:cubicBezTo>
                  <a:pt x="6615" y="6726"/>
                  <a:pt x="6622" y="6726"/>
                  <a:pt x="6629" y="6726"/>
                </a:cubicBezTo>
                <a:cubicBezTo>
                  <a:pt x="6676" y="6762"/>
                  <a:pt x="6703" y="6702"/>
                  <a:pt x="6736" y="6641"/>
                </a:cubicBezTo>
                <a:cubicBezTo>
                  <a:pt x="6743" y="6641"/>
                  <a:pt x="6743" y="6629"/>
                  <a:pt x="6750" y="6629"/>
                </a:cubicBezTo>
                <a:cubicBezTo>
                  <a:pt x="6757" y="6617"/>
                  <a:pt x="6764" y="6617"/>
                  <a:pt x="6764" y="6629"/>
                </a:cubicBezTo>
                <a:cubicBezTo>
                  <a:pt x="6777" y="6641"/>
                  <a:pt x="6764" y="6702"/>
                  <a:pt x="6764" y="6726"/>
                </a:cubicBezTo>
                <a:cubicBezTo>
                  <a:pt x="6757" y="6798"/>
                  <a:pt x="6736" y="6858"/>
                  <a:pt x="6716" y="6919"/>
                </a:cubicBezTo>
                <a:cubicBezTo>
                  <a:pt x="6676" y="7015"/>
                  <a:pt x="6629" y="7100"/>
                  <a:pt x="6595" y="7196"/>
                </a:cubicBezTo>
                <a:cubicBezTo>
                  <a:pt x="6588" y="7220"/>
                  <a:pt x="6581" y="7244"/>
                  <a:pt x="6581" y="7269"/>
                </a:cubicBezTo>
                <a:cubicBezTo>
                  <a:pt x="6588" y="7317"/>
                  <a:pt x="6608" y="7341"/>
                  <a:pt x="6635" y="7341"/>
                </a:cubicBezTo>
                <a:cubicBezTo>
                  <a:pt x="6669" y="7341"/>
                  <a:pt x="6682" y="7305"/>
                  <a:pt x="6696" y="7256"/>
                </a:cubicBezTo>
                <a:cubicBezTo>
                  <a:pt x="6703" y="7220"/>
                  <a:pt x="6710" y="7184"/>
                  <a:pt x="6730" y="7172"/>
                </a:cubicBezTo>
                <a:cubicBezTo>
                  <a:pt x="6730" y="7172"/>
                  <a:pt x="6736" y="7160"/>
                  <a:pt x="6743" y="7172"/>
                </a:cubicBezTo>
                <a:cubicBezTo>
                  <a:pt x="6743" y="7172"/>
                  <a:pt x="6743" y="7184"/>
                  <a:pt x="6743" y="7184"/>
                </a:cubicBezTo>
                <a:cubicBezTo>
                  <a:pt x="6743" y="7256"/>
                  <a:pt x="6736" y="7317"/>
                  <a:pt x="6723" y="7377"/>
                </a:cubicBezTo>
                <a:cubicBezTo>
                  <a:pt x="6716" y="7401"/>
                  <a:pt x="6710" y="7425"/>
                  <a:pt x="6703" y="7437"/>
                </a:cubicBezTo>
                <a:cubicBezTo>
                  <a:pt x="6196" y="7015"/>
                  <a:pt x="6196" y="7015"/>
                  <a:pt x="6196" y="7015"/>
                </a:cubicBezTo>
                <a:cubicBezTo>
                  <a:pt x="6170" y="6979"/>
                  <a:pt x="6149" y="6931"/>
                  <a:pt x="6129" y="6883"/>
                </a:cubicBezTo>
                <a:cubicBezTo>
                  <a:pt x="6109" y="6834"/>
                  <a:pt x="6089" y="6786"/>
                  <a:pt x="6082" y="6714"/>
                </a:cubicBezTo>
                <a:cubicBezTo>
                  <a:pt x="6075" y="6702"/>
                  <a:pt x="6068" y="6641"/>
                  <a:pt x="6068" y="6629"/>
                </a:cubicBezTo>
                <a:cubicBezTo>
                  <a:pt x="6082" y="6593"/>
                  <a:pt x="6102" y="6641"/>
                  <a:pt x="6109" y="6653"/>
                </a:cubicBezTo>
                <a:cubicBezTo>
                  <a:pt x="6116" y="6690"/>
                  <a:pt x="6129" y="6714"/>
                  <a:pt x="6142" y="6750"/>
                </a:cubicBezTo>
                <a:cubicBezTo>
                  <a:pt x="6149" y="6774"/>
                  <a:pt x="6163" y="6798"/>
                  <a:pt x="6176" y="6810"/>
                </a:cubicBezTo>
                <a:cubicBezTo>
                  <a:pt x="6190" y="6822"/>
                  <a:pt x="6203" y="6834"/>
                  <a:pt x="6217" y="6822"/>
                </a:cubicBezTo>
                <a:cubicBezTo>
                  <a:pt x="6237" y="6798"/>
                  <a:pt x="6244" y="6762"/>
                  <a:pt x="6244" y="6726"/>
                </a:cubicBezTo>
                <a:cubicBezTo>
                  <a:pt x="6251" y="6666"/>
                  <a:pt x="6237" y="6617"/>
                  <a:pt x="6217" y="6569"/>
                </a:cubicBezTo>
                <a:cubicBezTo>
                  <a:pt x="6196" y="6521"/>
                  <a:pt x="6176" y="6473"/>
                  <a:pt x="6156" y="6436"/>
                </a:cubicBezTo>
                <a:cubicBezTo>
                  <a:pt x="6136" y="6400"/>
                  <a:pt x="6122" y="6376"/>
                  <a:pt x="6109" y="6340"/>
                </a:cubicBezTo>
                <a:cubicBezTo>
                  <a:pt x="6095" y="6304"/>
                  <a:pt x="6028" y="6087"/>
                  <a:pt x="6075" y="6050"/>
                </a:cubicBezTo>
                <a:cubicBezTo>
                  <a:pt x="6089" y="6050"/>
                  <a:pt x="6102" y="6063"/>
                  <a:pt x="6109" y="6075"/>
                </a:cubicBezTo>
                <a:cubicBezTo>
                  <a:pt x="6122" y="6087"/>
                  <a:pt x="6129" y="6111"/>
                  <a:pt x="6136" y="6123"/>
                </a:cubicBezTo>
                <a:cubicBezTo>
                  <a:pt x="6156" y="6159"/>
                  <a:pt x="6183" y="6183"/>
                  <a:pt x="6210" y="6183"/>
                </a:cubicBezTo>
                <a:cubicBezTo>
                  <a:pt x="6217" y="6183"/>
                  <a:pt x="6230" y="6183"/>
                  <a:pt x="6230" y="6171"/>
                </a:cubicBezTo>
                <a:cubicBezTo>
                  <a:pt x="6244" y="6159"/>
                  <a:pt x="6244" y="6135"/>
                  <a:pt x="6244" y="6111"/>
                </a:cubicBezTo>
                <a:cubicBezTo>
                  <a:pt x="6244" y="6050"/>
                  <a:pt x="6224" y="5990"/>
                  <a:pt x="6203" y="5930"/>
                </a:cubicBezTo>
                <a:cubicBezTo>
                  <a:pt x="6176" y="5870"/>
                  <a:pt x="6163" y="5809"/>
                  <a:pt x="6142" y="5749"/>
                </a:cubicBezTo>
                <a:cubicBezTo>
                  <a:pt x="6116" y="5677"/>
                  <a:pt x="6089" y="5616"/>
                  <a:pt x="6082" y="5532"/>
                </a:cubicBezTo>
                <a:cubicBezTo>
                  <a:pt x="6129" y="5459"/>
                  <a:pt x="6170" y="5701"/>
                  <a:pt x="6224" y="5665"/>
                </a:cubicBezTo>
                <a:cubicBezTo>
                  <a:pt x="6264" y="5640"/>
                  <a:pt x="6251" y="5532"/>
                  <a:pt x="6224" y="5472"/>
                </a:cubicBezTo>
                <a:cubicBezTo>
                  <a:pt x="6170" y="5327"/>
                  <a:pt x="6136" y="5170"/>
                  <a:pt x="6116" y="5001"/>
                </a:cubicBezTo>
                <a:cubicBezTo>
                  <a:pt x="6102" y="4917"/>
                  <a:pt x="6095" y="4832"/>
                  <a:pt x="6089" y="4748"/>
                </a:cubicBezTo>
                <a:cubicBezTo>
                  <a:pt x="6089" y="4712"/>
                  <a:pt x="6089" y="4531"/>
                  <a:pt x="6041" y="4579"/>
                </a:cubicBezTo>
                <a:cubicBezTo>
                  <a:pt x="6028" y="4591"/>
                  <a:pt x="6028" y="4627"/>
                  <a:pt x="6021" y="4651"/>
                </a:cubicBezTo>
                <a:cubicBezTo>
                  <a:pt x="6008" y="4796"/>
                  <a:pt x="5987" y="4929"/>
                  <a:pt x="5967" y="5074"/>
                </a:cubicBezTo>
                <a:cubicBezTo>
                  <a:pt x="5954" y="5182"/>
                  <a:pt x="5940" y="5339"/>
                  <a:pt x="5906" y="5435"/>
                </a:cubicBezTo>
                <a:cubicBezTo>
                  <a:pt x="5879" y="5484"/>
                  <a:pt x="5852" y="5520"/>
                  <a:pt x="5859" y="5592"/>
                </a:cubicBezTo>
                <a:cubicBezTo>
                  <a:pt x="5859" y="5604"/>
                  <a:pt x="5859" y="5604"/>
                  <a:pt x="5859" y="5616"/>
                </a:cubicBezTo>
                <a:cubicBezTo>
                  <a:pt x="5859" y="5616"/>
                  <a:pt x="5866" y="5628"/>
                  <a:pt x="5872" y="5628"/>
                </a:cubicBezTo>
                <a:cubicBezTo>
                  <a:pt x="5920" y="5652"/>
                  <a:pt x="5947" y="5592"/>
                  <a:pt x="5981" y="5544"/>
                </a:cubicBezTo>
                <a:cubicBezTo>
                  <a:pt x="5981" y="5532"/>
                  <a:pt x="5987" y="5520"/>
                  <a:pt x="5994" y="5520"/>
                </a:cubicBezTo>
                <a:cubicBezTo>
                  <a:pt x="5994" y="5520"/>
                  <a:pt x="6001" y="5520"/>
                  <a:pt x="6008" y="5520"/>
                </a:cubicBezTo>
                <a:cubicBezTo>
                  <a:pt x="6021" y="5544"/>
                  <a:pt x="6008" y="5604"/>
                  <a:pt x="6008" y="5616"/>
                </a:cubicBezTo>
                <a:cubicBezTo>
                  <a:pt x="6001" y="5689"/>
                  <a:pt x="5981" y="5761"/>
                  <a:pt x="5960" y="5821"/>
                </a:cubicBezTo>
                <a:cubicBezTo>
                  <a:pt x="5920" y="5918"/>
                  <a:pt x="5866" y="5990"/>
                  <a:pt x="5839" y="6099"/>
                </a:cubicBezTo>
                <a:cubicBezTo>
                  <a:pt x="5832" y="6111"/>
                  <a:pt x="5825" y="6135"/>
                  <a:pt x="5825" y="6159"/>
                </a:cubicBezTo>
                <a:cubicBezTo>
                  <a:pt x="5825" y="6207"/>
                  <a:pt x="5852" y="6231"/>
                  <a:pt x="5879" y="6243"/>
                </a:cubicBezTo>
                <a:cubicBezTo>
                  <a:pt x="5906" y="6243"/>
                  <a:pt x="5926" y="6195"/>
                  <a:pt x="5940" y="6147"/>
                </a:cubicBezTo>
                <a:cubicBezTo>
                  <a:pt x="5947" y="6123"/>
                  <a:pt x="5954" y="6087"/>
                  <a:pt x="5967" y="6063"/>
                </a:cubicBezTo>
                <a:cubicBezTo>
                  <a:pt x="5974" y="6063"/>
                  <a:pt x="5981" y="6063"/>
                  <a:pt x="5981" y="6063"/>
                </a:cubicBezTo>
                <a:cubicBezTo>
                  <a:pt x="5987" y="6075"/>
                  <a:pt x="5987" y="6075"/>
                  <a:pt x="5987" y="6075"/>
                </a:cubicBezTo>
                <a:cubicBezTo>
                  <a:pt x="5987" y="6147"/>
                  <a:pt x="5981" y="6219"/>
                  <a:pt x="5967" y="6280"/>
                </a:cubicBezTo>
                <a:cubicBezTo>
                  <a:pt x="5947" y="6340"/>
                  <a:pt x="5920" y="6376"/>
                  <a:pt x="5893" y="6436"/>
                </a:cubicBezTo>
                <a:cubicBezTo>
                  <a:pt x="5879" y="6461"/>
                  <a:pt x="5859" y="6485"/>
                  <a:pt x="5852" y="6521"/>
                </a:cubicBezTo>
                <a:cubicBezTo>
                  <a:pt x="5846" y="6545"/>
                  <a:pt x="5839" y="6569"/>
                  <a:pt x="5839" y="6593"/>
                </a:cubicBezTo>
                <a:cubicBezTo>
                  <a:pt x="5839" y="6617"/>
                  <a:pt x="5852" y="6653"/>
                  <a:pt x="5866" y="6653"/>
                </a:cubicBezTo>
                <a:cubicBezTo>
                  <a:pt x="5886" y="6678"/>
                  <a:pt x="5906" y="6653"/>
                  <a:pt x="5920" y="6629"/>
                </a:cubicBezTo>
                <a:cubicBezTo>
                  <a:pt x="5933" y="6617"/>
                  <a:pt x="5974" y="6497"/>
                  <a:pt x="5987" y="6545"/>
                </a:cubicBezTo>
                <a:cubicBezTo>
                  <a:pt x="5994" y="6557"/>
                  <a:pt x="5981" y="6617"/>
                  <a:pt x="5981" y="6641"/>
                </a:cubicBezTo>
                <a:cubicBezTo>
                  <a:pt x="5974" y="6702"/>
                  <a:pt x="5960" y="6762"/>
                  <a:pt x="5947" y="6822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364"/>
                  <a:pt x="5461" y="6304"/>
                  <a:pt x="5441" y="6255"/>
                </a:cubicBezTo>
                <a:cubicBezTo>
                  <a:pt x="5414" y="6195"/>
                  <a:pt x="5400" y="6123"/>
                  <a:pt x="5380" y="6063"/>
                </a:cubicBezTo>
                <a:cubicBezTo>
                  <a:pt x="5353" y="5990"/>
                  <a:pt x="5326" y="5930"/>
                  <a:pt x="5319" y="5845"/>
                </a:cubicBezTo>
                <a:cubicBezTo>
                  <a:pt x="5359" y="5773"/>
                  <a:pt x="5407" y="6014"/>
                  <a:pt x="5461" y="5978"/>
                </a:cubicBezTo>
                <a:cubicBezTo>
                  <a:pt x="5501" y="5954"/>
                  <a:pt x="5481" y="5845"/>
                  <a:pt x="5461" y="5785"/>
                </a:cubicBezTo>
                <a:cubicBezTo>
                  <a:pt x="5407" y="5640"/>
                  <a:pt x="5373" y="5484"/>
                  <a:pt x="5346" y="5315"/>
                </a:cubicBezTo>
                <a:cubicBezTo>
                  <a:pt x="5339" y="5230"/>
                  <a:pt x="5332" y="5146"/>
                  <a:pt x="5326" y="5062"/>
                </a:cubicBezTo>
                <a:cubicBezTo>
                  <a:pt x="5319" y="5025"/>
                  <a:pt x="5326" y="4844"/>
                  <a:pt x="5279" y="4893"/>
                </a:cubicBezTo>
                <a:cubicBezTo>
                  <a:pt x="5265" y="4905"/>
                  <a:pt x="5265" y="4941"/>
                  <a:pt x="5258" y="4965"/>
                </a:cubicBezTo>
                <a:cubicBezTo>
                  <a:pt x="5238" y="5110"/>
                  <a:pt x="5224" y="5254"/>
                  <a:pt x="5204" y="5387"/>
                </a:cubicBezTo>
                <a:cubicBezTo>
                  <a:pt x="5191" y="5508"/>
                  <a:pt x="5177" y="5652"/>
                  <a:pt x="5137" y="5749"/>
                </a:cubicBezTo>
                <a:cubicBezTo>
                  <a:pt x="5117" y="5797"/>
                  <a:pt x="5089" y="5845"/>
                  <a:pt x="5096" y="5906"/>
                </a:cubicBezTo>
                <a:cubicBezTo>
                  <a:pt x="5096" y="5918"/>
                  <a:pt x="5096" y="5918"/>
                  <a:pt x="5096" y="5930"/>
                </a:cubicBezTo>
                <a:cubicBezTo>
                  <a:pt x="5096" y="5930"/>
                  <a:pt x="5103" y="5942"/>
                  <a:pt x="5110" y="5942"/>
                </a:cubicBezTo>
                <a:cubicBezTo>
                  <a:pt x="5157" y="5966"/>
                  <a:pt x="5184" y="5906"/>
                  <a:pt x="5218" y="5857"/>
                </a:cubicBezTo>
                <a:cubicBezTo>
                  <a:pt x="5218" y="5845"/>
                  <a:pt x="5224" y="5845"/>
                  <a:pt x="5231" y="5833"/>
                </a:cubicBezTo>
                <a:cubicBezTo>
                  <a:pt x="5231" y="5833"/>
                  <a:pt x="5238" y="5833"/>
                  <a:pt x="5245" y="5833"/>
                </a:cubicBezTo>
                <a:cubicBezTo>
                  <a:pt x="5258" y="5857"/>
                  <a:pt x="5245" y="5918"/>
                  <a:pt x="5245" y="5930"/>
                </a:cubicBezTo>
                <a:cubicBezTo>
                  <a:pt x="5238" y="6002"/>
                  <a:pt x="5218" y="6075"/>
                  <a:pt x="5198" y="6135"/>
                </a:cubicBezTo>
                <a:cubicBezTo>
                  <a:pt x="5191" y="6147"/>
                  <a:pt x="5184" y="6159"/>
                  <a:pt x="5177" y="6183"/>
                </a:cubicBezTo>
                <a:cubicBezTo>
                  <a:pt x="4948" y="5990"/>
                  <a:pt x="4948" y="5990"/>
                  <a:pt x="4948" y="5990"/>
                </a:cubicBezTo>
                <a:cubicBezTo>
                  <a:pt x="4934" y="5966"/>
                  <a:pt x="4921" y="5942"/>
                  <a:pt x="4907" y="5918"/>
                </a:cubicBezTo>
                <a:cubicBezTo>
                  <a:pt x="4894" y="5882"/>
                  <a:pt x="4874" y="5857"/>
                  <a:pt x="4860" y="5821"/>
                </a:cubicBezTo>
                <a:cubicBezTo>
                  <a:pt x="4847" y="5785"/>
                  <a:pt x="4779" y="5568"/>
                  <a:pt x="4826" y="5532"/>
                </a:cubicBezTo>
                <a:cubicBezTo>
                  <a:pt x="4840" y="5532"/>
                  <a:pt x="4853" y="5544"/>
                  <a:pt x="4860" y="5556"/>
                </a:cubicBezTo>
                <a:cubicBezTo>
                  <a:pt x="4874" y="5568"/>
                  <a:pt x="4880" y="5592"/>
                  <a:pt x="4887" y="5604"/>
                </a:cubicBezTo>
                <a:cubicBezTo>
                  <a:pt x="4907" y="5640"/>
                  <a:pt x="4934" y="5665"/>
                  <a:pt x="4968" y="5665"/>
                </a:cubicBezTo>
                <a:cubicBezTo>
                  <a:pt x="4975" y="5665"/>
                  <a:pt x="4982" y="5665"/>
                  <a:pt x="4988" y="5652"/>
                </a:cubicBezTo>
                <a:cubicBezTo>
                  <a:pt x="4995" y="5640"/>
                  <a:pt x="5002" y="5616"/>
                  <a:pt x="5002" y="5592"/>
                </a:cubicBezTo>
                <a:cubicBezTo>
                  <a:pt x="5002" y="5532"/>
                  <a:pt x="4975" y="5472"/>
                  <a:pt x="4954" y="5411"/>
                </a:cubicBezTo>
                <a:cubicBezTo>
                  <a:pt x="4928" y="5351"/>
                  <a:pt x="4914" y="5291"/>
                  <a:pt x="4894" y="5230"/>
                </a:cubicBezTo>
                <a:cubicBezTo>
                  <a:pt x="4867" y="5158"/>
                  <a:pt x="4840" y="5098"/>
                  <a:pt x="4833" y="5013"/>
                </a:cubicBezTo>
                <a:cubicBezTo>
                  <a:pt x="4880" y="4941"/>
                  <a:pt x="4921" y="5182"/>
                  <a:pt x="4982" y="5146"/>
                </a:cubicBezTo>
                <a:cubicBezTo>
                  <a:pt x="5022" y="5122"/>
                  <a:pt x="5002" y="5013"/>
                  <a:pt x="4975" y="4953"/>
                </a:cubicBezTo>
                <a:cubicBezTo>
                  <a:pt x="4921" y="4808"/>
                  <a:pt x="4887" y="4651"/>
                  <a:pt x="4867" y="4483"/>
                </a:cubicBezTo>
                <a:cubicBezTo>
                  <a:pt x="4853" y="4398"/>
                  <a:pt x="4847" y="4314"/>
                  <a:pt x="4840" y="4229"/>
                </a:cubicBezTo>
                <a:cubicBezTo>
                  <a:pt x="4840" y="4193"/>
                  <a:pt x="4840" y="4000"/>
                  <a:pt x="4799" y="4061"/>
                </a:cubicBezTo>
                <a:cubicBezTo>
                  <a:pt x="4786" y="4073"/>
                  <a:pt x="4779" y="4097"/>
                  <a:pt x="4772" y="4133"/>
                </a:cubicBezTo>
                <a:cubicBezTo>
                  <a:pt x="4759" y="4266"/>
                  <a:pt x="4739" y="4410"/>
                  <a:pt x="4718" y="4555"/>
                </a:cubicBezTo>
                <a:cubicBezTo>
                  <a:pt x="4705" y="4664"/>
                  <a:pt x="4698" y="4820"/>
                  <a:pt x="4658" y="4917"/>
                </a:cubicBezTo>
                <a:cubicBezTo>
                  <a:pt x="4631" y="4965"/>
                  <a:pt x="4604" y="5001"/>
                  <a:pt x="4610" y="5074"/>
                </a:cubicBezTo>
                <a:cubicBezTo>
                  <a:pt x="4610" y="5086"/>
                  <a:pt x="4610" y="5086"/>
                  <a:pt x="4610" y="5098"/>
                </a:cubicBezTo>
                <a:cubicBezTo>
                  <a:pt x="4610" y="5098"/>
                  <a:pt x="4617" y="5110"/>
                  <a:pt x="4624" y="5110"/>
                </a:cubicBezTo>
                <a:cubicBezTo>
                  <a:pt x="4671" y="5134"/>
                  <a:pt x="4705" y="5074"/>
                  <a:pt x="4732" y="5025"/>
                </a:cubicBezTo>
                <a:cubicBezTo>
                  <a:pt x="4739" y="5013"/>
                  <a:pt x="4739" y="5001"/>
                  <a:pt x="4745" y="5001"/>
                </a:cubicBezTo>
                <a:cubicBezTo>
                  <a:pt x="4752" y="5001"/>
                  <a:pt x="4759" y="5001"/>
                  <a:pt x="4759" y="5001"/>
                </a:cubicBezTo>
                <a:cubicBezTo>
                  <a:pt x="4772" y="5025"/>
                  <a:pt x="4759" y="5074"/>
                  <a:pt x="4759" y="5098"/>
                </a:cubicBezTo>
                <a:cubicBezTo>
                  <a:pt x="4752" y="5170"/>
                  <a:pt x="4732" y="5242"/>
                  <a:pt x="4712" y="5303"/>
                </a:cubicBezTo>
                <a:cubicBezTo>
                  <a:pt x="4671" y="5387"/>
                  <a:pt x="4624" y="5472"/>
                  <a:pt x="4590" y="5580"/>
                </a:cubicBezTo>
                <a:cubicBezTo>
                  <a:pt x="4583" y="5592"/>
                  <a:pt x="4577" y="5616"/>
                  <a:pt x="4577" y="5640"/>
                </a:cubicBezTo>
                <a:cubicBezTo>
                  <a:pt x="4583" y="5689"/>
                  <a:pt x="4604" y="5713"/>
                  <a:pt x="4631" y="5713"/>
                </a:cubicBezTo>
                <a:cubicBezTo>
                  <a:pt x="4664" y="5725"/>
                  <a:pt x="4678" y="5677"/>
                  <a:pt x="4691" y="5628"/>
                </a:cubicBezTo>
                <a:cubicBezTo>
                  <a:pt x="4698" y="5592"/>
                  <a:pt x="4705" y="5568"/>
                  <a:pt x="4725" y="5544"/>
                </a:cubicBezTo>
                <a:cubicBezTo>
                  <a:pt x="4725" y="5544"/>
                  <a:pt x="4732" y="5544"/>
                  <a:pt x="4739" y="5544"/>
                </a:cubicBezTo>
                <a:cubicBezTo>
                  <a:pt x="4739" y="5556"/>
                  <a:pt x="4739" y="5556"/>
                  <a:pt x="4739" y="5556"/>
                </a:cubicBezTo>
                <a:cubicBezTo>
                  <a:pt x="4739" y="5628"/>
                  <a:pt x="4732" y="5689"/>
                  <a:pt x="4718" y="5761"/>
                </a:cubicBezTo>
                <a:cubicBezTo>
                  <a:pt x="4712" y="5773"/>
                  <a:pt x="4712" y="5785"/>
                  <a:pt x="4705" y="5785"/>
                </a:cubicBezTo>
                <a:cubicBezTo>
                  <a:pt x="4388" y="5532"/>
                  <a:pt x="4388" y="5532"/>
                  <a:pt x="4388" y="5532"/>
                </a:cubicBezTo>
                <a:cubicBezTo>
                  <a:pt x="4381" y="5435"/>
                  <a:pt x="4354" y="5351"/>
                  <a:pt x="4327" y="5291"/>
                </a:cubicBezTo>
                <a:cubicBezTo>
                  <a:pt x="4279" y="5182"/>
                  <a:pt x="4219" y="5074"/>
                  <a:pt x="4232" y="4941"/>
                </a:cubicBezTo>
                <a:cubicBezTo>
                  <a:pt x="4279" y="4953"/>
                  <a:pt x="4293" y="5098"/>
                  <a:pt x="4347" y="5098"/>
                </a:cubicBezTo>
                <a:cubicBezTo>
                  <a:pt x="4381" y="5098"/>
                  <a:pt x="4394" y="5013"/>
                  <a:pt x="4388" y="4941"/>
                </a:cubicBezTo>
                <a:cubicBezTo>
                  <a:pt x="4374" y="4808"/>
                  <a:pt x="4307" y="4712"/>
                  <a:pt x="4259" y="4603"/>
                </a:cubicBezTo>
                <a:cubicBezTo>
                  <a:pt x="4239" y="4555"/>
                  <a:pt x="4219" y="4495"/>
                  <a:pt x="4205" y="4434"/>
                </a:cubicBezTo>
                <a:cubicBezTo>
                  <a:pt x="4205" y="4410"/>
                  <a:pt x="4192" y="4362"/>
                  <a:pt x="4199" y="4338"/>
                </a:cubicBezTo>
                <a:cubicBezTo>
                  <a:pt x="4212" y="4314"/>
                  <a:pt x="4232" y="4350"/>
                  <a:pt x="4239" y="4374"/>
                </a:cubicBezTo>
                <a:cubicBezTo>
                  <a:pt x="4246" y="4398"/>
                  <a:pt x="4259" y="4434"/>
                  <a:pt x="4273" y="4458"/>
                </a:cubicBezTo>
                <a:cubicBezTo>
                  <a:pt x="4279" y="4483"/>
                  <a:pt x="4293" y="4507"/>
                  <a:pt x="4300" y="4519"/>
                </a:cubicBezTo>
                <a:cubicBezTo>
                  <a:pt x="4313" y="4531"/>
                  <a:pt x="4334" y="4543"/>
                  <a:pt x="4347" y="4531"/>
                </a:cubicBezTo>
                <a:cubicBezTo>
                  <a:pt x="4367" y="4519"/>
                  <a:pt x="4374" y="4483"/>
                  <a:pt x="4374" y="4446"/>
                </a:cubicBezTo>
                <a:cubicBezTo>
                  <a:pt x="4374" y="4386"/>
                  <a:pt x="4367" y="4326"/>
                  <a:pt x="4347" y="4278"/>
                </a:cubicBezTo>
                <a:cubicBezTo>
                  <a:pt x="4327" y="4229"/>
                  <a:pt x="4307" y="4193"/>
                  <a:pt x="4286" y="4145"/>
                </a:cubicBezTo>
                <a:cubicBezTo>
                  <a:pt x="4266" y="4121"/>
                  <a:pt x="4252" y="4085"/>
                  <a:pt x="4239" y="4048"/>
                </a:cubicBezTo>
                <a:cubicBezTo>
                  <a:pt x="4219" y="4012"/>
                  <a:pt x="4158" y="3795"/>
                  <a:pt x="4205" y="3771"/>
                </a:cubicBezTo>
                <a:cubicBezTo>
                  <a:pt x="4219" y="3759"/>
                  <a:pt x="4232" y="3771"/>
                  <a:pt x="4239" y="3783"/>
                </a:cubicBezTo>
                <a:cubicBezTo>
                  <a:pt x="4246" y="3807"/>
                  <a:pt x="4252" y="3819"/>
                  <a:pt x="4266" y="3843"/>
                </a:cubicBezTo>
                <a:cubicBezTo>
                  <a:pt x="4279" y="3880"/>
                  <a:pt x="4313" y="3904"/>
                  <a:pt x="4340" y="3904"/>
                </a:cubicBezTo>
                <a:cubicBezTo>
                  <a:pt x="4347" y="3892"/>
                  <a:pt x="4354" y="3892"/>
                  <a:pt x="4361" y="3892"/>
                </a:cubicBezTo>
                <a:cubicBezTo>
                  <a:pt x="4374" y="3880"/>
                  <a:pt x="4374" y="3855"/>
                  <a:pt x="4374" y="3831"/>
                </a:cubicBezTo>
                <a:cubicBezTo>
                  <a:pt x="4374" y="3759"/>
                  <a:pt x="4354" y="3699"/>
                  <a:pt x="4334" y="3650"/>
                </a:cubicBezTo>
                <a:cubicBezTo>
                  <a:pt x="4307" y="3590"/>
                  <a:pt x="4293" y="3530"/>
                  <a:pt x="4266" y="3470"/>
                </a:cubicBezTo>
                <a:cubicBezTo>
                  <a:pt x="4246" y="3397"/>
                  <a:pt x="4219" y="3337"/>
                  <a:pt x="4212" y="3252"/>
                </a:cubicBezTo>
                <a:cubicBezTo>
                  <a:pt x="4252" y="3168"/>
                  <a:pt x="4300" y="3409"/>
                  <a:pt x="4354" y="3385"/>
                </a:cubicBezTo>
                <a:cubicBezTo>
                  <a:pt x="4394" y="3361"/>
                  <a:pt x="4374" y="3252"/>
                  <a:pt x="4354" y="3192"/>
                </a:cubicBezTo>
                <a:cubicBezTo>
                  <a:pt x="4300" y="3047"/>
                  <a:pt x="4259" y="2879"/>
                  <a:pt x="4239" y="2710"/>
                </a:cubicBezTo>
                <a:cubicBezTo>
                  <a:pt x="4232" y="2625"/>
                  <a:pt x="4226" y="2541"/>
                  <a:pt x="4219" y="2456"/>
                </a:cubicBezTo>
                <a:cubicBezTo>
                  <a:pt x="4212" y="2420"/>
                  <a:pt x="4219" y="2239"/>
                  <a:pt x="4172" y="2288"/>
                </a:cubicBezTo>
                <a:cubicBezTo>
                  <a:pt x="4158" y="2312"/>
                  <a:pt x="4158" y="2336"/>
                  <a:pt x="4151" y="2360"/>
                </a:cubicBezTo>
                <a:cubicBezTo>
                  <a:pt x="4131" y="2505"/>
                  <a:pt x="4118" y="2649"/>
                  <a:pt x="4097" y="2794"/>
                </a:cubicBezTo>
                <a:cubicBezTo>
                  <a:pt x="4077" y="2903"/>
                  <a:pt x="4070" y="3059"/>
                  <a:pt x="4030" y="3144"/>
                </a:cubicBezTo>
                <a:cubicBezTo>
                  <a:pt x="4009" y="3204"/>
                  <a:pt x="3982" y="3240"/>
                  <a:pt x="3982" y="3313"/>
                </a:cubicBezTo>
                <a:cubicBezTo>
                  <a:pt x="3982" y="3313"/>
                  <a:pt x="3982" y="3325"/>
                  <a:pt x="3989" y="3325"/>
                </a:cubicBezTo>
                <a:cubicBezTo>
                  <a:pt x="3989" y="3337"/>
                  <a:pt x="3996" y="3337"/>
                  <a:pt x="3996" y="3337"/>
                </a:cubicBezTo>
                <a:cubicBezTo>
                  <a:pt x="4043" y="3373"/>
                  <a:pt x="4077" y="3313"/>
                  <a:pt x="4111" y="3252"/>
                </a:cubicBezTo>
                <a:cubicBezTo>
                  <a:pt x="4111" y="3252"/>
                  <a:pt x="4118" y="3240"/>
                  <a:pt x="4118" y="3240"/>
                </a:cubicBezTo>
                <a:cubicBezTo>
                  <a:pt x="4124" y="3228"/>
                  <a:pt x="4131" y="3228"/>
                  <a:pt x="4138" y="3240"/>
                </a:cubicBezTo>
                <a:cubicBezTo>
                  <a:pt x="4144" y="3252"/>
                  <a:pt x="4138" y="3313"/>
                  <a:pt x="4138" y="3337"/>
                </a:cubicBezTo>
                <a:cubicBezTo>
                  <a:pt x="4131" y="3409"/>
                  <a:pt x="4111" y="3470"/>
                  <a:pt x="4084" y="3530"/>
                </a:cubicBezTo>
                <a:cubicBezTo>
                  <a:pt x="4050" y="3626"/>
                  <a:pt x="3996" y="3711"/>
                  <a:pt x="3969" y="3807"/>
                </a:cubicBezTo>
                <a:cubicBezTo>
                  <a:pt x="3962" y="3831"/>
                  <a:pt x="3956" y="3855"/>
                  <a:pt x="3956" y="3880"/>
                </a:cubicBezTo>
                <a:cubicBezTo>
                  <a:pt x="3956" y="3928"/>
                  <a:pt x="3982" y="3952"/>
                  <a:pt x="4009" y="3952"/>
                </a:cubicBezTo>
                <a:cubicBezTo>
                  <a:pt x="4037" y="3952"/>
                  <a:pt x="4057" y="3916"/>
                  <a:pt x="4070" y="3868"/>
                </a:cubicBezTo>
                <a:cubicBezTo>
                  <a:pt x="4077" y="3831"/>
                  <a:pt x="4084" y="3795"/>
                  <a:pt x="4097" y="3783"/>
                </a:cubicBezTo>
                <a:cubicBezTo>
                  <a:pt x="4104" y="3771"/>
                  <a:pt x="4111" y="3771"/>
                  <a:pt x="4111" y="3783"/>
                </a:cubicBezTo>
                <a:cubicBezTo>
                  <a:pt x="4111" y="3783"/>
                  <a:pt x="4111" y="3783"/>
                  <a:pt x="4111" y="3795"/>
                </a:cubicBezTo>
                <a:cubicBezTo>
                  <a:pt x="4118" y="3868"/>
                  <a:pt x="4111" y="3928"/>
                  <a:pt x="4091" y="3988"/>
                </a:cubicBezTo>
                <a:cubicBezTo>
                  <a:pt x="4077" y="4061"/>
                  <a:pt x="4050" y="4097"/>
                  <a:pt x="4023" y="4145"/>
                </a:cubicBezTo>
                <a:cubicBezTo>
                  <a:pt x="4003" y="4169"/>
                  <a:pt x="3989" y="4193"/>
                  <a:pt x="3982" y="4229"/>
                </a:cubicBezTo>
                <a:cubicBezTo>
                  <a:pt x="3969" y="4253"/>
                  <a:pt x="3969" y="4278"/>
                  <a:pt x="3969" y="4314"/>
                </a:cubicBezTo>
                <a:cubicBezTo>
                  <a:pt x="3969" y="4338"/>
                  <a:pt x="3982" y="4362"/>
                  <a:pt x="3996" y="4374"/>
                </a:cubicBezTo>
                <a:cubicBezTo>
                  <a:pt x="4016" y="4386"/>
                  <a:pt x="4037" y="4374"/>
                  <a:pt x="4050" y="4338"/>
                </a:cubicBezTo>
                <a:cubicBezTo>
                  <a:pt x="4057" y="4326"/>
                  <a:pt x="4104" y="4205"/>
                  <a:pt x="4118" y="4253"/>
                </a:cubicBezTo>
                <a:cubicBezTo>
                  <a:pt x="4124" y="4278"/>
                  <a:pt x="4111" y="4338"/>
                  <a:pt x="4111" y="4362"/>
                </a:cubicBezTo>
                <a:cubicBezTo>
                  <a:pt x="4097" y="4422"/>
                  <a:pt x="4091" y="4483"/>
                  <a:pt x="4077" y="4543"/>
                </a:cubicBezTo>
                <a:cubicBezTo>
                  <a:pt x="4050" y="4664"/>
                  <a:pt x="4003" y="4784"/>
                  <a:pt x="3956" y="4881"/>
                </a:cubicBezTo>
                <a:cubicBezTo>
                  <a:pt x="3929" y="4917"/>
                  <a:pt x="3902" y="4965"/>
                  <a:pt x="3908" y="5025"/>
                </a:cubicBezTo>
                <a:cubicBezTo>
                  <a:pt x="3908" y="5098"/>
                  <a:pt x="3962" y="5134"/>
                  <a:pt x="3996" y="5110"/>
                </a:cubicBezTo>
                <a:cubicBezTo>
                  <a:pt x="4050" y="5086"/>
                  <a:pt x="4050" y="4989"/>
                  <a:pt x="4084" y="4941"/>
                </a:cubicBezTo>
                <a:cubicBezTo>
                  <a:pt x="4091" y="4941"/>
                  <a:pt x="4091" y="4941"/>
                  <a:pt x="4091" y="4941"/>
                </a:cubicBezTo>
                <a:cubicBezTo>
                  <a:pt x="4104" y="4941"/>
                  <a:pt x="4104" y="4965"/>
                  <a:pt x="4104" y="4977"/>
                </a:cubicBezTo>
                <a:cubicBezTo>
                  <a:pt x="4091" y="5074"/>
                  <a:pt x="4077" y="5158"/>
                  <a:pt x="4050" y="5242"/>
                </a:cubicBezTo>
                <a:cubicBezTo>
                  <a:pt x="3706" y="4965"/>
                  <a:pt x="3706" y="4965"/>
                  <a:pt x="3706" y="4965"/>
                </a:cubicBezTo>
                <a:cubicBezTo>
                  <a:pt x="3692" y="4929"/>
                  <a:pt x="3672" y="4905"/>
                  <a:pt x="3659" y="4881"/>
                </a:cubicBezTo>
                <a:cubicBezTo>
                  <a:pt x="3645" y="4844"/>
                  <a:pt x="3632" y="4808"/>
                  <a:pt x="3611" y="4784"/>
                </a:cubicBezTo>
                <a:cubicBezTo>
                  <a:pt x="3598" y="4748"/>
                  <a:pt x="3530" y="4531"/>
                  <a:pt x="3584" y="4495"/>
                </a:cubicBezTo>
                <a:cubicBezTo>
                  <a:pt x="3591" y="4483"/>
                  <a:pt x="3604" y="4495"/>
                  <a:pt x="3618" y="4519"/>
                </a:cubicBezTo>
                <a:cubicBezTo>
                  <a:pt x="3625" y="4531"/>
                  <a:pt x="3632" y="4543"/>
                  <a:pt x="3638" y="4567"/>
                </a:cubicBezTo>
                <a:cubicBezTo>
                  <a:pt x="3659" y="4603"/>
                  <a:pt x="3686" y="4627"/>
                  <a:pt x="3719" y="4627"/>
                </a:cubicBezTo>
                <a:cubicBezTo>
                  <a:pt x="3726" y="4627"/>
                  <a:pt x="3733" y="4615"/>
                  <a:pt x="3739" y="4615"/>
                </a:cubicBezTo>
                <a:cubicBezTo>
                  <a:pt x="3746" y="4603"/>
                  <a:pt x="3753" y="4579"/>
                  <a:pt x="3753" y="4555"/>
                </a:cubicBezTo>
                <a:cubicBezTo>
                  <a:pt x="3753" y="4495"/>
                  <a:pt x="3733" y="4422"/>
                  <a:pt x="3706" y="4374"/>
                </a:cubicBezTo>
                <a:cubicBezTo>
                  <a:pt x="3686" y="4314"/>
                  <a:pt x="3665" y="4253"/>
                  <a:pt x="3645" y="4193"/>
                </a:cubicBezTo>
                <a:cubicBezTo>
                  <a:pt x="3618" y="4121"/>
                  <a:pt x="3591" y="4061"/>
                  <a:pt x="3591" y="3976"/>
                </a:cubicBezTo>
                <a:cubicBezTo>
                  <a:pt x="3632" y="3904"/>
                  <a:pt x="3672" y="4133"/>
                  <a:pt x="3733" y="4109"/>
                </a:cubicBezTo>
                <a:cubicBezTo>
                  <a:pt x="3773" y="4085"/>
                  <a:pt x="3753" y="3976"/>
                  <a:pt x="3726" y="3916"/>
                </a:cubicBezTo>
                <a:cubicBezTo>
                  <a:pt x="3672" y="3771"/>
                  <a:pt x="3638" y="3602"/>
                  <a:pt x="3618" y="3433"/>
                </a:cubicBezTo>
                <a:cubicBezTo>
                  <a:pt x="3604" y="3349"/>
                  <a:pt x="3598" y="3265"/>
                  <a:pt x="3591" y="3180"/>
                </a:cubicBezTo>
                <a:cubicBezTo>
                  <a:pt x="3591" y="3144"/>
                  <a:pt x="3591" y="2963"/>
                  <a:pt x="3551" y="3023"/>
                </a:cubicBezTo>
                <a:cubicBezTo>
                  <a:pt x="3537" y="3035"/>
                  <a:pt x="3530" y="3059"/>
                  <a:pt x="3530" y="3084"/>
                </a:cubicBezTo>
                <a:cubicBezTo>
                  <a:pt x="3510" y="3228"/>
                  <a:pt x="3490" y="3373"/>
                  <a:pt x="3469" y="3518"/>
                </a:cubicBezTo>
                <a:cubicBezTo>
                  <a:pt x="3456" y="3626"/>
                  <a:pt x="3449" y="3783"/>
                  <a:pt x="3409" y="3880"/>
                </a:cubicBezTo>
                <a:cubicBezTo>
                  <a:pt x="3389" y="3928"/>
                  <a:pt x="3362" y="3964"/>
                  <a:pt x="3362" y="4036"/>
                </a:cubicBezTo>
                <a:cubicBezTo>
                  <a:pt x="3362" y="4036"/>
                  <a:pt x="3362" y="4048"/>
                  <a:pt x="3362" y="4048"/>
                </a:cubicBezTo>
                <a:cubicBezTo>
                  <a:pt x="3368" y="4061"/>
                  <a:pt x="3368" y="4061"/>
                  <a:pt x="3375" y="4073"/>
                </a:cubicBezTo>
                <a:cubicBezTo>
                  <a:pt x="3422" y="4097"/>
                  <a:pt x="3456" y="4036"/>
                  <a:pt x="3483" y="3976"/>
                </a:cubicBezTo>
                <a:cubicBezTo>
                  <a:pt x="3490" y="3976"/>
                  <a:pt x="3490" y="3964"/>
                  <a:pt x="3497" y="3964"/>
                </a:cubicBezTo>
                <a:cubicBezTo>
                  <a:pt x="3503" y="3952"/>
                  <a:pt x="3510" y="3952"/>
                  <a:pt x="3510" y="3964"/>
                </a:cubicBezTo>
                <a:cubicBezTo>
                  <a:pt x="3524" y="3988"/>
                  <a:pt x="3517" y="4036"/>
                  <a:pt x="3510" y="4061"/>
                </a:cubicBezTo>
                <a:cubicBezTo>
                  <a:pt x="3503" y="4133"/>
                  <a:pt x="3490" y="4205"/>
                  <a:pt x="3463" y="4253"/>
                </a:cubicBezTo>
                <a:cubicBezTo>
                  <a:pt x="3422" y="4350"/>
                  <a:pt x="3375" y="4434"/>
                  <a:pt x="3341" y="4531"/>
                </a:cubicBezTo>
                <a:cubicBezTo>
                  <a:pt x="3334" y="4555"/>
                  <a:pt x="3328" y="4579"/>
                  <a:pt x="3334" y="4603"/>
                </a:cubicBezTo>
                <a:cubicBezTo>
                  <a:pt x="3334" y="4651"/>
                  <a:pt x="3362" y="4676"/>
                  <a:pt x="3382" y="4676"/>
                </a:cubicBezTo>
                <a:cubicBezTo>
                  <a:pt x="3416" y="4676"/>
                  <a:pt x="3436" y="4639"/>
                  <a:pt x="3442" y="4591"/>
                </a:cubicBezTo>
                <a:cubicBezTo>
                  <a:pt x="3449" y="4555"/>
                  <a:pt x="3456" y="4519"/>
                  <a:pt x="3476" y="4507"/>
                </a:cubicBezTo>
                <a:cubicBezTo>
                  <a:pt x="3483" y="4507"/>
                  <a:pt x="3483" y="4495"/>
                  <a:pt x="3490" y="4507"/>
                </a:cubicBezTo>
                <a:cubicBezTo>
                  <a:pt x="3490" y="4507"/>
                  <a:pt x="3490" y="4519"/>
                  <a:pt x="3490" y="4519"/>
                </a:cubicBezTo>
                <a:cubicBezTo>
                  <a:pt x="3490" y="4591"/>
                  <a:pt x="3483" y="4651"/>
                  <a:pt x="3469" y="4712"/>
                </a:cubicBezTo>
                <a:cubicBezTo>
                  <a:pt x="3463" y="4736"/>
                  <a:pt x="3463" y="4748"/>
                  <a:pt x="3456" y="4760"/>
                </a:cubicBezTo>
                <a:cubicBezTo>
                  <a:pt x="3064" y="4434"/>
                  <a:pt x="3064" y="4434"/>
                  <a:pt x="3064" y="4434"/>
                </a:cubicBezTo>
                <a:cubicBezTo>
                  <a:pt x="3044" y="4398"/>
                  <a:pt x="3031" y="4362"/>
                  <a:pt x="3011" y="4326"/>
                </a:cubicBezTo>
                <a:cubicBezTo>
                  <a:pt x="2990" y="4278"/>
                  <a:pt x="2970" y="4229"/>
                  <a:pt x="2963" y="4157"/>
                </a:cubicBezTo>
                <a:cubicBezTo>
                  <a:pt x="2957" y="4145"/>
                  <a:pt x="2950" y="4085"/>
                  <a:pt x="2950" y="4073"/>
                </a:cubicBezTo>
                <a:cubicBezTo>
                  <a:pt x="2963" y="4036"/>
                  <a:pt x="2984" y="4085"/>
                  <a:pt x="2990" y="4097"/>
                </a:cubicBezTo>
                <a:cubicBezTo>
                  <a:pt x="2997" y="4133"/>
                  <a:pt x="3011" y="4157"/>
                  <a:pt x="3024" y="4193"/>
                </a:cubicBezTo>
                <a:cubicBezTo>
                  <a:pt x="3031" y="4217"/>
                  <a:pt x="3044" y="4229"/>
                  <a:pt x="3058" y="4253"/>
                </a:cubicBezTo>
                <a:cubicBezTo>
                  <a:pt x="3071" y="4266"/>
                  <a:pt x="3085" y="4266"/>
                  <a:pt x="3098" y="4253"/>
                </a:cubicBezTo>
                <a:cubicBezTo>
                  <a:pt x="3119" y="4241"/>
                  <a:pt x="3125" y="4205"/>
                  <a:pt x="3125" y="4169"/>
                </a:cubicBezTo>
                <a:cubicBezTo>
                  <a:pt x="3132" y="4109"/>
                  <a:pt x="3119" y="4061"/>
                  <a:pt x="3098" y="4012"/>
                </a:cubicBezTo>
                <a:cubicBezTo>
                  <a:pt x="3078" y="3964"/>
                  <a:pt x="3058" y="3916"/>
                  <a:pt x="3038" y="3880"/>
                </a:cubicBezTo>
                <a:cubicBezTo>
                  <a:pt x="3017" y="3843"/>
                  <a:pt x="3004" y="3819"/>
                  <a:pt x="2990" y="3783"/>
                </a:cubicBezTo>
                <a:cubicBezTo>
                  <a:pt x="2977" y="3747"/>
                  <a:pt x="2909" y="3530"/>
                  <a:pt x="2957" y="3494"/>
                </a:cubicBezTo>
                <a:cubicBezTo>
                  <a:pt x="2970" y="3494"/>
                  <a:pt x="2984" y="3506"/>
                  <a:pt x="2990" y="3518"/>
                </a:cubicBezTo>
                <a:cubicBezTo>
                  <a:pt x="3004" y="3530"/>
                  <a:pt x="3011" y="3554"/>
                  <a:pt x="3017" y="3566"/>
                </a:cubicBezTo>
                <a:cubicBezTo>
                  <a:pt x="3038" y="3602"/>
                  <a:pt x="3064" y="3626"/>
                  <a:pt x="3092" y="3626"/>
                </a:cubicBezTo>
                <a:cubicBezTo>
                  <a:pt x="3098" y="3626"/>
                  <a:pt x="3112" y="3626"/>
                  <a:pt x="3112" y="3614"/>
                </a:cubicBezTo>
                <a:cubicBezTo>
                  <a:pt x="3125" y="3602"/>
                  <a:pt x="3125" y="3578"/>
                  <a:pt x="3125" y="3554"/>
                </a:cubicBezTo>
                <a:cubicBezTo>
                  <a:pt x="3125" y="3494"/>
                  <a:pt x="3105" y="3433"/>
                  <a:pt x="3085" y="3373"/>
                </a:cubicBezTo>
                <a:cubicBezTo>
                  <a:pt x="3058" y="3313"/>
                  <a:pt x="3044" y="3252"/>
                  <a:pt x="3024" y="3192"/>
                </a:cubicBezTo>
                <a:cubicBezTo>
                  <a:pt x="2997" y="3120"/>
                  <a:pt x="2970" y="3059"/>
                  <a:pt x="2963" y="2975"/>
                </a:cubicBezTo>
                <a:cubicBezTo>
                  <a:pt x="3011" y="2903"/>
                  <a:pt x="3051" y="3144"/>
                  <a:pt x="3105" y="3108"/>
                </a:cubicBezTo>
                <a:cubicBezTo>
                  <a:pt x="3146" y="3084"/>
                  <a:pt x="3132" y="2975"/>
                  <a:pt x="3105" y="2915"/>
                </a:cubicBezTo>
                <a:cubicBezTo>
                  <a:pt x="3051" y="2770"/>
                  <a:pt x="3017" y="2613"/>
                  <a:pt x="2990" y="2444"/>
                </a:cubicBezTo>
                <a:cubicBezTo>
                  <a:pt x="2984" y="2360"/>
                  <a:pt x="2977" y="2276"/>
                  <a:pt x="2970" y="2191"/>
                </a:cubicBezTo>
                <a:cubicBezTo>
                  <a:pt x="2970" y="2155"/>
                  <a:pt x="2970" y="1974"/>
                  <a:pt x="2923" y="2022"/>
                </a:cubicBezTo>
                <a:cubicBezTo>
                  <a:pt x="2909" y="2034"/>
                  <a:pt x="2909" y="2058"/>
                  <a:pt x="2902" y="2095"/>
                </a:cubicBezTo>
                <a:cubicBezTo>
                  <a:pt x="2889" y="2239"/>
                  <a:pt x="2869" y="2372"/>
                  <a:pt x="2848" y="2517"/>
                </a:cubicBezTo>
                <a:cubicBezTo>
                  <a:pt x="2835" y="2625"/>
                  <a:pt x="2822" y="2782"/>
                  <a:pt x="2781" y="2879"/>
                </a:cubicBezTo>
                <a:cubicBezTo>
                  <a:pt x="2761" y="2927"/>
                  <a:pt x="2734" y="2963"/>
                  <a:pt x="2741" y="3035"/>
                </a:cubicBezTo>
                <a:cubicBezTo>
                  <a:pt x="2741" y="3047"/>
                  <a:pt x="2741" y="3047"/>
                  <a:pt x="2741" y="3059"/>
                </a:cubicBezTo>
                <a:cubicBezTo>
                  <a:pt x="2741" y="3059"/>
                  <a:pt x="2747" y="3072"/>
                  <a:pt x="2754" y="3072"/>
                </a:cubicBezTo>
                <a:cubicBezTo>
                  <a:pt x="2801" y="3096"/>
                  <a:pt x="2828" y="3035"/>
                  <a:pt x="2862" y="2987"/>
                </a:cubicBezTo>
                <a:cubicBezTo>
                  <a:pt x="2862" y="2975"/>
                  <a:pt x="2869" y="2963"/>
                  <a:pt x="2876" y="2963"/>
                </a:cubicBezTo>
                <a:cubicBezTo>
                  <a:pt x="2876" y="2963"/>
                  <a:pt x="2882" y="2963"/>
                  <a:pt x="2889" y="2963"/>
                </a:cubicBezTo>
                <a:cubicBezTo>
                  <a:pt x="2902" y="2987"/>
                  <a:pt x="2889" y="3035"/>
                  <a:pt x="2889" y="3059"/>
                </a:cubicBezTo>
                <a:cubicBezTo>
                  <a:pt x="2882" y="3132"/>
                  <a:pt x="2862" y="3204"/>
                  <a:pt x="2842" y="3265"/>
                </a:cubicBezTo>
                <a:cubicBezTo>
                  <a:pt x="2801" y="3349"/>
                  <a:pt x="2747" y="3433"/>
                  <a:pt x="2720" y="3542"/>
                </a:cubicBezTo>
                <a:cubicBezTo>
                  <a:pt x="2713" y="3554"/>
                  <a:pt x="2707" y="3578"/>
                  <a:pt x="2707" y="3602"/>
                </a:cubicBezTo>
                <a:cubicBezTo>
                  <a:pt x="2707" y="3650"/>
                  <a:pt x="2734" y="3675"/>
                  <a:pt x="2761" y="3675"/>
                </a:cubicBezTo>
                <a:cubicBezTo>
                  <a:pt x="2788" y="3687"/>
                  <a:pt x="2808" y="3638"/>
                  <a:pt x="2822" y="3590"/>
                </a:cubicBezTo>
                <a:cubicBezTo>
                  <a:pt x="2828" y="3554"/>
                  <a:pt x="2835" y="3530"/>
                  <a:pt x="2848" y="3506"/>
                </a:cubicBezTo>
                <a:cubicBezTo>
                  <a:pt x="2855" y="3506"/>
                  <a:pt x="2862" y="3506"/>
                  <a:pt x="2862" y="3506"/>
                </a:cubicBezTo>
                <a:cubicBezTo>
                  <a:pt x="2869" y="3518"/>
                  <a:pt x="2869" y="3518"/>
                  <a:pt x="2869" y="3518"/>
                </a:cubicBezTo>
                <a:cubicBezTo>
                  <a:pt x="2869" y="3590"/>
                  <a:pt x="2862" y="3663"/>
                  <a:pt x="2842" y="3723"/>
                </a:cubicBezTo>
                <a:cubicBezTo>
                  <a:pt x="2828" y="3783"/>
                  <a:pt x="2801" y="3819"/>
                  <a:pt x="2774" y="3868"/>
                </a:cubicBezTo>
                <a:cubicBezTo>
                  <a:pt x="2761" y="3904"/>
                  <a:pt x="2741" y="3928"/>
                  <a:pt x="2734" y="3964"/>
                </a:cubicBezTo>
                <a:cubicBezTo>
                  <a:pt x="2727" y="3988"/>
                  <a:pt x="2720" y="4012"/>
                  <a:pt x="2720" y="4036"/>
                </a:cubicBezTo>
                <a:cubicBezTo>
                  <a:pt x="2720" y="4061"/>
                  <a:pt x="2734" y="4097"/>
                  <a:pt x="2747" y="4097"/>
                </a:cubicBezTo>
                <a:cubicBezTo>
                  <a:pt x="2768" y="4121"/>
                  <a:pt x="2788" y="4097"/>
                  <a:pt x="2801" y="4073"/>
                </a:cubicBezTo>
                <a:cubicBezTo>
                  <a:pt x="2808" y="4061"/>
                  <a:pt x="2855" y="3940"/>
                  <a:pt x="2869" y="3988"/>
                </a:cubicBezTo>
                <a:cubicBezTo>
                  <a:pt x="2876" y="4000"/>
                  <a:pt x="2862" y="4061"/>
                  <a:pt x="2862" y="4085"/>
                </a:cubicBezTo>
                <a:cubicBezTo>
                  <a:pt x="2855" y="4133"/>
                  <a:pt x="2842" y="4193"/>
                  <a:pt x="2835" y="4241"/>
                </a:cubicBezTo>
                <a:cubicBezTo>
                  <a:pt x="2464" y="3940"/>
                  <a:pt x="2464" y="3940"/>
                  <a:pt x="2464" y="3940"/>
                </a:cubicBezTo>
                <a:cubicBezTo>
                  <a:pt x="2450" y="3904"/>
                  <a:pt x="2430" y="3868"/>
                  <a:pt x="2410" y="3831"/>
                </a:cubicBezTo>
                <a:cubicBezTo>
                  <a:pt x="2396" y="3807"/>
                  <a:pt x="2383" y="3771"/>
                  <a:pt x="2369" y="3735"/>
                </a:cubicBezTo>
                <a:cubicBezTo>
                  <a:pt x="2349" y="3699"/>
                  <a:pt x="2282" y="3482"/>
                  <a:pt x="2336" y="3457"/>
                </a:cubicBezTo>
                <a:cubicBezTo>
                  <a:pt x="2349" y="3445"/>
                  <a:pt x="2356" y="3457"/>
                  <a:pt x="2369" y="3470"/>
                </a:cubicBezTo>
                <a:cubicBezTo>
                  <a:pt x="2376" y="3494"/>
                  <a:pt x="2383" y="3506"/>
                  <a:pt x="2390" y="3530"/>
                </a:cubicBezTo>
                <a:cubicBezTo>
                  <a:pt x="2410" y="3566"/>
                  <a:pt x="2443" y="3590"/>
                  <a:pt x="2471" y="3578"/>
                </a:cubicBezTo>
                <a:cubicBezTo>
                  <a:pt x="2477" y="3578"/>
                  <a:pt x="2484" y="3578"/>
                  <a:pt x="2491" y="3578"/>
                </a:cubicBezTo>
                <a:cubicBezTo>
                  <a:pt x="2498" y="3566"/>
                  <a:pt x="2504" y="3542"/>
                  <a:pt x="2504" y="3518"/>
                </a:cubicBezTo>
                <a:cubicBezTo>
                  <a:pt x="2504" y="3445"/>
                  <a:pt x="2484" y="3385"/>
                  <a:pt x="2464" y="3337"/>
                </a:cubicBezTo>
                <a:cubicBezTo>
                  <a:pt x="2437" y="3277"/>
                  <a:pt x="2417" y="3216"/>
                  <a:pt x="2396" y="3156"/>
                </a:cubicBezTo>
                <a:cubicBezTo>
                  <a:pt x="2376" y="3084"/>
                  <a:pt x="2349" y="3023"/>
                  <a:pt x="2342" y="2939"/>
                </a:cubicBezTo>
                <a:cubicBezTo>
                  <a:pt x="2383" y="2854"/>
                  <a:pt x="2430" y="3096"/>
                  <a:pt x="2484" y="3059"/>
                </a:cubicBezTo>
                <a:cubicBezTo>
                  <a:pt x="2525" y="3047"/>
                  <a:pt x="2504" y="2939"/>
                  <a:pt x="2484" y="2867"/>
                </a:cubicBezTo>
                <a:cubicBezTo>
                  <a:pt x="2423" y="2734"/>
                  <a:pt x="2390" y="2565"/>
                  <a:pt x="2369" y="2396"/>
                </a:cubicBezTo>
                <a:cubicBezTo>
                  <a:pt x="2362" y="2312"/>
                  <a:pt x="2349" y="2227"/>
                  <a:pt x="2342" y="2143"/>
                </a:cubicBezTo>
                <a:cubicBezTo>
                  <a:pt x="2342" y="2107"/>
                  <a:pt x="2342" y="1926"/>
                  <a:pt x="2302" y="1974"/>
                </a:cubicBezTo>
                <a:cubicBezTo>
                  <a:pt x="2288" y="1998"/>
                  <a:pt x="2282" y="2022"/>
                  <a:pt x="2282" y="2046"/>
                </a:cubicBezTo>
                <a:cubicBezTo>
                  <a:pt x="2261" y="2191"/>
                  <a:pt x="2248" y="2336"/>
                  <a:pt x="2228" y="2481"/>
                </a:cubicBezTo>
                <a:cubicBezTo>
                  <a:pt x="2207" y="2589"/>
                  <a:pt x="2201" y="2734"/>
                  <a:pt x="2160" y="2830"/>
                </a:cubicBezTo>
                <a:cubicBezTo>
                  <a:pt x="2140" y="2891"/>
                  <a:pt x="2113" y="2927"/>
                  <a:pt x="2113" y="2999"/>
                </a:cubicBezTo>
                <a:cubicBezTo>
                  <a:pt x="2113" y="2999"/>
                  <a:pt x="2113" y="3011"/>
                  <a:pt x="2113" y="3011"/>
                </a:cubicBezTo>
                <a:cubicBezTo>
                  <a:pt x="2120" y="3023"/>
                  <a:pt x="2126" y="3023"/>
                  <a:pt x="2126" y="3023"/>
                </a:cubicBezTo>
                <a:cubicBezTo>
                  <a:pt x="2173" y="3059"/>
                  <a:pt x="2207" y="2999"/>
                  <a:pt x="2234" y="2939"/>
                </a:cubicBezTo>
                <a:cubicBezTo>
                  <a:pt x="2241" y="2927"/>
                  <a:pt x="2248" y="2927"/>
                  <a:pt x="2248" y="2915"/>
                </a:cubicBezTo>
                <a:cubicBezTo>
                  <a:pt x="2255" y="2915"/>
                  <a:pt x="2261" y="2915"/>
                  <a:pt x="2268" y="2927"/>
                </a:cubicBezTo>
                <a:cubicBezTo>
                  <a:pt x="2275" y="2939"/>
                  <a:pt x="2268" y="2999"/>
                  <a:pt x="2268" y="3023"/>
                </a:cubicBezTo>
                <a:cubicBezTo>
                  <a:pt x="2261" y="3096"/>
                  <a:pt x="2241" y="3156"/>
                  <a:pt x="2214" y="3216"/>
                </a:cubicBezTo>
                <a:cubicBezTo>
                  <a:pt x="2173" y="3313"/>
                  <a:pt x="2126" y="3397"/>
                  <a:pt x="2092" y="3494"/>
                </a:cubicBezTo>
                <a:cubicBezTo>
                  <a:pt x="2086" y="3518"/>
                  <a:pt x="2086" y="3542"/>
                  <a:pt x="2086" y="3566"/>
                </a:cubicBezTo>
                <a:cubicBezTo>
                  <a:pt x="2086" y="3614"/>
                  <a:pt x="2113" y="3638"/>
                  <a:pt x="2133" y="3638"/>
                </a:cubicBezTo>
                <a:cubicBezTo>
                  <a:pt x="2167" y="3638"/>
                  <a:pt x="2187" y="3602"/>
                  <a:pt x="2194" y="3554"/>
                </a:cubicBezTo>
                <a:cubicBezTo>
                  <a:pt x="2201" y="3518"/>
                  <a:pt x="2214" y="3482"/>
                  <a:pt x="2228" y="3470"/>
                </a:cubicBezTo>
                <a:cubicBezTo>
                  <a:pt x="2234" y="3457"/>
                  <a:pt x="2241" y="3457"/>
                  <a:pt x="2241" y="3470"/>
                </a:cubicBezTo>
                <a:cubicBezTo>
                  <a:pt x="2241" y="3470"/>
                  <a:pt x="2241" y="3470"/>
                  <a:pt x="2241" y="3482"/>
                </a:cubicBezTo>
                <a:cubicBezTo>
                  <a:pt x="2248" y="3542"/>
                  <a:pt x="2234" y="3614"/>
                  <a:pt x="2221" y="3675"/>
                </a:cubicBezTo>
                <a:cubicBezTo>
                  <a:pt x="2214" y="3699"/>
                  <a:pt x="2214" y="3711"/>
                  <a:pt x="2207" y="3723"/>
                </a:cubicBezTo>
                <a:cubicBezTo>
                  <a:pt x="1782" y="3373"/>
                  <a:pt x="1782" y="3373"/>
                  <a:pt x="1782" y="3373"/>
                </a:cubicBezTo>
                <a:cubicBezTo>
                  <a:pt x="1775" y="3373"/>
                  <a:pt x="1775" y="3361"/>
                  <a:pt x="1775" y="3361"/>
                </a:cubicBezTo>
                <a:cubicBezTo>
                  <a:pt x="1748" y="3289"/>
                  <a:pt x="1721" y="3228"/>
                  <a:pt x="1715" y="3144"/>
                </a:cubicBezTo>
                <a:cubicBezTo>
                  <a:pt x="1762" y="3059"/>
                  <a:pt x="1802" y="3301"/>
                  <a:pt x="1863" y="3265"/>
                </a:cubicBezTo>
                <a:cubicBezTo>
                  <a:pt x="1903" y="3252"/>
                  <a:pt x="1883" y="3144"/>
                  <a:pt x="1856" y="3072"/>
                </a:cubicBezTo>
                <a:cubicBezTo>
                  <a:pt x="1802" y="2939"/>
                  <a:pt x="1768" y="2770"/>
                  <a:pt x="1748" y="2601"/>
                </a:cubicBezTo>
                <a:cubicBezTo>
                  <a:pt x="1735" y="2517"/>
                  <a:pt x="1728" y="2432"/>
                  <a:pt x="1721" y="2348"/>
                </a:cubicBezTo>
                <a:cubicBezTo>
                  <a:pt x="1721" y="2312"/>
                  <a:pt x="1721" y="2131"/>
                  <a:pt x="1681" y="2179"/>
                </a:cubicBezTo>
                <a:cubicBezTo>
                  <a:pt x="1667" y="2203"/>
                  <a:pt x="1661" y="2227"/>
                  <a:pt x="1654" y="2251"/>
                </a:cubicBezTo>
                <a:cubicBezTo>
                  <a:pt x="1640" y="2396"/>
                  <a:pt x="1620" y="2541"/>
                  <a:pt x="1600" y="2686"/>
                </a:cubicBezTo>
                <a:cubicBezTo>
                  <a:pt x="1586" y="2794"/>
                  <a:pt x="1580" y="2939"/>
                  <a:pt x="1539" y="3035"/>
                </a:cubicBezTo>
                <a:cubicBezTo>
                  <a:pt x="1519" y="3072"/>
                  <a:pt x="1505" y="3108"/>
                  <a:pt x="1498" y="3144"/>
                </a:cubicBezTo>
                <a:cubicBezTo>
                  <a:pt x="1134" y="2842"/>
                  <a:pt x="1134" y="2842"/>
                  <a:pt x="1134" y="2842"/>
                </a:cubicBezTo>
                <a:cubicBezTo>
                  <a:pt x="1114" y="2782"/>
                  <a:pt x="1100" y="2722"/>
                  <a:pt x="1114" y="2649"/>
                </a:cubicBezTo>
                <a:cubicBezTo>
                  <a:pt x="1161" y="2662"/>
                  <a:pt x="1175" y="2818"/>
                  <a:pt x="1229" y="2818"/>
                </a:cubicBezTo>
                <a:cubicBezTo>
                  <a:pt x="1262" y="2818"/>
                  <a:pt x="1276" y="2722"/>
                  <a:pt x="1269" y="2662"/>
                </a:cubicBezTo>
                <a:cubicBezTo>
                  <a:pt x="1255" y="2517"/>
                  <a:pt x="1188" y="2420"/>
                  <a:pt x="1141" y="2312"/>
                </a:cubicBezTo>
                <a:cubicBezTo>
                  <a:pt x="1120" y="2264"/>
                  <a:pt x="1100" y="2215"/>
                  <a:pt x="1087" y="2143"/>
                </a:cubicBezTo>
                <a:cubicBezTo>
                  <a:pt x="1087" y="2131"/>
                  <a:pt x="1073" y="2071"/>
                  <a:pt x="1080" y="2058"/>
                </a:cubicBezTo>
                <a:cubicBezTo>
                  <a:pt x="1094" y="2022"/>
                  <a:pt x="1114" y="2071"/>
                  <a:pt x="1120" y="2083"/>
                </a:cubicBezTo>
                <a:cubicBezTo>
                  <a:pt x="1127" y="2119"/>
                  <a:pt x="1141" y="2143"/>
                  <a:pt x="1154" y="2179"/>
                </a:cubicBezTo>
                <a:cubicBezTo>
                  <a:pt x="1161" y="2203"/>
                  <a:pt x="1168" y="2227"/>
                  <a:pt x="1181" y="2239"/>
                </a:cubicBezTo>
                <a:cubicBezTo>
                  <a:pt x="1195" y="2251"/>
                  <a:pt x="1215" y="2264"/>
                  <a:pt x="1229" y="2251"/>
                </a:cubicBezTo>
                <a:cubicBezTo>
                  <a:pt x="1249" y="2227"/>
                  <a:pt x="1255" y="2191"/>
                  <a:pt x="1255" y="2155"/>
                </a:cubicBezTo>
                <a:cubicBezTo>
                  <a:pt x="1255" y="2095"/>
                  <a:pt x="1249" y="2046"/>
                  <a:pt x="1229" y="1998"/>
                </a:cubicBezTo>
                <a:cubicBezTo>
                  <a:pt x="1208" y="1950"/>
                  <a:pt x="1188" y="1902"/>
                  <a:pt x="1168" y="1866"/>
                </a:cubicBezTo>
                <a:cubicBezTo>
                  <a:pt x="1148" y="1829"/>
                  <a:pt x="1134" y="1805"/>
                  <a:pt x="1120" y="1769"/>
                </a:cubicBezTo>
                <a:cubicBezTo>
                  <a:pt x="1100" y="1733"/>
                  <a:pt x="1040" y="1516"/>
                  <a:pt x="1087" y="1480"/>
                </a:cubicBezTo>
                <a:cubicBezTo>
                  <a:pt x="1100" y="1480"/>
                  <a:pt x="1114" y="1492"/>
                  <a:pt x="1120" y="1504"/>
                </a:cubicBezTo>
                <a:cubicBezTo>
                  <a:pt x="1127" y="1516"/>
                  <a:pt x="1134" y="1540"/>
                  <a:pt x="1148" y="1552"/>
                </a:cubicBezTo>
                <a:cubicBezTo>
                  <a:pt x="1161" y="1588"/>
                  <a:pt x="1195" y="1612"/>
                  <a:pt x="1222" y="1612"/>
                </a:cubicBezTo>
                <a:cubicBezTo>
                  <a:pt x="1229" y="1612"/>
                  <a:pt x="1235" y="1612"/>
                  <a:pt x="1242" y="1600"/>
                </a:cubicBezTo>
                <a:cubicBezTo>
                  <a:pt x="1255" y="1588"/>
                  <a:pt x="1255" y="1564"/>
                  <a:pt x="1255" y="1540"/>
                </a:cubicBezTo>
                <a:cubicBezTo>
                  <a:pt x="1255" y="1480"/>
                  <a:pt x="1235" y="1419"/>
                  <a:pt x="1215" y="1359"/>
                </a:cubicBezTo>
                <a:cubicBezTo>
                  <a:pt x="1188" y="1299"/>
                  <a:pt x="1175" y="1238"/>
                  <a:pt x="1148" y="1178"/>
                </a:cubicBezTo>
                <a:cubicBezTo>
                  <a:pt x="1127" y="1106"/>
                  <a:pt x="1100" y="1045"/>
                  <a:pt x="1094" y="961"/>
                </a:cubicBezTo>
                <a:cubicBezTo>
                  <a:pt x="1134" y="889"/>
                  <a:pt x="1181" y="1130"/>
                  <a:pt x="1235" y="1094"/>
                </a:cubicBezTo>
                <a:cubicBezTo>
                  <a:pt x="1276" y="1070"/>
                  <a:pt x="1255" y="961"/>
                  <a:pt x="1235" y="901"/>
                </a:cubicBezTo>
                <a:cubicBezTo>
                  <a:pt x="1181" y="756"/>
                  <a:pt x="1141" y="599"/>
                  <a:pt x="1120" y="430"/>
                </a:cubicBezTo>
                <a:cubicBezTo>
                  <a:pt x="1114" y="346"/>
                  <a:pt x="1107" y="262"/>
                  <a:pt x="1100" y="177"/>
                </a:cubicBezTo>
                <a:cubicBezTo>
                  <a:pt x="1094" y="141"/>
                  <a:pt x="1100" y="-40"/>
                  <a:pt x="1053" y="8"/>
                </a:cubicBezTo>
                <a:cubicBezTo>
                  <a:pt x="1040" y="20"/>
                  <a:pt x="1040" y="56"/>
                  <a:pt x="1033" y="81"/>
                </a:cubicBezTo>
                <a:cubicBezTo>
                  <a:pt x="1012" y="225"/>
                  <a:pt x="999" y="358"/>
                  <a:pt x="979" y="503"/>
                </a:cubicBezTo>
                <a:cubicBezTo>
                  <a:pt x="959" y="611"/>
                  <a:pt x="952" y="768"/>
                  <a:pt x="911" y="865"/>
                </a:cubicBezTo>
                <a:cubicBezTo>
                  <a:pt x="891" y="913"/>
                  <a:pt x="864" y="949"/>
                  <a:pt x="864" y="1021"/>
                </a:cubicBezTo>
                <a:cubicBezTo>
                  <a:pt x="864" y="1033"/>
                  <a:pt x="864" y="1033"/>
                  <a:pt x="871" y="1045"/>
                </a:cubicBezTo>
                <a:cubicBezTo>
                  <a:pt x="871" y="1045"/>
                  <a:pt x="878" y="1057"/>
                  <a:pt x="878" y="1057"/>
                </a:cubicBezTo>
                <a:cubicBezTo>
                  <a:pt x="925" y="1082"/>
                  <a:pt x="959" y="1021"/>
                  <a:pt x="985" y="973"/>
                </a:cubicBezTo>
                <a:cubicBezTo>
                  <a:pt x="992" y="961"/>
                  <a:pt x="999" y="949"/>
                  <a:pt x="999" y="949"/>
                </a:cubicBezTo>
                <a:cubicBezTo>
                  <a:pt x="1006" y="949"/>
                  <a:pt x="1012" y="949"/>
                  <a:pt x="1019" y="949"/>
                </a:cubicBezTo>
                <a:cubicBezTo>
                  <a:pt x="1026" y="973"/>
                  <a:pt x="1019" y="1033"/>
                  <a:pt x="1019" y="1045"/>
                </a:cubicBezTo>
                <a:cubicBezTo>
                  <a:pt x="1012" y="1118"/>
                  <a:pt x="992" y="1190"/>
                  <a:pt x="965" y="1250"/>
                </a:cubicBezTo>
                <a:cubicBezTo>
                  <a:pt x="932" y="1347"/>
                  <a:pt x="878" y="1419"/>
                  <a:pt x="850" y="1528"/>
                </a:cubicBezTo>
                <a:cubicBezTo>
                  <a:pt x="844" y="1540"/>
                  <a:pt x="837" y="1564"/>
                  <a:pt x="837" y="1588"/>
                </a:cubicBezTo>
                <a:cubicBezTo>
                  <a:pt x="837" y="1636"/>
                  <a:pt x="864" y="1661"/>
                  <a:pt x="891" y="1673"/>
                </a:cubicBezTo>
                <a:cubicBezTo>
                  <a:pt x="918" y="1673"/>
                  <a:pt x="938" y="1624"/>
                  <a:pt x="952" y="1576"/>
                </a:cubicBezTo>
                <a:cubicBezTo>
                  <a:pt x="959" y="1552"/>
                  <a:pt x="965" y="1516"/>
                  <a:pt x="979" y="1492"/>
                </a:cubicBezTo>
                <a:cubicBezTo>
                  <a:pt x="985" y="1492"/>
                  <a:pt x="992" y="1492"/>
                  <a:pt x="992" y="1492"/>
                </a:cubicBezTo>
                <a:cubicBezTo>
                  <a:pt x="992" y="1504"/>
                  <a:pt x="992" y="1504"/>
                  <a:pt x="992" y="1504"/>
                </a:cubicBezTo>
                <a:cubicBezTo>
                  <a:pt x="999" y="1576"/>
                  <a:pt x="992" y="1648"/>
                  <a:pt x="972" y="1709"/>
                </a:cubicBezTo>
                <a:cubicBezTo>
                  <a:pt x="959" y="1769"/>
                  <a:pt x="932" y="1805"/>
                  <a:pt x="905" y="1866"/>
                </a:cubicBezTo>
                <a:cubicBezTo>
                  <a:pt x="884" y="1890"/>
                  <a:pt x="871" y="1914"/>
                  <a:pt x="864" y="1950"/>
                </a:cubicBezTo>
                <a:cubicBezTo>
                  <a:pt x="850" y="1974"/>
                  <a:pt x="850" y="1998"/>
                  <a:pt x="850" y="2022"/>
                </a:cubicBezTo>
                <a:cubicBezTo>
                  <a:pt x="850" y="2046"/>
                  <a:pt x="864" y="2083"/>
                  <a:pt x="878" y="2083"/>
                </a:cubicBezTo>
                <a:cubicBezTo>
                  <a:pt x="898" y="2107"/>
                  <a:pt x="918" y="2083"/>
                  <a:pt x="932" y="2058"/>
                </a:cubicBezTo>
                <a:cubicBezTo>
                  <a:pt x="938" y="2046"/>
                  <a:pt x="979" y="1926"/>
                  <a:pt x="999" y="1974"/>
                </a:cubicBezTo>
                <a:cubicBezTo>
                  <a:pt x="1006" y="1986"/>
                  <a:pt x="992" y="2046"/>
                  <a:pt x="985" y="2071"/>
                </a:cubicBezTo>
                <a:cubicBezTo>
                  <a:pt x="979" y="2131"/>
                  <a:pt x="972" y="2203"/>
                  <a:pt x="959" y="2264"/>
                </a:cubicBezTo>
                <a:cubicBezTo>
                  <a:pt x="932" y="2384"/>
                  <a:pt x="884" y="2493"/>
                  <a:pt x="837" y="2589"/>
                </a:cubicBezTo>
                <a:cubicBezTo>
                  <a:pt x="837" y="2589"/>
                  <a:pt x="837" y="2589"/>
                  <a:pt x="830" y="2589"/>
                </a:cubicBezTo>
                <a:cubicBezTo>
                  <a:pt x="601" y="2408"/>
                  <a:pt x="601" y="2408"/>
                  <a:pt x="601" y="2408"/>
                </a:cubicBezTo>
                <a:cubicBezTo>
                  <a:pt x="587" y="2360"/>
                  <a:pt x="560" y="2312"/>
                  <a:pt x="540" y="2276"/>
                </a:cubicBezTo>
                <a:cubicBezTo>
                  <a:pt x="526" y="2239"/>
                  <a:pt x="506" y="2215"/>
                  <a:pt x="493" y="2179"/>
                </a:cubicBezTo>
                <a:cubicBezTo>
                  <a:pt x="479" y="2143"/>
                  <a:pt x="412" y="1926"/>
                  <a:pt x="466" y="1890"/>
                </a:cubicBezTo>
                <a:cubicBezTo>
                  <a:pt x="472" y="1890"/>
                  <a:pt x="486" y="1902"/>
                  <a:pt x="500" y="1914"/>
                </a:cubicBezTo>
                <a:cubicBezTo>
                  <a:pt x="506" y="1926"/>
                  <a:pt x="513" y="1950"/>
                  <a:pt x="520" y="1962"/>
                </a:cubicBezTo>
                <a:cubicBezTo>
                  <a:pt x="540" y="1998"/>
                  <a:pt x="567" y="2022"/>
                  <a:pt x="601" y="2022"/>
                </a:cubicBezTo>
                <a:cubicBezTo>
                  <a:pt x="608" y="2022"/>
                  <a:pt x="614" y="2022"/>
                  <a:pt x="621" y="2010"/>
                </a:cubicBezTo>
                <a:cubicBezTo>
                  <a:pt x="628" y="1998"/>
                  <a:pt x="635" y="1974"/>
                  <a:pt x="635" y="1950"/>
                </a:cubicBezTo>
                <a:cubicBezTo>
                  <a:pt x="635" y="1890"/>
                  <a:pt x="614" y="1829"/>
                  <a:pt x="587" y="1769"/>
                </a:cubicBezTo>
                <a:cubicBezTo>
                  <a:pt x="567" y="1721"/>
                  <a:pt x="547" y="1648"/>
                  <a:pt x="526" y="1588"/>
                </a:cubicBezTo>
                <a:cubicBezTo>
                  <a:pt x="500" y="1516"/>
                  <a:pt x="472" y="1455"/>
                  <a:pt x="466" y="1371"/>
                </a:cubicBezTo>
                <a:cubicBezTo>
                  <a:pt x="513" y="1299"/>
                  <a:pt x="554" y="1540"/>
                  <a:pt x="614" y="1504"/>
                </a:cubicBezTo>
                <a:cubicBezTo>
                  <a:pt x="655" y="1480"/>
                  <a:pt x="635" y="1371"/>
                  <a:pt x="608" y="1311"/>
                </a:cubicBezTo>
                <a:cubicBezTo>
                  <a:pt x="554" y="1166"/>
                  <a:pt x="520" y="1009"/>
                  <a:pt x="500" y="840"/>
                </a:cubicBezTo>
                <a:cubicBezTo>
                  <a:pt x="486" y="756"/>
                  <a:pt x="479" y="672"/>
                  <a:pt x="472" y="587"/>
                </a:cubicBezTo>
                <a:cubicBezTo>
                  <a:pt x="472" y="551"/>
                  <a:pt x="472" y="370"/>
                  <a:pt x="432" y="418"/>
                </a:cubicBezTo>
                <a:cubicBezTo>
                  <a:pt x="419" y="430"/>
                  <a:pt x="412" y="467"/>
                  <a:pt x="412" y="491"/>
                </a:cubicBezTo>
                <a:cubicBezTo>
                  <a:pt x="391" y="635"/>
                  <a:pt x="371" y="780"/>
                  <a:pt x="351" y="913"/>
                </a:cubicBezTo>
                <a:cubicBezTo>
                  <a:pt x="338" y="1033"/>
                  <a:pt x="331" y="1178"/>
                  <a:pt x="290" y="1275"/>
                </a:cubicBezTo>
                <a:cubicBezTo>
                  <a:pt x="270" y="1323"/>
                  <a:pt x="243" y="1359"/>
                  <a:pt x="243" y="1431"/>
                </a:cubicBezTo>
                <a:cubicBezTo>
                  <a:pt x="243" y="1443"/>
                  <a:pt x="243" y="1443"/>
                  <a:pt x="243" y="1455"/>
                </a:cubicBezTo>
                <a:cubicBezTo>
                  <a:pt x="250" y="1455"/>
                  <a:pt x="250" y="1468"/>
                  <a:pt x="257" y="1468"/>
                </a:cubicBezTo>
                <a:cubicBezTo>
                  <a:pt x="304" y="1492"/>
                  <a:pt x="338" y="1431"/>
                  <a:pt x="365" y="1383"/>
                </a:cubicBezTo>
                <a:cubicBezTo>
                  <a:pt x="371" y="1371"/>
                  <a:pt x="371" y="1359"/>
                  <a:pt x="378" y="1359"/>
                </a:cubicBezTo>
                <a:cubicBezTo>
                  <a:pt x="385" y="1359"/>
                  <a:pt x="391" y="1359"/>
                  <a:pt x="391" y="1359"/>
                </a:cubicBezTo>
                <a:cubicBezTo>
                  <a:pt x="405" y="1383"/>
                  <a:pt x="398" y="1443"/>
                  <a:pt x="391" y="1455"/>
                </a:cubicBezTo>
                <a:cubicBezTo>
                  <a:pt x="385" y="1528"/>
                  <a:pt x="371" y="1600"/>
                  <a:pt x="344" y="1661"/>
                </a:cubicBezTo>
                <a:cubicBezTo>
                  <a:pt x="304" y="1757"/>
                  <a:pt x="257" y="1829"/>
                  <a:pt x="223" y="1938"/>
                </a:cubicBezTo>
                <a:cubicBezTo>
                  <a:pt x="216" y="1962"/>
                  <a:pt x="209" y="1974"/>
                  <a:pt x="216" y="1998"/>
                </a:cubicBezTo>
                <a:cubicBezTo>
                  <a:pt x="216" y="2046"/>
                  <a:pt x="243" y="2071"/>
                  <a:pt x="263" y="2083"/>
                </a:cubicBezTo>
                <a:cubicBezTo>
                  <a:pt x="297" y="2083"/>
                  <a:pt x="311" y="2034"/>
                  <a:pt x="324" y="1986"/>
                </a:cubicBezTo>
                <a:cubicBezTo>
                  <a:pt x="331" y="1962"/>
                  <a:pt x="338" y="1926"/>
                  <a:pt x="358" y="1902"/>
                </a:cubicBezTo>
                <a:cubicBezTo>
                  <a:pt x="358" y="1902"/>
                  <a:pt x="365" y="1902"/>
                  <a:pt x="371" y="1902"/>
                </a:cubicBezTo>
                <a:cubicBezTo>
                  <a:pt x="371" y="1914"/>
                  <a:pt x="371" y="1914"/>
                  <a:pt x="371" y="1914"/>
                </a:cubicBezTo>
                <a:cubicBezTo>
                  <a:pt x="371" y="1986"/>
                  <a:pt x="365" y="2058"/>
                  <a:pt x="351" y="2119"/>
                </a:cubicBezTo>
                <a:cubicBezTo>
                  <a:pt x="344" y="2143"/>
                  <a:pt x="338" y="2155"/>
                  <a:pt x="331" y="2179"/>
                </a:cubicBezTo>
                <a:cubicBezTo>
                  <a:pt x="0" y="1902"/>
                  <a:pt x="0" y="1902"/>
                  <a:pt x="0" y="1902"/>
                </a:cubicBezTo>
                <a:cubicBezTo>
                  <a:pt x="0" y="21560"/>
                  <a:pt x="0" y="21560"/>
                  <a:pt x="0" y="21560"/>
                </a:cubicBezTo>
                <a:cubicBezTo>
                  <a:pt x="21600" y="21560"/>
                  <a:pt x="21600" y="21560"/>
                  <a:pt x="21600" y="21560"/>
                </a:cubicBezTo>
                <a:cubicBezTo>
                  <a:pt x="21600" y="10850"/>
                  <a:pt x="21600" y="10850"/>
                  <a:pt x="21600" y="10850"/>
                </a:cubicBezTo>
                <a:cubicBezTo>
                  <a:pt x="21600" y="10621"/>
                  <a:pt x="21600" y="10621"/>
                  <a:pt x="21600" y="10621"/>
                </a:cubicBezTo>
                <a:cubicBezTo>
                  <a:pt x="21600" y="5592"/>
                  <a:pt x="21600" y="5592"/>
                  <a:pt x="21600" y="5592"/>
                </a:cubicBezTo>
                <a:lnTo>
                  <a:pt x="21310" y="5592"/>
                </a:lnTo>
                <a:close/>
                <a:moveTo>
                  <a:pt x="8066" y="8511"/>
                </a:moveTo>
                <a:cubicBezTo>
                  <a:pt x="8080" y="8475"/>
                  <a:pt x="8100" y="8523"/>
                  <a:pt x="8107" y="8535"/>
                </a:cubicBezTo>
                <a:cubicBezTo>
                  <a:pt x="8114" y="8571"/>
                  <a:pt x="8127" y="8595"/>
                  <a:pt x="8134" y="8619"/>
                </a:cubicBezTo>
                <a:cubicBezTo>
                  <a:pt x="8073" y="8571"/>
                  <a:pt x="8073" y="8571"/>
                  <a:pt x="8073" y="8571"/>
                </a:cubicBezTo>
                <a:cubicBezTo>
                  <a:pt x="8066" y="8547"/>
                  <a:pt x="8066" y="8523"/>
                  <a:pt x="8066" y="8511"/>
                </a:cubicBezTo>
                <a:close/>
                <a:moveTo>
                  <a:pt x="7985" y="8426"/>
                </a:moveTo>
                <a:cubicBezTo>
                  <a:pt x="7985" y="8426"/>
                  <a:pt x="7985" y="8463"/>
                  <a:pt x="7979" y="8487"/>
                </a:cubicBezTo>
                <a:cubicBezTo>
                  <a:pt x="7938" y="8463"/>
                  <a:pt x="7938" y="8463"/>
                  <a:pt x="7938" y="8463"/>
                </a:cubicBezTo>
                <a:cubicBezTo>
                  <a:pt x="7951" y="8426"/>
                  <a:pt x="7972" y="8390"/>
                  <a:pt x="7985" y="8426"/>
                </a:cubicBezTo>
                <a:close/>
                <a:moveTo>
                  <a:pt x="7189" y="7715"/>
                </a:moveTo>
                <a:cubicBezTo>
                  <a:pt x="7196" y="7679"/>
                  <a:pt x="7202" y="7642"/>
                  <a:pt x="7216" y="7630"/>
                </a:cubicBezTo>
                <a:cubicBezTo>
                  <a:pt x="7222" y="7618"/>
                  <a:pt x="7229" y="7618"/>
                  <a:pt x="7229" y="7630"/>
                </a:cubicBezTo>
                <a:cubicBezTo>
                  <a:pt x="7229" y="7630"/>
                  <a:pt x="7229" y="7630"/>
                  <a:pt x="7236" y="7642"/>
                </a:cubicBezTo>
                <a:cubicBezTo>
                  <a:pt x="7236" y="7703"/>
                  <a:pt x="7229" y="7775"/>
                  <a:pt x="7209" y="7835"/>
                </a:cubicBezTo>
                <a:cubicBezTo>
                  <a:pt x="7209" y="7847"/>
                  <a:pt x="7209" y="7847"/>
                  <a:pt x="7209" y="7859"/>
                </a:cubicBezTo>
                <a:cubicBezTo>
                  <a:pt x="7135" y="7799"/>
                  <a:pt x="7135" y="7799"/>
                  <a:pt x="7135" y="7799"/>
                </a:cubicBezTo>
                <a:cubicBezTo>
                  <a:pt x="7162" y="7787"/>
                  <a:pt x="7175" y="7751"/>
                  <a:pt x="7189" y="7715"/>
                </a:cubicBezTo>
                <a:close/>
                <a:moveTo>
                  <a:pt x="1613" y="3144"/>
                </a:moveTo>
                <a:cubicBezTo>
                  <a:pt x="1613" y="3132"/>
                  <a:pt x="1620" y="3132"/>
                  <a:pt x="1627" y="3132"/>
                </a:cubicBezTo>
                <a:cubicBezTo>
                  <a:pt x="1633" y="3120"/>
                  <a:pt x="1640" y="3120"/>
                  <a:pt x="1640" y="3132"/>
                </a:cubicBezTo>
                <a:cubicBezTo>
                  <a:pt x="1654" y="3144"/>
                  <a:pt x="1640" y="3204"/>
                  <a:pt x="1640" y="3228"/>
                </a:cubicBezTo>
                <a:cubicBezTo>
                  <a:pt x="1640" y="3240"/>
                  <a:pt x="1640" y="3252"/>
                  <a:pt x="1640" y="3252"/>
                </a:cubicBezTo>
                <a:cubicBezTo>
                  <a:pt x="1573" y="3204"/>
                  <a:pt x="1573" y="3204"/>
                  <a:pt x="1573" y="3204"/>
                </a:cubicBezTo>
                <a:cubicBezTo>
                  <a:pt x="1586" y="3192"/>
                  <a:pt x="1600" y="3168"/>
                  <a:pt x="1613" y="3144"/>
                </a:cubicBezTo>
                <a:close/>
                <a:moveTo>
                  <a:pt x="965" y="2662"/>
                </a:moveTo>
                <a:cubicBezTo>
                  <a:pt x="972" y="2662"/>
                  <a:pt x="972" y="2649"/>
                  <a:pt x="972" y="2649"/>
                </a:cubicBezTo>
                <a:cubicBezTo>
                  <a:pt x="985" y="2662"/>
                  <a:pt x="985" y="2674"/>
                  <a:pt x="979" y="2686"/>
                </a:cubicBezTo>
                <a:cubicBezTo>
                  <a:pt x="979" y="2698"/>
                  <a:pt x="979" y="2710"/>
                  <a:pt x="979" y="2710"/>
                </a:cubicBezTo>
                <a:cubicBezTo>
                  <a:pt x="952" y="2686"/>
                  <a:pt x="952" y="2686"/>
                  <a:pt x="952" y="2686"/>
                </a:cubicBezTo>
                <a:cubicBezTo>
                  <a:pt x="952" y="2674"/>
                  <a:pt x="959" y="2674"/>
                  <a:pt x="965" y="2662"/>
                </a:cubicBezTo>
                <a:close/>
                <a:moveTo>
                  <a:pt x="21141" y="5532"/>
                </a:moveTo>
                <a:cubicBezTo>
                  <a:pt x="21155" y="5532"/>
                  <a:pt x="21168" y="5544"/>
                  <a:pt x="21175" y="5556"/>
                </a:cubicBezTo>
                <a:cubicBezTo>
                  <a:pt x="21182" y="5568"/>
                  <a:pt x="21188" y="5580"/>
                  <a:pt x="21195" y="5592"/>
                </a:cubicBezTo>
                <a:cubicBezTo>
                  <a:pt x="21121" y="5592"/>
                  <a:pt x="21121" y="5592"/>
                  <a:pt x="21121" y="5592"/>
                </a:cubicBezTo>
                <a:cubicBezTo>
                  <a:pt x="21121" y="5568"/>
                  <a:pt x="21128" y="5544"/>
                  <a:pt x="21141" y="5532"/>
                </a:cubicBezTo>
                <a:close/>
                <a:moveTo>
                  <a:pt x="21033" y="5544"/>
                </a:moveTo>
                <a:cubicBezTo>
                  <a:pt x="21040" y="5544"/>
                  <a:pt x="21047" y="5544"/>
                  <a:pt x="21047" y="5544"/>
                </a:cubicBezTo>
                <a:cubicBezTo>
                  <a:pt x="21047" y="5556"/>
                  <a:pt x="21053" y="5556"/>
                  <a:pt x="21053" y="5556"/>
                </a:cubicBezTo>
                <a:cubicBezTo>
                  <a:pt x="21053" y="5568"/>
                  <a:pt x="21053" y="5580"/>
                  <a:pt x="21053" y="5592"/>
                </a:cubicBezTo>
                <a:cubicBezTo>
                  <a:pt x="21013" y="5592"/>
                  <a:pt x="21013" y="5592"/>
                  <a:pt x="21013" y="5592"/>
                </a:cubicBezTo>
                <a:cubicBezTo>
                  <a:pt x="21020" y="5580"/>
                  <a:pt x="21026" y="5556"/>
                  <a:pt x="21033" y="5544"/>
                </a:cubicBezTo>
                <a:close/>
                <a:moveTo>
                  <a:pt x="15599" y="9415"/>
                </a:moveTo>
                <a:cubicBezTo>
                  <a:pt x="15579" y="9451"/>
                  <a:pt x="15579" y="9451"/>
                  <a:pt x="15579" y="9451"/>
                </a:cubicBezTo>
                <a:cubicBezTo>
                  <a:pt x="15572" y="9451"/>
                  <a:pt x="15572" y="9451"/>
                  <a:pt x="15572" y="9451"/>
                </a:cubicBezTo>
                <a:cubicBezTo>
                  <a:pt x="15565" y="9427"/>
                  <a:pt x="15559" y="9391"/>
                  <a:pt x="15559" y="9355"/>
                </a:cubicBezTo>
                <a:cubicBezTo>
                  <a:pt x="15572" y="9379"/>
                  <a:pt x="15586" y="9403"/>
                  <a:pt x="15599" y="9415"/>
                </a:cubicBezTo>
                <a:close/>
                <a:moveTo>
                  <a:pt x="15329" y="9391"/>
                </a:moveTo>
                <a:cubicBezTo>
                  <a:pt x="15356" y="9319"/>
                  <a:pt x="15397" y="9246"/>
                  <a:pt x="15430" y="9295"/>
                </a:cubicBezTo>
                <a:cubicBezTo>
                  <a:pt x="15430" y="9355"/>
                  <a:pt x="15410" y="9415"/>
                  <a:pt x="15377" y="9451"/>
                </a:cubicBezTo>
                <a:cubicBezTo>
                  <a:pt x="15302" y="9451"/>
                  <a:pt x="15302" y="9451"/>
                  <a:pt x="15302" y="9451"/>
                </a:cubicBezTo>
                <a:cubicBezTo>
                  <a:pt x="15316" y="9439"/>
                  <a:pt x="15322" y="9415"/>
                  <a:pt x="15329" y="9391"/>
                </a:cubicBezTo>
                <a:close/>
                <a:moveTo>
                  <a:pt x="13365" y="9379"/>
                </a:moveTo>
                <a:cubicBezTo>
                  <a:pt x="13379" y="9379"/>
                  <a:pt x="13392" y="9379"/>
                  <a:pt x="13399" y="9403"/>
                </a:cubicBezTo>
                <a:cubicBezTo>
                  <a:pt x="13405" y="9415"/>
                  <a:pt x="13412" y="9439"/>
                  <a:pt x="13426" y="9451"/>
                </a:cubicBezTo>
                <a:cubicBezTo>
                  <a:pt x="13426" y="9451"/>
                  <a:pt x="13432" y="9464"/>
                  <a:pt x="13432" y="9464"/>
                </a:cubicBezTo>
                <a:cubicBezTo>
                  <a:pt x="13358" y="9512"/>
                  <a:pt x="13358" y="9512"/>
                  <a:pt x="13358" y="9512"/>
                </a:cubicBezTo>
                <a:cubicBezTo>
                  <a:pt x="13345" y="9451"/>
                  <a:pt x="13345" y="9391"/>
                  <a:pt x="13365" y="9379"/>
                </a:cubicBezTo>
                <a:close/>
                <a:moveTo>
                  <a:pt x="12818" y="9753"/>
                </a:moveTo>
                <a:cubicBezTo>
                  <a:pt x="12839" y="9753"/>
                  <a:pt x="12859" y="9789"/>
                  <a:pt x="12872" y="9825"/>
                </a:cubicBezTo>
                <a:cubicBezTo>
                  <a:pt x="12818" y="9849"/>
                  <a:pt x="12818" y="9849"/>
                  <a:pt x="12818" y="9849"/>
                </a:cubicBezTo>
                <a:cubicBezTo>
                  <a:pt x="12818" y="9825"/>
                  <a:pt x="12812" y="9789"/>
                  <a:pt x="12818" y="9753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7" name="Freeform 13"/>
          <p:cNvSpPr/>
          <p:nvPr/>
        </p:nvSpPr>
        <p:spPr>
          <a:xfrm>
            <a:off x="1" y="2533686"/>
            <a:ext cx="12192001" cy="4324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39" y="16414"/>
                </a:moveTo>
                <a:cubicBezTo>
                  <a:pt x="20925" y="16338"/>
                  <a:pt x="20918" y="16243"/>
                  <a:pt x="20925" y="16148"/>
                </a:cubicBezTo>
                <a:cubicBezTo>
                  <a:pt x="20972" y="16167"/>
                  <a:pt x="20986" y="16414"/>
                  <a:pt x="21040" y="16414"/>
                </a:cubicBezTo>
                <a:cubicBezTo>
                  <a:pt x="21074" y="16414"/>
                  <a:pt x="21094" y="16262"/>
                  <a:pt x="21080" y="16167"/>
                </a:cubicBezTo>
                <a:cubicBezTo>
                  <a:pt x="21067" y="15957"/>
                  <a:pt x="20999" y="15785"/>
                  <a:pt x="20952" y="15614"/>
                </a:cubicBezTo>
                <a:cubicBezTo>
                  <a:pt x="20932" y="15538"/>
                  <a:pt x="20912" y="15461"/>
                  <a:pt x="20905" y="15347"/>
                </a:cubicBezTo>
                <a:cubicBezTo>
                  <a:pt x="20898" y="15328"/>
                  <a:pt x="20891" y="15232"/>
                  <a:pt x="20891" y="15213"/>
                </a:cubicBezTo>
                <a:cubicBezTo>
                  <a:pt x="20905" y="15156"/>
                  <a:pt x="20925" y="15232"/>
                  <a:pt x="20932" y="15271"/>
                </a:cubicBezTo>
                <a:cubicBezTo>
                  <a:pt x="20939" y="15309"/>
                  <a:pt x="20952" y="15366"/>
                  <a:pt x="20965" y="15404"/>
                </a:cubicBezTo>
                <a:cubicBezTo>
                  <a:pt x="20972" y="15442"/>
                  <a:pt x="20986" y="15480"/>
                  <a:pt x="20999" y="15499"/>
                </a:cubicBezTo>
                <a:cubicBezTo>
                  <a:pt x="21013" y="15518"/>
                  <a:pt x="21026" y="15538"/>
                  <a:pt x="21040" y="15518"/>
                </a:cubicBezTo>
                <a:cubicBezTo>
                  <a:pt x="21060" y="15480"/>
                  <a:pt x="21067" y="15423"/>
                  <a:pt x="21067" y="15366"/>
                </a:cubicBezTo>
                <a:cubicBezTo>
                  <a:pt x="21074" y="15271"/>
                  <a:pt x="21060" y="15194"/>
                  <a:pt x="21040" y="15118"/>
                </a:cubicBezTo>
                <a:cubicBezTo>
                  <a:pt x="21020" y="15042"/>
                  <a:pt x="20999" y="14985"/>
                  <a:pt x="20979" y="14908"/>
                </a:cubicBezTo>
                <a:cubicBezTo>
                  <a:pt x="20959" y="14851"/>
                  <a:pt x="20945" y="14813"/>
                  <a:pt x="20932" y="14756"/>
                </a:cubicBezTo>
                <a:cubicBezTo>
                  <a:pt x="20918" y="14699"/>
                  <a:pt x="20851" y="14356"/>
                  <a:pt x="20898" y="14317"/>
                </a:cubicBezTo>
                <a:cubicBezTo>
                  <a:pt x="20912" y="14298"/>
                  <a:pt x="20925" y="14317"/>
                  <a:pt x="20932" y="14336"/>
                </a:cubicBezTo>
                <a:cubicBezTo>
                  <a:pt x="20945" y="14356"/>
                  <a:pt x="20952" y="14394"/>
                  <a:pt x="20959" y="14413"/>
                </a:cubicBezTo>
                <a:cubicBezTo>
                  <a:pt x="20979" y="14470"/>
                  <a:pt x="21006" y="14508"/>
                  <a:pt x="21033" y="14508"/>
                </a:cubicBezTo>
                <a:cubicBezTo>
                  <a:pt x="21040" y="14508"/>
                  <a:pt x="21053" y="14508"/>
                  <a:pt x="21053" y="14489"/>
                </a:cubicBezTo>
                <a:cubicBezTo>
                  <a:pt x="21067" y="14470"/>
                  <a:pt x="21067" y="14432"/>
                  <a:pt x="21067" y="14413"/>
                </a:cubicBezTo>
                <a:cubicBezTo>
                  <a:pt x="21067" y="14298"/>
                  <a:pt x="21047" y="14203"/>
                  <a:pt x="21026" y="14127"/>
                </a:cubicBezTo>
                <a:cubicBezTo>
                  <a:pt x="20999" y="14031"/>
                  <a:pt x="20986" y="13917"/>
                  <a:pt x="20965" y="13822"/>
                </a:cubicBezTo>
                <a:cubicBezTo>
                  <a:pt x="20939" y="13707"/>
                  <a:pt x="20912" y="13612"/>
                  <a:pt x="20905" y="13479"/>
                </a:cubicBezTo>
                <a:cubicBezTo>
                  <a:pt x="20952" y="13364"/>
                  <a:pt x="20992" y="13745"/>
                  <a:pt x="21047" y="13688"/>
                </a:cubicBezTo>
                <a:cubicBezTo>
                  <a:pt x="21087" y="13650"/>
                  <a:pt x="21074" y="13479"/>
                  <a:pt x="21047" y="13383"/>
                </a:cubicBezTo>
                <a:cubicBezTo>
                  <a:pt x="20992" y="13154"/>
                  <a:pt x="20959" y="12907"/>
                  <a:pt x="20939" y="12640"/>
                </a:cubicBezTo>
                <a:cubicBezTo>
                  <a:pt x="20925" y="12506"/>
                  <a:pt x="20918" y="12373"/>
                  <a:pt x="20912" y="12239"/>
                </a:cubicBezTo>
                <a:cubicBezTo>
                  <a:pt x="20912" y="12182"/>
                  <a:pt x="20912" y="11896"/>
                  <a:pt x="20864" y="11972"/>
                </a:cubicBezTo>
                <a:cubicBezTo>
                  <a:pt x="20851" y="11992"/>
                  <a:pt x="20851" y="12049"/>
                  <a:pt x="20844" y="12087"/>
                </a:cubicBezTo>
                <a:cubicBezTo>
                  <a:pt x="20830" y="12316"/>
                  <a:pt x="20810" y="12544"/>
                  <a:pt x="20790" y="12754"/>
                </a:cubicBezTo>
                <a:cubicBezTo>
                  <a:pt x="20777" y="12945"/>
                  <a:pt x="20763" y="13174"/>
                  <a:pt x="20722" y="13326"/>
                </a:cubicBezTo>
                <a:cubicBezTo>
                  <a:pt x="20702" y="13402"/>
                  <a:pt x="20675" y="13479"/>
                  <a:pt x="20682" y="13574"/>
                </a:cubicBezTo>
                <a:cubicBezTo>
                  <a:pt x="20682" y="13593"/>
                  <a:pt x="20682" y="13593"/>
                  <a:pt x="20682" y="13612"/>
                </a:cubicBezTo>
                <a:cubicBezTo>
                  <a:pt x="20682" y="13612"/>
                  <a:pt x="20689" y="13631"/>
                  <a:pt x="20695" y="13631"/>
                </a:cubicBezTo>
                <a:cubicBezTo>
                  <a:pt x="20743" y="13669"/>
                  <a:pt x="20770" y="13574"/>
                  <a:pt x="20804" y="13498"/>
                </a:cubicBezTo>
                <a:cubicBezTo>
                  <a:pt x="20804" y="13479"/>
                  <a:pt x="20810" y="13479"/>
                  <a:pt x="20817" y="13459"/>
                </a:cubicBezTo>
                <a:cubicBezTo>
                  <a:pt x="20817" y="13459"/>
                  <a:pt x="20824" y="13459"/>
                  <a:pt x="20830" y="13459"/>
                </a:cubicBezTo>
                <a:cubicBezTo>
                  <a:pt x="20844" y="13498"/>
                  <a:pt x="20830" y="13593"/>
                  <a:pt x="20830" y="13612"/>
                </a:cubicBezTo>
                <a:cubicBezTo>
                  <a:pt x="20824" y="13726"/>
                  <a:pt x="20804" y="13841"/>
                  <a:pt x="20783" y="13936"/>
                </a:cubicBezTo>
                <a:cubicBezTo>
                  <a:pt x="20743" y="14089"/>
                  <a:pt x="20689" y="14203"/>
                  <a:pt x="20662" y="14375"/>
                </a:cubicBezTo>
                <a:cubicBezTo>
                  <a:pt x="20655" y="14413"/>
                  <a:pt x="20648" y="14451"/>
                  <a:pt x="20648" y="14489"/>
                </a:cubicBezTo>
                <a:cubicBezTo>
                  <a:pt x="20648" y="14546"/>
                  <a:pt x="20675" y="14584"/>
                  <a:pt x="20702" y="14603"/>
                </a:cubicBezTo>
                <a:cubicBezTo>
                  <a:pt x="20729" y="14603"/>
                  <a:pt x="20750" y="14527"/>
                  <a:pt x="20763" y="14451"/>
                </a:cubicBezTo>
                <a:cubicBezTo>
                  <a:pt x="20770" y="14413"/>
                  <a:pt x="20777" y="14356"/>
                  <a:pt x="20790" y="14317"/>
                </a:cubicBezTo>
                <a:cubicBezTo>
                  <a:pt x="20797" y="14317"/>
                  <a:pt x="20804" y="14317"/>
                  <a:pt x="20804" y="14336"/>
                </a:cubicBezTo>
                <a:cubicBezTo>
                  <a:pt x="20810" y="14336"/>
                  <a:pt x="20810" y="14336"/>
                  <a:pt x="20810" y="14336"/>
                </a:cubicBezTo>
                <a:cubicBezTo>
                  <a:pt x="20810" y="14451"/>
                  <a:pt x="20804" y="14565"/>
                  <a:pt x="20790" y="14661"/>
                </a:cubicBezTo>
                <a:cubicBezTo>
                  <a:pt x="20770" y="14756"/>
                  <a:pt x="20743" y="14832"/>
                  <a:pt x="20716" y="14908"/>
                </a:cubicBezTo>
                <a:cubicBezTo>
                  <a:pt x="20702" y="14947"/>
                  <a:pt x="20682" y="14985"/>
                  <a:pt x="20675" y="15042"/>
                </a:cubicBezTo>
                <a:cubicBezTo>
                  <a:pt x="20669" y="15080"/>
                  <a:pt x="20662" y="15118"/>
                  <a:pt x="20662" y="15156"/>
                </a:cubicBezTo>
                <a:cubicBezTo>
                  <a:pt x="20662" y="15213"/>
                  <a:pt x="20675" y="15252"/>
                  <a:pt x="20689" y="15271"/>
                </a:cubicBezTo>
                <a:cubicBezTo>
                  <a:pt x="20709" y="15290"/>
                  <a:pt x="20729" y="15252"/>
                  <a:pt x="20743" y="15213"/>
                </a:cubicBezTo>
                <a:cubicBezTo>
                  <a:pt x="20756" y="15194"/>
                  <a:pt x="20797" y="15004"/>
                  <a:pt x="20810" y="15080"/>
                </a:cubicBezTo>
                <a:cubicBezTo>
                  <a:pt x="20817" y="15099"/>
                  <a:pt x="20804" y="15213"/>
                  <a:pt x="20804" y="15232"/>
                </a:cubicBezTo>
                <a:cubicBezTo>
                  <a:pt x="20797" y="15328"/>
                  <a:pt x="20783" y="15442"/>
                  <a:pt x="20770" y="15538"/>
                </a:cubicBezTo>
                <a:cubicBezTo>
                  <a:pt x="20743" y="15728"/>
                  <a:pt x="20702" y="15900"/>
                  <a:pt x="20648" y="16052"/>
                </a:cubicBezTo>
                <a:cubicBezTo>
                  <a:pt x="20628" y="16129"/>
                  <a:pt x="20601" y="16186"/>
                  <a:pt x="20601" y="16281"/>
                </a:cubicBezTo>
                <a:cubicBezTo>
                  <a:pt x="20601" y="16300"/>
                  <a:pt x="20601" y="16300"/>
                  <a:pt x="20601" y="16300"/>
                </a:cubicBezTo>
                <a:cubicBezTo>
                  <a:pt x="13095" y="13726"/>
                  <a:pt x="13095" y="13726"/>
                  <a:pt x="13095" y="13726"/>
                </a:cubicBezTo>
                <a:cubicBezTo>
                  <a:pt x="13034" y="13536"/>
                  <a:pt x="12994" y="13326"/>
                  <a:pt x="12967" y="13078"/>
                </a:cubicBezTo>
                <a:cubicBezTo>
                  <a:pt x="13000" y="13193"/>
                  <a:pt x="13034" y="13288"/>
                  <a:pt x="13068" y="13364"/>
                </a:cubicBezTo>
                <a:cubicBezTo>
                  <a:pt x="13095" y="13421"/>
                  <a:pt x="13129" y="13402"/>
                  <a:pt x="13135" y="13307"/>
                </a:cubicBezTo>
                <a:cubicBezTo>
                  <a:pt x="13142" y="13269"/>
                  <a:pt x="13142" y="13212"/>
                  <a:pt x="13135" y="13174"/>
                </a:cubicBezTo>
                <a:cubicBezTo>
                  <a:pt x="13135" y="13078"/>
                  <a:pt x="13129" y="12983"/>
                  <a:pt x="13115" y="12888"/>
                </a:cubicBezTo>
                <a:cubicBezTo>
                  <a:pt x="13095" y="12754"/>
                  <a:pt x="13048" y="12640"/>
                  <a:pt x="13007" y="12506"/>
                </a:cubicBezTo>
                <a:cubicBezTo>
                  <a:pt x="12974" y="12392"/>
                  <a:pt x="12940" y="12220"/>
                  <a:pt x="12953" y="12068"/>
                </a:cubicBezTo>
                <a:cubicBezTo>
                  <a:pt x="12953" y="12030"/>
                  <a:pt x="12960" y="12011"/>
                  <a:pt x="12967" y="11992"/>
                </a:cubicBezTo>
                <a:cubicBezTo>
                  <a:pt x="12980" y="11972"/>
                  <a:pt x="12994" y="12011"/>
                  <a:pt x="13007" y="12049"/>
                </a:cubicBezTo>
                <a:cubicBezTo>
                  <a:pt x="13021" y="12125"/>
                  <a:pt x="13021" y="12182"/>
                  <a:pt x="13055" y="12144"/>
                </a:cubicBezTo>
                <a:cubicBezTo>
                  <a:pt x="13082" y="12125"/>
                  <a:pt x="13095" y="12049"/>
                  <a:pt x="13095" y="11972"/>
                </a:cubicBezTo>
                <a:cubicBezTo>
                  <a:pt x="13095" y="11915"/>
                  <a:pt x="13088" y="11858"/>
                  <a:pt x="13075" y="11801"/>
                </a:cubicBezTo>
                <a:cubicBezTo>
                  <a:pt x="13021" y="11553"/>
                  <a:pt x="12913" y="11305"/>
                  <a:pt x="12933" y="10962"/>
                </a:cubicBezTo>
                <a:cubicBezTo>
                  <a:pt x="12933" y="10943"/>
                  <a:pt x="12933" y="10905"/>
                  <a:pt x="12940" y="10886"/>
                </a:cubicBezTo>
                <a:cubicBezTo>
                  <a:pt x="12953" y="10848"/>
                  <a:pt x="12980" y="10905"/>
                  <a:pt x="12994" y="10962"/>
                </a:cubicBezTo>
                <a:cubicBezTo>
                  <a:pt x="13007" y="11000"/>
                  <a:pt x="13021" y="11076"/>
                  <a:pt x="13041" y="11038"/>
                </a:cubicBezTo>
                <a:cubicBezTo>
                  <a:pt x="13061" y="11019"/>
                  <a:pt x="13061" y="10943"/>
                  <a:pt x="13055" y="10886"/>
                </a:cubicBezTo>
                <a:cubicBezTo>
                  <a:pt x="13034" y="10638"/>
                  <a:pt x="12974" y="10409"/>
                  <a:pt x="12940" y="10180"/>
                </a:cubicBezTo>
                <a:cubicBezTo>
                  <a:pt x="12926" y="10104"/>
                  <a:pt x="12920" y="10047"/>
                  <a:pt x="12920" y="9971"/>
                </a:cubicBezTo>
                <a:cubicBezTo>
                  <a:pt x="12920" y="9971"/>
                  <a:pt x="12926" y="9952"/>
                  <a:pt x="12926" y="9933"/>
                </a:cubicBezTo>
                <a:cubicBezTo>
                  <a:pt x="12933" y="9914"/>
                  <a:pt x="12947" y="9914"/>
                  <a:pt x="12953" y="9933"/>
                </a:cubicBezTo>
                <a:cubicBezTo>
                  <a:pt x="12974" y="9990"/>
                  <a:pt x="12974" y="10085"/>
                  <a:pt x="13007" y="10104"/>
                </a:cubicBezTo>
                <a:cubicBezTo>
                  <a:pt x="13041" y="10104"/>
                  <a:pt x="13061" y="10009"/>
                  <a:pt x="13061" y="9933"/>
                </a:cubicBezTo>
                <a:cubicBezTo>
                  <a:pt x="13055" y="9837"/>
                  <a:pt x="13034" y="9761"/>
                  <a:pt x="13021" y="9685"/>
                </a:cubicBezTo>
                <a:cubicBezTo>
                  <a:pt x="12906" y="9170"/>
                  <a:pt x="12906" y="8465"/>
                  <a:pt x="12832" y="7893"/>
                </a:cubicBezTo>
                <a:cubicBezTo>
                  <a:pt x="12832" y="7874"/>
                  <a:pt x="12825" y="7835"/>
                  <a:pt x="12818" y="7835"/>
                </a:cubicBezTo>
                <a:cubicBezTo>
                  <a:pt x="12805" y="7797"/>
                  <a:pt x="12785" y="7835"/>
                  <a:pt x="12778" y="7874"/>
                </a:cubicBezTo>
                <a:cubicBezTo>
                  <a:pt x="12771" y="7912"/>
                  <a:pt x="12778" y="7969"/>
                  <a:pt x="12778" y="8007"/>
                </a:cubicBezTo>
                <a:cubicBezTo>
                  <a:pt x="12791" y="8407"/>
                  <a:pt x="12764" y="8808"/>
                  <a:pt x="12744" y="9208"/>
                </a:cubicBezTo>
                <a:cubicBezTo>
                  <a:pt x="12730" y="9361"/>
                  <a:pt x="12724" y="9513"/>
                  <a:pt x="12704" y="9647"/>
                </a:cubicBezTo>
                <a:cubicBezTo>
                  <a:pt x="12677" y="9837"/>
                  <a:pt x="12643" y="10009"/>
                  <a:pt x="12616" y="10199"/>
                </a:cubicBezTo>
                <a:cubicBezTo>
                  <a:pt x="12602" y="10276"/>
                  <a:pt x="12602" y="10428"/>
                  <a:pt x="12629" y="10447"/>
                </a:cubicBezTo>
                <a:cubicBezTo>
                  <a:pt x="12677" y="10485"/>
                  <a:pt x="12704" y="10295"/>
                  <a:pt x="12751" y="10314"/>
                </a:cubicBezTo>
                <a:cubicBezTo>
                  <a:pt x="12818" y="10314"/>
                  <a:pt x="12764" y="10581"/>
                  <a:pt x="12751" y="10657"/>
                </a:cubicBezTo>
                <a:cubicBezTo>
                  <a:pt x="12717" y="10848"/>
                  <a:pt x="12663" y="11019"/>
                  <a:pt x="12663" y="11229"/>
                </a:cubicBezTo>
                <a:cubicBezTo>
                  <a:pt x="12663" y="11267"/>
                  <a:pt x="12663" y="11286"/>
                  <a:pt x="12670" y="11324"/>
                </a:cubicBezTo>
                <a:cubicBezTo>
                  <a:pt x="12710" y="11477"/>
                  <a:pt x="12764" y="11210"/>
                  <a:pt x="12778" y="11153"/>
                </a:cubicBezTo>
                <a:cubicBezTo>
                  <a:pt x="12785" y="11115"/>
                  <a:pt x="12805" y="11095"/>
                  <a:pt x="12812" y="11115"/>
                </a:cubicBezTo>
                <a:cubicBezTo>
                  <a:pt x="12825" y="11134"/>
                  <a:pt x="12825" y="11172"/>
                  <a:pt x="12825" y="11210"/>
                </a:cubicBezTo>
                <a:cubicBezTo>
                  <a:pt x="12805" y="11629"/>
                  <a:pt x="12650" y="11896"/>
                  <a:pt x="12609" y="12297"/>
                </a:cubicBezTo>
                <a:cubicBezTo>
                  <a:pt x="12609" y="12354"/>
                  <a:pt x="12602" y="12411"/>
                  <a:pt x="12616" y="12449"/>
                </a:cubicBezTo>
                <a:cubicBezTo>
                  <a:pt x="12629" y="12563"/>
                  <a:pt x="12690" y="12525"/>
                  <a:pt x="12724" y="12449"/>
                </a:cubicBezTo>
                <a:cubicBezTo>
                  <a:pt x="12744" y="12392"/>
                  <a:pt x="12758" y="12316"/>
                  <a:pt x="12778" y="12258"/>
                </a:cubicBezTo>
                <a:cubicBezTo>
                  <a:pt x="12798" y="12182"/>
                  <a:pt x="12839" y="12163"/>
                  <a:pt x="12832" y="12297"/>
                </a:cubicBezTo>
                <a:cubicBezTo>
                  <a:pt x="12825" y="12354"/>
                  <a:pt x="12818" y="12392"/>
                  <a:pt x="12805" y="12430"/>
                </a:cubicBezTo>
                <a:cubicBezTo>
                  <a:pt x="12771" y="12525"/>
                  <a:pt x="12737" y="12621"/>
                  <a:pt x="12704" y="12735"/>
                </a:cubicBezTo>
                <a:cubicBezTo>
                  <a:pt x="12683" y="12773"/>
                  <a:pt x="12663" y="12830"/>
                  <a:pt x="12650" y="12888"/>
                </a:cubicBezTo>
                <a:cubicBezTo>
                  <a:pt x="12629" y="12945"/>
                  <a:pt x="12622" y="13040"/>
                  <a:pt x="12609" y="13116"/>
                </a:cubicBezTo>
                <a:cubicBezTo>
                  <a:pt x="12602" y="13193"/>
                  <a:pt x="12595" y="13288"/>
                  <a:pt x="12616" y="13345"/>
                </a:cubicBezTo>
                <a:cubicBezTo>
                  <a:pt x="12629" y="13383"/>
                  <a:pt x="12650" y="13383"/>
                  <a:pt x="12663" y="13364"/>
                </a:cubicBezTo>
                <a:cubicBezTo>
                  <a:pt x="12677" y="13345"/>
                  <a:pt x="12690" y="13307"/>
                  <a:pt x="12704" y="13269"/>
                </a:cubicBezTo>
                <a:cubicBezTo>
                  <a:pt x="12724" y="13193"/>
                  <a:pt x="12737" y="13135"/>
                  <a:pt x="12751" y="13059"/>
                </a:cubicBezTo>
                <a:cubicBezTo>
                  <a:pt x="12758" y="13040"/>
                  <a:pt x="12771" y="13059"/>
                  <a:pt x="12778" y="13097"/>
                </a:cubicBezTo>
                <a:cubicBezTo>
                  <a:pt x="12785" y="13116"/>
                  <a:pt x="12778" y="13154"/>
                  <a:pt x="12778" y="13174"/>
                </a:cubicBezTo>
                <a:cubicBezTo>
                  <a:pt x="12771" y="13364"/>
                  <a:pt x="12744" y="13479"/>
                  <a:pt x="12697" y="13574"/>
                </a:cubicBezTo>
                <a:cubicBezTo>
                  <a:pt x="11090" y="13021"/>
                  <a:pt x="11090" y="13021"/>
                  <a:pt x="11090" y="13021"/>
                </a:cubicBezTo>
                <a:cubicBezTo>
                  <a:pt x="10233" y="12106"/>
                  <a:pt x="10233" y="12106"/>
                  <a:pt x="10233" y="12106"/>
                </a:cubicBezTo>
                <a:cubicBezTo>
                  <a:pt x="10233" y="12030"/>
                  <a:pt x="10220" y="11972"/>
                  <a:pt x="10206" y="11915"/>
                </a:cubicBezTo>
                <a:cubicBezTo>
                  <a:pt x="10186" y="11839"/>
                  <a:pt x="10166" y="11763"/>
                  <a:pt x="10145" y="11706"/>
                </a:cubicBezTo>
                <a:cubicBezTo>
                  <a:pt x="10125" y="11648"/>
                  <a:pt x="10111" y="11610"/>
                  <a:pt x="10098" y="11553"/>
                </a:cubicBezTo>
                <a:cubicBezTo>
                  <a:pt x="10085" y="11496"/>
                  <a:pt x="10017" y="11153"/>
                  <a:pt x="10064" y="11095"/>
                </a:cubicBezTo>
                <a:cubicBezTo>
                  <a:pt x="10078" y="11095"/>
                  <a:pt x="10091" y="11115"/>
                  <a:pt x="10098" y="11134"/>
                </a:cubicBezTo>
                <a:cubicBezTo>
                  <a:pt x="10111" y="11153"/>
                  <a:pt x="10118" y="11191"/>
                  <a:pt x="10125" y="11210"/>
                </a:cubicBezTo>
                <a:cubicBezTo>
                  <a:pt x="10145" y="11267"/>
                  <a:pt x="10172" y="11305"/>
                  <a:pt x="10199" y="11305"/>
                </a:cubicBezTo>
                <a:cubicBezTo>
                  <a:pt x="10206" y="11305"/>
                  <a:pt x="10220" y="11305"/>
                  <a:pt x="10220" y="11286"/>
                </a:cubicBezTo>
                <a:cubicBezTo>
                  <a:pt x="10233" y="11267"/>
                  <a:pt x="10233" y="11229"/>
                  <a:pt x="10233" y="11191"/>
                </a:cubicBezTo>
                <a:cubicBezTo>
                  <a:pt x="10233" y="11095"/>
                  <a:pt x="10213" y="11000"/>
                  <a:pt x="10192" y="10905"/>
                </a:cubicBezTo>
                <a:cubicBezTo>
                  <a:pt x="10166" y="10810"/>
                  <a:pt x="10152" y="10714"/>
                  <a:pt x="10132" y="10619"/>
                </a:cubicBezTo>
                <a:cubicBezTo>
                  <a:pt x="10105" y="10505"/>
                  <a:pt x="10078" y="10409"/>
                  <a:pt x="10071" y="10276"/>
                </a:cubicBezTo>
                <a:cubicBezTo>
                  <a:pt x="10118" y="10161"/>
                  <a:pt x="10159" y="10543"/>
                  <a:pt x="10213" y="10485"/>
                </a:cubicBezTo>
                <a:cubicBezTo>
                  <a:pt x="10253" y="10447"/>
                  <a:pt x="10240" y="10276"/>
                  <a:pt x="10213" y="10180"/>
                </a:cubicBezTo>
                <a:cubicBezTo>
                  <a:pt x="10159" y="9952"/>
                  <a:pt x="10125" y="9704"/>
                  <a:pt x="10105" y="9437"/>
                </a:cubicBezTo>
                <a:cubicBezTo>
                  <a:pt x="10091" y="9303"/>
                  <a:pt x="10085" y="9170"/>
                  <a:pt x="10078" y="9037"/>
                </a:cubicBezTo>
                <a:cubicBezTo>
                  <a:pt x="10078" y="8979"/>
                  <a:pt x="10078" y="8674"/>
                  <a:pt x="10031" y="8770"/>
                </a:cubicBezTo>
                <a:cubicBezTo>
                  <a:pt x="10017" y="8789"/>
                  <a:pt x="10017" y="8827"/>
                  <a:pt x="10010" y="8884"/>
                </a:cubicBezTo>
                <a:cubicBezTo>
                  <a:pt x="9997" y="9094"/>
                  <a:pt x="9976" y="9323"/>
                  <a:pt x="9956" y="9551"/>
                </a:cubicBezTo>
                <a:cubicBezTo>
                  <a:pt x="9943" y="9723"/>
                  <a:pt x="9929" y="9971"/>
                  <a:pt x="9896" y="10123"/>
                </a:cubicBezTo>
                <a:cubicBezTo>
                  <a:pt x="9869" y="10199"/>
                  <a:pt x="9841" y="10257"/>
                  <a:pt x="9848" y="10371"/>
                </a:cubicBezTo>
                <a:cubicBezTo>
                  <a:pt x="9848" y="10390"/>
                  <a:pt x="9848" y="10390"/>
                  <a:pt x="9848" y="10409"/>
                </a:cubicBezTo>
                <a:cubicBezTo>
                  <a:pt x="9848" y="10409"/>
                  <a:pt x="9855" y="10428"/>
                  <a:pt x="9862" y="10428"/>
                </a:cubicBezTo>
                <a:cubicBezTo>
                  <a:pt x="9909" y="10466"/>
                  <a:pt x="9936" y="10371"/>
                  <a:pt x="9970" y="10276"/>
                </a:cubicBezTo>
                <a:cubicBezTo>
                  <a:pt x="9970" y="10276"/>
                  <a:pt x="9976" y="10257"/>
                  <a:pt x="9983" y="10257"/>
                </a:cubicBezTo>
                <a:cubicBezTo>
                  <a:pt x="9990" y="10257"/>
                  <a:pt x="9990" y="10257"/>
                  <a:pt x="9997" y="10257"/>
                </a:cubicBezTo>
                <a:cubicBezTo>
                  <a:pt x="10010" y="10295"/>
                  <a:pt x="9997" y="10371"/>
                  <a:pt x="9997" y="10409"/>
                </a:cubicBezTo>
                <a:cubicBezTo>
                  <a:pt x="9990" y="10524"/>
                  <a:pt x="9970" y="10638"/>
                  <a:pt x="9950" y="10733"/>
                </a:cubicBezTo>
                <a:cubicBezTo>
                  <a:pt x="9909" y="10867"/>
                  <a:pt x="9855" y="11000"/>
                  <a:pt x="9828" y="11172"/>
                </a:cubicBezTo>
                <a:cubicBezTo>
                  <a:pt x="9821" y="11191"/>
                  <a:pt x="9815" y="11229"/>
                  <a:pt x="9815" y="11267"/>
                </a:cubicBezTo>
                <a:cubicBezTo>
                  <a:pt x="9821" y="11343"/>
                  <a:pt x="9841" y="11381"/>
                  <a:pt x="9869" y="11381"/>
                </a:cubicBezTo>
                <a:cubicBezTo>
                  <a:pt x="9902" y="11401"/>
                  <a:pt x="9916" y="11324"/>
                  <a:pt x="9929" y="11248"/>
                </a:cubicBezTo>
                <a:cubicBezTo>
                  <a:pt x="9936" y="11191"/>
                  <a:pt x="9943" y="11134"/>
                  <a:pt x="9963" y="11115"/>
                </a:cubicBezTo>
                <a:cubicBezTo>
                  <a:pt x="9963" y="11115"/>
                  <a:pt x="9970" y="11115"/>
                  <a:pt x="9970" y="11115"/>
                </a:cubicBezTo>
                <a:cubicBezTo>
                  <a:pt x="9976" y="11115"/>
                  <a:pt x="9976" y="11134"/>
                  <a:pt x="9976" y="11134"/>
                </a:cubicBezTo>
                <a:cubicBezTo>
                  <a:pt x="9976" y="11248"/>
                  <a:pt x="9970" y="11343"/>
                  <a:pt x="9956" y="11458"/>
                </a:cubicBezTo>
                <a:cubicBezTo>
                  <a:pt x="9936" y="11553"/>
                  <a:pt x="9909" y="11610"/>
                  <a:pt x="9882" y="11686"/>
                </a:cubicBezTo>
                <a:cubicBezTo>
                  <a:pt x="9882" y="11706"/>
                  <a:pt x="9875" y="11706"/>
                  <a:pt x="9875" y="11706"/>
                </a:cubicBezTo>
                <a:cubicBezTo>
                  <a:pt x="9491" y="11286"/>
                  <a:pt x="9491" y="11286"/>
                  <a:pt x="9491" y="11286"/>
                </a:cubicBezTo>
                <a:cubicBezTo>
                  <a:pt x="9477" y="11172"/>
                  <a:pt x="9436" y="11038"/>
                  <a:pt x="9403" y="10943"/>
                </a:cubicBezTo>
                <a:cubicBezTo>
                  <a:pt x="9342" y="10771"/>
                  <a:pt x="9295" y="10543"/>
                  <a:pt x="9275" y="10295"/>
                </a:cubicBezTo>
                <a:cubicBezTo>
                  <a:pt x="9301" y="10390"/>
                  <a:pt x="9335" y="10485"/>
                  <a:pt x="9369" y="10562"/>
                </a:cubicBezTo>
                <a:cubicBezTo>
                  <a:pt x="9396" y="10619"/>
                  <a:pt x="9430" y="10619"/>
                  <a:pt x="9436" y="10505"/>
                </a:cubicBezTo>
                <a:cubicBezTo>
                  <a:pt x="9443" y="10466"/>
                  <a:pt x="9443" y="10428"/>
                  <a:pt x="9443" y="10390"/>
                </a:cubicBezTo>
                <a:cubicBezTo>
                  <a:pt x="9436" y="10295"/>
                  <a:pt x="9430" y="10199"/>
                  <a:pt x="9416" y="10104"/>
                </a:cubicBezTo>
                <a:cubicBezTo>
                  <a:pt x="9396" y="9952"/>
                  <a:pt x="9349" y="9837"/>
                  <a:pt x="9308" y="9723"/>
                </a:cubicBezTo>
                <a:cubicBezTo>
                  <a:pt x="9275" y="9589"/>
                  <a:pt x="9241" y="9437"/>
                  <a:pt x="9254" y="9265"/>
                </a:cubicBezTo>
                <a:cubicBezTo>
                  <a:pt x="9254" y="9246"/>
                  <a:pt x="9261" y="9227"/>
                  <a:pt x="9268" y="9208"/>
                </a:cubicBezTo>
                <a:cubicBezTo>
                  <a:pt x="9281" y="9189"/>
                  <a:pt x="9301" y="9227"/>
                  <a:pt x="9308" y="9246"/>
                </a:cubicBezTo>
                <a:cubicBezTo>
                  <a:pt x="9322" y="9342"/>
                  <a:pt x="9322" y="9399"/>
                  <a:pt x="9356" y="9361"/>
                </a:cubicBezTo>
                <a:cubicBezTo>
                  <a:pt x="9382" y="9342"/>
                  <a:pt x="9403" y="9246"/>
                  <a:pt x="9396" y="9189"/>
                </a:cubicBezTo>
                <a:cubicBezTo>
                  <a:pt x="9396" y="9113"/>
                  <a:pt x="9389" y="9075"/>
                  <a:pt x="9376" y="9017"/>
                </a:cubicBezTo>
                <a:cubicBezTo>
                  <a:pt x="9322" y="8751"/>
                  <a:pt x="9214" y="8503"/>
                  <a:pt x="9234" y="8179"/>
                </a:cubicBezTo>
                <a:cubicBezTo>
                  <a:pt x="9234" y="8141"/>
                  <a:pt x="9234" y="8121"/>
                  <a:pt x="9241" y="8102"/>
                </a:cubicBezTo>
                <a:cubicBezTo>
                  <a:pt x="9261" y="8064"/>
                  <a:pt x="9281" y="8121"/>
                  <a:pt x="9295" y="8160"/>
                </a:cubicBezTo>
                <a:cubicBezTo>
                  <a:pt x="9308" y="8217"/>
                  <a:pt x="9322" y="8274"/>
                  <a:pt x="9342" y="8255"/>
                </a:cubicBezTo>
                <a:cubicBezTo>
                  <a:pt x="9362" y="8236"/>
                  <a:pt x="9362" y="8160"/>
                  <a:pt x="9356" y="8102"/>
                </a:cubicBezTo>
                <a:cubicBezTo>
                  <a:pt x="9335" y="7855"/>
                  <a:pt x="9281" y="7626"/>
                  <a:pt x="9241" y="7378"/>
                </a:cubicBezTo>
                <a:cubicBezTo>
                  <a:pt x="9227" y="7321"/>
                  <a:pt x="9221" y="7244"/>
                  <a:pt x="9227" y="7187"/>
                </a:cubicBezTo>
                <a:cubicBezTo>
                  <a:pt x="9227" y="7168"/>
                  <a:pt x="9227" y="7168"/>
                  <a:pt x="9227" y="7149"/>
                </a:cubicBezTo>
                <a:cubicBezTo>
                  <a:pt x="9234" y="7130"/>
                  <a:pt x="9248" y="7130"/>
                  <a:pt x="9261" y="7149"/>
                </a:cubicBezTo>
                <a:cubicBezTo>
                  <a:pt x="9275" y="7206"/>
                  <a:pt x="9281" y="7302"/>
                  <a:pt x="9308" y="7302"/>
                </a:cubicBezTo>
                <a:cubicBezTo>
                  <a:pt x="9342" y="7321"/>
                  <a:pt x="9362" y="7225"/>
                  <a:pt x="9362" y="7130"/>
                </a:cubicBezTo>
                <a:cubicBezTo>
                  <a:pt x="9356" y="7054"/>
                  <a:pt x="9342" y="6978"/>
                  <a:pt x="9322" y="6901"/>
                </a:cubicBezTo>
                <a:cubicBezTo>
                  <a:pt x="9207" y="6368"/>
                  <a:pt x="9207" y="5681"/>
                  <a:pt x="9133" y="5090"/>
                </a:cubicBezTo>
                <a:cubicBezTo>
                  <a:pt x="9133" y="5071"/>
                  <a:pt x="9126" y="5052"/>
                  <a:pt x="9119" y="5033"/>
                </a:cubicBezTo>
                <a:cubicBezTo>
                  <a:pt x="9106" y="5014"/>
                  <a:pt x="9086" y="5033"/>
                  <a:pt x="9079" y="5090"/>
                </a:cubicBezTo>
                <a:cubicBezTo>
                  <a:pt x="9072" y="5128"/>
                  <a:pt x="9079" y="5166"/>
                  <a:pt x="9079" y="5224"/>
                </a:cubicBezTo>
                <a:cubicBezTo>
                  <a:pt x="9092" y="5624"/>
                  <a:pt x="9072" y="6024"/>
                  <a:pt x="9045" y="6425"/>
                </a:cubicBezTo>
                <a:cubicBezTo>
                  <a:pt x="9031" y="6558"/>
                  <a:pt x="9025" y="6711"/>
                  <a:pt x="9005" y="6863"/>
                </a:cubicBezTo>
                <a:cubicBezTo>
                  <a:pt x="8978" y="7054"/>
                  <a:pt x="8944" y="7225"/>
                  <a:pt x="8917" y="7397"/>
                </a:cubicBezTo>
                <a:cubicBezTo>
                  <a:pt x="8903" y="7492"/>
                  <a:pt x="8903" y="7626"/>
                  <a:pt x="8937" y="7664"/>
                </a:cubicBezTo>
                <a:cubicBezTo>
                  <a:pt x="8978" y="7702"/>
                  <a:pt x="9005" y="7511"/>
                  <a:pt x="9052" y="7511"/>
                </a:cubicBezTo>
                <a:cubicBezTo>
                  <a:pt x="9119" y="7530"/>
                  <a:pt x="9065" y="7797"/>
                  <a:pt x="9052" y="7874"/>
                </a:cubicBezTo>
                <a:cubicBezTo>
                  <a:pt x="9018" y="8064"/>
                  <a:pt x="8964" y="8236"/>
                  <a:pt x="8964" y="8446"/>
                </a:cubicBezTo>
                <a:cubicBezTo>
                  <a:pt x="8964" y="8465"/>
                  <a:pt x="8964" y="8503"/>
                  <a:pt x="8971" y="8522"/>
                </a:cubicBezTo>
                <a:cubicBezTo>
                  <a:pt x="9011" y="8693"/>
                  <a:pt x="9065" y="8426"/>
                  <a:pt x="9079" y="8350"/>
                </a:cubicBezTo>
                <a:cubicBezTo>
                  <a:pt x="9086" y="8331"/>
                  <a:pt x="9106" y="8293"/>
                  <a:pt x="9112" y="8331"/>
                </a:cubicBezTo>
                <a:cubicBezTo>
                  <a:pt x="9126" y="8350"/>
                  <a:pt x="9126" y="8388"/>
                  <a:pt x="9126" y="8426"/>
                </a:cubicBezTo>
                <a:cubicBezTo>
                  <a:pt x="9112" y="8846"/>
                  <a:pt x="8957" y="9113"/>
                  <a:pt x="8917" y="9513"/>
                </a:cubicBezTo>
                <a:cubicBezTo>
                  <a:pt x="8910" y="9551"/>
                  <a:pt x="8903" y="9608"/>
                  <a:pt x="8917" y="9666"/>
                </a:cubicBezTo>
                <a:cubicBezTo>
                  <a:pt x="8930" y="9761"/>
                  <a:pt x="8991" y="9742"/>
                  <a:pt x="9025" y="9666"/>
                </a:cubicBezTo>
                <a:cubicBezTo>
                  <a:pt x="9045" y="9589"/>
                  <a:pt x="9059" y="9513"/>
                  <a:pt x="9079" y="9456"/>
                </a:cubicBezTo>
                <a:cubicBezTo>
                  <a:pt x="9099" y="9399"/>
                  <a:pt x="9140" y="9361"/>
                  <a:pt x="9133" y="9513"/>
                </a:cubicBezTo>
                <a:cubicBezTo>
                  <a:pt x="9126" y="9551"/>
                  <a:pt x="9119" y="9589"/>
                  <a:pt x="9106" y="9628"/>
                </a:cubicBezTo>
                <a:cubicBezTo>
                  <a:pt x="9072" y="9742"/>
                  <a:pt x="9038" y="9837"/>
                  <a:pt x="9005" y="9933"/>
                </a:cubicBezTo>
                <a:cubicBezTo>
                  <a:pt x="8984" y="9990"/>
                  <a:pt x="8964" y="10028"/>
                  <a:pt x="8951" y="10085"/>
                </a:cubicBezTo>
                <a:cubicBezTo>
                  <a:pt x="8930" y="10161"/>
                  <a:pt x="8924" y="10238"/>
                  <a:pt x="8910" y="10333"/>
                </a:cubicBezTo>
                <a:cubicBezTo>
                  <a:pt x="8903" y="10409"/>
                  <a:pt x="8896" y="10505"/>
                  <a:pt x="8917" y="10562"/>
                </a:cubicBezTo>
                <a:cubicBezTo>
                  <a:pt x="8930" y="10581"/>
                  <a:pt x="8951" y="10581"/>
                  <a:pt x="8964" y="10562"/>
                </a:cubicBezTo>
                <a:cubicBezTo>
                  <a:pt x="8984" y="10543"/>
                  <a:pt x="8991" y="10505"/>
                  <a:pt x="9005" y="10466"/>
                </a:cubicBezTo>
                <a:cubicBezTo>
                  <a:pt x="9025" y="10409"/>
                  <a:pt x="9038" y="10352"/>
                  <a:pt x="9052" y="10276"/>
                </a:cubicBezTo>
                <a:cubicBezTo>
                  <a:pt x="9065" y="10257"/>
                  <a:pt x="9072" y="10276"/>
                  <a:pt x="9079" y="10295"/>
                </a:cubicBezTo>
                <a:cubicBezTo>
                  <a:pt x="9086" y="10333"/>
                  <a:pt x="9086" y="10352"/>
                  <a:pt x="9079" y="10390"/>
                </a:cubicBezTo>
                <a:cubicBezTo>
                  <a:pt x="9072" y="10562"/>
                  <a:pt x="9045" y="10657"/>
                  <a:pt x="9011" y="10771"/>
                </a:cubicBezTo>
                <a:cubicBezTo>
                  <a:pt x="8761" y="10505"/>
                  <a:pt x="8761" y="10505"/>
                  <a:pt x="8761" y="10505"/>
                </a:cubicBezTo>
                <a:cubicBezTo>
                  <a:pt x="8491" y="10505"/>
                  <a:pt x="8491" y="10505"/>
                  <a:pt x="8491" y="10505"/>
                </a:cubicBezTo>
                <a:cubicBezTo>
                  <a:pt x="8471" y="10352"/>
                  <a:pt x="8444" y="10219"/>
                  <a:pt x="8411" y="10085"/>
                </a:cubicBezTo>
                <a:cubicBezTo>
                  <a:pt x="8377" y="9971"/>
                  <a:pt x="8316" y="9856"/>
                  <a:pt x="8336" y="9685"/>
                </a:cubicBezTo>
                <a:cubicBezTo>
                  <a:pt x="8336" y="9666"/>
                  <a:pt x="8343" y="9647"/>
                  <a:pt x="8350" y="9628"/>
                </a:cubicBezTo>
                <a:cubicBezTo>
                  <a:pt x="8356" y="9608"/>
                  <a:pt x="8377" y="9608"/>
                  <a:pt x="8384" y="9628"/>
                </a:cubicBezTo>
                <a:cubicBezTo>
                  <a:pt x="8397" y="9647"/>
                  <a:pt x="8404" y="9666"/>
                  <a:pt x="8417" y="9704"/>
                </a:cubicBezTo>
                <a:cubicBezTo>
                  <a:pt x="8424" y="9742"/>
                  <a:pt x="8478" y="9990"/>
                  <a:pt x="8505" y="9856"/>
                </a:cubicBezTo>
                <a:cubicBezTo>
                  <a:pt x="8505" y="9837"/>
                  <a:pt x="8505" y="9818"/>
                  <a:pt x="8505" y="9799"/>
                </a:cubicBezTo>
                <a:cubicBezTo>
                  <a:pt x="8505" y="9608"/>
                  <a:pt x="8478" y="9418"/>
                  <a:pt x="8444" y="9246"/>
                </a:cubicBezTo>
                <a:cubicBezTo>
                  <a:pt x="8404" y="9113"/>
                  <a:pt x="8356" y="8979"/>
                  <a:pt x="8336" y="8827"/>
                </a:cubicBezTo>
                <a:cubicBezTo>
                  <a:pt x="8323" y="8732"/>
                  <a:pt x="8316" y="8541"/>
                  <a:pt x="8363" y="8541"/>
                </a:cubicBezTo>
                <a:cubicBezTo>
                  <a:pt x="8404" y="8541"/>
                  <a:pt x="8438" y="8674"/>
                  <a:pt x="8465" y="8732"/>
                </a:cubicBezTo>
                <a:cubicBezTo>
                  <a:pt x="8491" y="8770"/>
                  <a:pt x="8532" y="8770"/>
                  <a:pt x="8539" y="8693"/>
                </a:cubicBezTo>
                <a:cubicBezTo>
                  <a:pt x="8546" y="8655"/>
                  <a:pt x="8539" y="8617"/>
                  <a:pt x="8539" y="8598"/>
                </a:cubicBezTo>
                <a:cubicBezTo>
                  <a:pt x="8519" y="8407"/>
                  <a:pt x="8485" y="8236"/>
                  <a:pt x="8438" y="8102"/>
                </a:cubicBezTo>
                <a:cubicBezTo>
                  <a:pt x="8390" y="7988"/>
                  <a:pt x="8356" y="7912"/>
                  <a:pt x="8330" y="7740"/>
                </a:cubicBezTo>
                <a:cubicBezTo>
                  <a:pt x="8323" y="7664"/>
                  <a:pt x="8316" y="7569"/>
                  <a:pt x="8336" y="7530"/>
                </a:cubicBezTo>
                <a:cubicBezTo>
                  <a:pt x="8356" y="7511"/>
                  <a:pt x="8377" y="7530"/>
                  <a:pt x="8390" y="7569"/>
                </a:cubicBezTo>
                <a:cubicBezTo>
                  <a:pt x="8404" y="7607"/>
                  <a:pt x="8417" y="7645"/>
                  <a:pt x="8431" y="7683"/>
                </a:cubicBezTo>
                <a:cubicBezTo>
                  <a:pt x="8444" y="7721"/>
                  <a:pt x="8465" y="7740"/>
                  <a:pt x="8485" y="7721"/>
                </a:cubicBezTo>
                <a:cubicBezTo>
                  <a:pt x="8498" y="7702"/>
                  <a:pt x="8498" y="7645"/>
                  <a:pt x="8498" y="7607"/>
                </a:cubicBezTo>
                <a:cubicBezTo>
                  <a:pt x="8498" y="7550"/>
                  <a:pt x="8485" y="7511"/>
                  <a:pt x="8478" y="7473"/>
                </a:cubicBezTo>
                <a:cubicBezTo>
                  <a:pt x="8451" y="7359"/>
                  <a:pt x="8424" y="7244"/>
                  <a:pt x="8397" y="7111"/>
                </a:cubicBezTo>
                <a:cubicBezTo>
                  <a:pt x="8377" y="7035"/>
                  <a:pt x="8343" y="6901"/>
                  <a:pt x="8336" y="6787"/>
                </a:cubicBezTo>
                <a:cubicBezTo>
                  <a:pt x="8336" y="6749"/>
                  <a:pt x="8336" y="6711"/>
                  <a:pt x="8350" y="6692"/>
                </a:cubicBezTo>
                <a:cubicBezTo>
                  <a:pt x="8356" y="6673"/>
                  <a:pt x="8370" y="6692"/>
                  <a:pt x="8377" y="6711"/>
                </a:cubicBezTo>
                <a:cubicBezTo>
                  <a:pt x="8384" y="6730"/>
                  <a:pt x="8390" y="6749"/>
                  <a:pt x="8397" y="6768"/>
                </a:cubicBezTo>
                <a:cubicBezTo>
                  <a:pt x="8411" y="6806"/>
                  <a:pt x="8431" y="6825"/>
                  <a:pt x="8451" y="6844"/>
                </a:cubicBezTo>
                <a:cubicBezTo>
                  <a:pt x="8465" y="6844"/>
                  <a:pt x="8478" y="6844"/>
                  <a:pt x="8485" y="6806"/>
                </a:cubicBezTo>
                <a:cubicBezTo>
                  <a:pt x="8498" y="6787"/>
                  <a:pt x="8498" y="6749"/>
                  <a:pt x="8498" y="6730"/>
                </a:cubicBezTo>
                <a:cubicBezTo>
                  <a:pt x="8491" y="6596"/>
                  <a:pt x="8458" y="6501"/>
                  <a:pt x="8424" y="6406"/>
                </a:cubicBezTo>
                <a:cubicBezTo>
                  <a:pt x="8404" y="6348"/>
                  <a:pt x="8296" y="5986"/>
                  <a:pt x="8343" y="5910"/>
                </a:cubicBezTo>
                <a:cubicBezTo>
                  <a:pt x="8384" y="5853"/>
                  <a:pt x="8431" y="6196"/>
                  <a:pt x="8471" y="6062"/>
                </a:cubicBezTo>
                <a:cubicBezTo>
                  <a:pt x="8485" y="6024"/>
                  <a:pt x="8478" y="5967"/>
                  <a:pt x="8478" y="5910"/>
                </a:cubicBezTo>
                <a:cubicBezTo>
                  <a:pt x="8471" y="5872"/>
                  <a:pt x="8458" y="5815"/>
                  <a:pt x="8444" y="5796"/>
                </a:cubicBezTo>
                <a:cubicBezTo>
                  <a:pt x="8424" y="5738"/>
                  <a:pt x="8404" y="5719"/>
                  <a:pt x="8384" y="5681"/>
                </a:cubicBezTo>
                <a:cubicBezTo>
                  <a:pt x="8356" y="5643"/>
                  <a:pt x="8289" y="5395"/>
                  <a:pt x="8343" y="5338"/>
                </a:cubicBezTo>
                <a:cubicBezTo>
                  <a:pt x="8377" y="5281"/>
                  <a:pt x="8404" y="5433"/>
                  <a:pt x="8424" y="5471"/>
                </a:cubicBezTo>
                <a:cubicBezTo>
                  <a:pt x="8438" y="5491"/>
                  <a:pt x="8451" y="5491"/>
                  <a:pt x="8458" y="5471"/>
                </a:cubicBezTo>
                <a:cubicBezTo>
                  <a:pt x="8458" y="5471"/>
                  <a:pt x="8458" y="5471"/>
                  <a:pt x="8458" y="5471"/>
                </a:cubicBezTo>
                <a:cubicBezTo>
                  <a:pt x="8458" y="5452"/>
                  <a:pt x="8458" y="5452"/>
                  <a:pt x="8458" y="5433"/>
                </a:cubicBezTo>
                <a:cubicBezTo>
                  <a:pt x="8465" y="5281"/>
                  <a:pt x="8431" y="5128"/>
                  <a:pt x="8404" y="4995"/>
                </a:cubicBezTo>
                <a:cubicBezTo>
                  <a:pt x="8370" y="4861"/>
                  <a:pt x="8336" y="4728"/>
                  <a:pt x="8330" y="4575"/>
                </a:cubicBezTo>
                <a:cubicBezTo>
                  <a:pt x="8330" y="4537"/>
                  <a:pt x="8330" y="4518"/>
                  <a:pt x="8330" y="4480"/>
                </a:cubicBezTo>
                <a:cubicBezTo>
                  <a:pt x="8336" y="4461"/>
                  <a:pt x="8343" y="4442"/>
                  <a:pt x="8350" y="4442"/>
                </a:cubicBezTo>
                <a:cubicBezTo>
                  <a:pt x="8370" y="4461"/>
                  <a:pt x="8356" y="4537"/>
                  <a:pt x="8370" y="4575"/>
                </a:cubicBezTo>
                <a:cubicBezTo>
                  <a:pt x="8384" y="4595"/>
                  <a:pt x="8411" y="4595"/>
                  <a:pt x="8417" y="4575"/>
                </a:cubicBezTo>
                <a:cubicBezTo>
                  <a:pt x="8444" y="4537"/>
                  <a:pt x="8444" y="4442"/>
                  <a:pt x="8438" y="4385"/>
                </a:cubicBezTo>
                <a:cubicBezTo>
                  <a:pt x="8431" y="4309"/>
                  <a:pt x="8417" y="4251"/>
                  <a:pt x="8404" y="4194"/>
                </a:cubicBezTo>
                <a:cubicBezTo>
                  <a:pt x="8356" y="4004"/>
                  <a:pt x="8323" y="3794"/>
                  <a:pt x="8309" y="3584"/>
                </a:cubicBezTo>
                <a:cubicBezTo>
                  <a:pt x="8296" y="3374"/>
                  <a:pt x="8309" y="3165"/>
                  <a:pt x="8302" y="2955"/>
                </a:cubicBezTo>
                <a:cubicBezTo>
                  <a:pt x="8302" y="2898"/>
                  <a:pt x="8309" y="2612"/>
                  <a:pt x="8276" y="2612"/>
                </a:cubicBezTo>
                <a:cubicBezTo>
                  <a:pt x="8242" y="2612"/>
                  <a:pt x="8242" y="2860"/>
                  <a:pt x="8242" y="2917"/>
                </a:cubicBezTo>
                <a:cubicBezTo>
                  <a:pt x="8228" y="3413"/>
                  <a:pt x="8215" y="3927"/>
                  <a:pt x="8107" y="4289"/>
                </a:cubicBezTo>
                <a:cubicBezTo>
                  <a:pt x="8093" y="4347"/>
                  <a:pt x="8073" y="4385"/>
                  <a:pt x="8073" y="4461"/>
                </a:cubicBezTo>
                <a:cubicBezTo>
                  <a:pt x="8066" y="4518"/>
                  <a:pt x="8080" y="4575"/>
                  <a:pt x="8100" y="4614"/>
                </a:cubicBezTo>
                <a:cubicBezTo>
                  <a:pt x="8120" y="4633"/>
                  <a:pt x="8141" y="4614"/>
                  <a:pt x="8161" y="4575"/>
                </a:cubicBezTo>
                <a:cubicBezTo>
                  <a:pt x="8168" y="4556"/>
                  <a:pt x="8181" y="4480"/>
                  <a:pt x="8201" y="4518"/>
                </a:cubicBezTo>
                <a:cubicBezTo>
                  <a:pt x="8208" y="4537"/>
                  <a:pt x="8208" y="4575"/>
                  <a:pt x="8208" y="4614"/>
                </a:cubicBezTo>
                <a:cubicBezTo>
                  <a:pt x="8215" y="4804"/>
                  <a:pt x="8181" y="4995"/>
                  <a:pt x="8141" y="5166"/>
                </a:cubicBezTo>
                <a:cubicBezTo>
                  <a:pt x="8107" y="5319"/>
                  <a:pt x="8060" y="5491"/>
                  <a:pt x="8039" y="5681"/>
                </a:cubicBezTo>
                <a:cubicBezTo>
                  <a:pt x="8032" y="5738"/>
                  <a:pt x="8032" y="5796"/>
                  <a:pt x="8032" y="5853"/>
                </a:cubicBezTo>
                <a:cubicBezTo>
                  <a:pt x="8039" y="5929"/>
                  <a:pt x="8060" y="5986"/>
                  <a:pt x="8080" y="5986"/>
                </a:cubicBezTo>
                <a:cubicBezTo>
                  <a:pt x="8120" y="5986"/>
                  <a:pt x="8120" y="5891"/>
                  <a:pt x="8154" y="5853"/>
                </a:cubicBezTo>
                <a:cubicBezTo>
                  <a:pt x="8168" y="5834"/>
                  <a:pt x="8181" y="5834"/>
                  <a:pt x="8195" y="5872"/>
                </a:cubicBezTo>
                <a:cubicBezTo>
                  <a:pt x="8201" y="5891"/>
                  <a:pt x="8201" y="5910"/>
                  <a:pt x="8201" y="5948"/>
                </a:cubicBezTo>
                <a:cubicBezTo>
                  <a:pt x="8201" y="6101"/>
                  <a:pt x="8154" y="6196"/>
                  <a:pt x="8114" y="6310"/>
                </a:cubicBezTo>
                <a:cubicBezTo>
                  <a:pt x="8073" y="6425"/>
                  <a:pt x="8039" y="6577"/>
                  <a:pt x="8019" y="6730"/>
                </a:cubicBezTo>
                <a:cubicBezTo>
                  <a:pt x="8012" y="6787"/>
                  <a:pt x="8006" y="6844"/>
                  <a:pt x="8006" y="6882"/>
                </a:cubicBezTo>
                <a:cubicBezTo>
                  <a:pt x="8006" y="6939"/>
                  <a:pt x="8012" y="6997"/>
                  <a:pt x="8026" y="7016"/>
                </a:cubicBezTo>
                <a:cubicBezTo>
                  <a:pt x="8053" y="7054"/>
                  <a:pt x="8086" y="7035"/>
                  <a:pt x="8107" y="6978"/>
                </a:cubicBezTo>
                <a:cubicBezTo>
                  <a:pt x="8127" y="6920"/>
                  <a:pt x="8134" y="6844"/>
                  <a:pt x="8147" y="6787"/>
                </a:cubicBezTo>
                <a:cubicBezTo>
                  <a:pt x="8154" y="6749"/>
                  <a:pt x="8168" y="6711"/>
                  <a:pt x="8181" y="6692"/>
                </a:cubicBezTo>
                <a:cubicBezTo>
                  <a:pt x="8249" y="6653"/>
                  <a:pt x="8201" y="6959"/>
                  <a:pt x="8188" y="6997"/>
                </a:cubicBezTo>
                <a:cubicBezTo>
                  <a:pt x="8114" y="7283"/>
                  <a:pt x="8012" y="7550"/>
                  <a:pt x="8019" y="7874"/>
                </a:cubicBezTo>
                <a:cubicBezTo>
                  <a:pt x="8019" y="7931"/>
                  <a:pt x="8026" y="8007"/>
                  <a:pt x="8046" y="8026"/>
                </a:cubicBezTo>
                <a:cubicBezTo>
                  <a:pt x="8066" y="8064"/>
                  <a:pt x="8093" y="7988"/>
                  <a:pt x="8114" y="7912"/>
                </a:cubicBezTo>
                <a:cubicBezTo>
                  <a:pt x="8120" y="7874"/>
                  <a:pt x="8195" y="7473"/>
                  <a:pt x="8201" y="7683"/>
                </a:cubicBezTo>
                <a:cubicBezTo>
                  <a:pt x="8208" y="7874"/>
                  <a:pt x="8154" y="7969"/>
                  <a:pt x="8120" y="8102"/>
                </a:cubicBezTo>
                <a:cubicBezTo>
                  <a:pt x="8073" y="8255"/>
                  <a:pt x="8039" y="8446"/>
                  <a:pt x="8019" y="8636"/>
                </a:cubicBezTo>
                <a:cubicBezTo>
                  <a:pt x="8012" y="8712"/>
                  <a:pt x="8012" y="8827"/>
                  <a:pt x="8039" y="8846"/>
                </a:cubicBezTo>
                <a:cubicBezTo>
                  <a:pt x="8080" y="8903"/>
                  <a:pt x="8093" y="8732"/>
                  <a:pt x="8120" y="8693"/>
                </a:cubicBezTo>
                <a:cubicBezTo>
                  <a:pt x="8147" y="8617"/>
                  <a:pt x="8188" y="8655"/>
                  <a:pt x="8195" y="8751"/>
                </a:cubicBezTo>
                <a:cubicBezTo>
                  <a:pt x="8195" y="8808"/>
                  <a:pt x="8188" y="8884"/>
                  <a:pt x="8174" y="8941"/>
                </a:cubicBezTo>
                <a:cubicBezTo>
                  <a:pt x="8134" y="9151"/>
                  <a:pt x="8039" y="9284"/>
                  <a:pt x="8006" y="9532"/>
                </a:cubicBezTo>
                <a:cubicBezTo>
                  <a:pt x="7999" y="9608"/>
                  <a:pt x="7999" y="9685"/>
                  <a:pt x="8019" y="9723"/>
                </a:cubicBezTo>
                <a:cubicBezTo>
                  <a:pt x="8053" y="9799"/>
                  <a:pt x="8086" y="9685"/>
                  <a:pt x="8107" y="9628"/>
                </a:cubicBezTo>
                <a:cubicBezTo>
                  <a:pt x="8114" y="9608"/>
                  <a:pt x="8120" y="9589"/>
                  <a:pt x="8134" y="9589"/>
                </a:cubicBezTo>
                <a:cubicBezTo>
                  <a:pt x="8141" y="9589"/>
                  <a:pt x="8154" y="9608"/>
                  <a:pt x="8154" y="9647"/>
                </a:cubicBezTo>
                <a:cubicBezTo>
                  <a:pt x="8154" y="9666"/>
                  <a:pt x="8154" y="9704"/>
                  <a:pt x="8147" y="9723"/>
                </a:cubicBezTo>
                <a:cubicBezTo>
                  <a:pt x="8120" y="9990"/>
                  <a:pt x="8046" y="10085"/>
                  <a:pt x="7992" y="10295"/>
                </a:cubicBezTo>
                <a:cubicBezTo>
                  <a:pt x="7979" y="10352"/>
                  <a:pt x="7965" y="10428"/>
                  <a:pt x="7951" y="10505"/>
                </a:cubicBezTo>
                <a:cubicBezTo>
                  <a:pt x="6777" y="10505"/>
                  <a:pt x="6777" y="10505"/>
                  <a:pt x="6777" y="10505"/>
                </a:cubicBezTo>
                <a:cubicBezTo>
                  <a:pt x="5036" y="8903"/>
                  <a:pt x="5036" y="8903"/>
                  <a:pt x="5036" y="8903"/>
                </a:cubicBezTo>
                <a:cubicBezTo>
                  <a:pt x="4941" y="8903"/>
                  <a:pt x="4941" y="8903"/>
                  <a:pt x="4941" y="8903"/>
                </a:cubicBezTo>
                <a:cubicBezTo>
                  <a:pt x="4907" y="8789"/>
                  <a:pt x="4880" y="8674"/>
                  <a:pt x="4894" y="8522"/>
                </a:cubicBezTo>
                <a:cubicBezTo>
                  <a:pt x="4941" y="8541"/>
                  <a:pt x="4954" y="8789"/>
                  <a:pt x="5009" y="8789"/>
                </a:cubicBezTo>
                <a:cubicBezTo>
                  <a:pt x="5042" y="8770"/>
                  <a:pt x="5062" y="8636"/>
                  <a:pt x="5049" y="8541"/>
                </a:cubicBezTo>
                <a:cubicBezTo>
                  <a:pt x="5036" y="8312"/>
                  <a:pt x="4968" y="8160"/>
                  <a:pt x="4921" y="7988"/>
                </a:cubicBezTo>
                <a:cubicBezTo>
                  <a:pt x="4901" y="7912"/>
                  <a:pt x="4880" y="7816"/>
                  <a:pt x="4874" y="7721"/>
                </a:cubicBezTo>
                <a:cubicBezTo>
                  <a:pt x="4867" y="7702"/>
                  <a:pt x="4860" y="7607"/>
                  <a:pt x="4860" y="7588"/>
                </a:cubicBezTo>
                <a:cubicBezTo>
                  <a:pt x="4874" y="7530"/>
                  <a:pt x="4894" y="7607"/>
                  <a:pt x="4901" y="7626"/>
                </a:cubicBezTo>
                <a:cubicBezTo>
                  <a:pt x="4914" y="7683"/>
                  <a:pt x="4921" y="7721"/>
                  <a:pt x="4934" y="7778"/>
                </a:cubicBezTo>
                <a:cubicBezTo>
                  <a:pt x="4941" y="7816"/>
                  <a:pt x="4954" y="7835"/>
                  <a:pt x="4968" y="7874"/>
                </a:cubicBezTo>
                <a:cubicBezTo>
                  <a:pt x="4982" y="7893"/>
                  <a:pt x="4995" y="7893"/>
                  <a:pt x="5009" y="7874"/>
                </a:cubicBezTo>
                <a:cubicBezTo>
                  <a:pt x="5029" y="7855"/>
                  <a:pt x="5036" y="7797"/>
                  <a:pt x="5042" y="7740"/>
                </a:cubicBezTo>
                <a:cubicBezTo>
                  <a:pt x="5042" y="7645"/>
                  <a:pt x="5029" y="7569"/>
                  <a:pt x="5009" y="7492"/>
                </a:cubicBezTo>
                <a:cubicBezTo>
                  <a:pt x="4995" y="7416"/>
                  <a:pt x="4968" y="7340"/>
                  <a:pt x="4948" y="7283"/>
                </a:cubicBezTo>
                <a:cubicBezTo>
                  <a:pt x="4934" y="7225"/>
                  <a:pt x="4914" y="7187"/>
                  <a:pt x="4901" y="7130"/>
                </a:cubicBezTo>
                <a:cubicBezTo>
                  <a:pt x="4887" y="7073"/>
                  <a:pt x="4819" y="6730"/>
                  <a:pt x="4867" y="6673"/>
                </a:cubicBezTo>
                <a:cubicBezTo>
                  <a:pt x="4880" y="6673"/>
                  <a:pt x="4894" y="6692"/>
                  <a:pt x="4901" y="6711"/>
                </a:cubicBezTo>
                <a:cubicBezTo>
                  <a:pt x="4914" y="6730"/>
                  <a:pt x="4921" y="6768"/>
                  <a:pt x="4928" y="6787"/>
                </a:cubicBezTo>
                <a:cubicBezTo>
                  <a:pt x="4948" y="6844"/>
                  <a:pt x="4975" y="6882"/>
                  <a:pt x="5002" y="6882"/>
                </a:cubicBezTo>
                <a:cubicBezTo>
                  <a:pt x="5009" y="6882"/>
                  <a:pt x="5022" y="6882"/>
                  <a:pt x="5022" y="6863"/>
                </a:cubicBezTo>
                <a:cubicBezTo>
                  <a:pt x="5036" y="6844"/>
                  <a:pt x="5036" y="6806"/>
                  <a:pt x="5036" y="6768"/>
                </a:cubicBezTo>
                <a:cubicBezTo>
                  <a:pt x="5042" y="6673"/>
                  <a:pt x="5015" y="6577"/>
                  <a:pt x="4995" y="6482"/>
                </a:cubicBezTo>
                <a:cubicBezTo>
                  <a:pt x="4968" y="6387"/>
                  <a:pt x="4954" y="6291"/>
                  <a:pt x="4934" y="6196"/>
                </a:cubicBezTo>
                <a:cubicBezTo>
                  <a:pt x="4907" y="6082"/>
                  <a:pt x="4880" y="5986"/>
                  <a:pt x="4874" y="5853"/>
                </a:cubicBezTo>
                <a:cubicBezTo>
                  <a:pt x="4921" y="5738"/>
                  <a:pt x="4961" y="6120"/>
                  <a:pt x="5022" y="6062"/>
                </a:cubicBezTo>
                <a:cubicBezTo>
                  <a:pt x="5056" y="6024"/>
                  <a:pt x="5042" y="5853"/>
                  <a:pt x="5015" y="5757"/>
                </a:cubicBezTo>
                <a:cubicBezTo>
                  <a:pt x="4961" y="5529"/>
                  <a:pt x="4928" y="5281"/>
                  <a:pt x="4907" y="5014"/>
                </a:cubicBezTo>
                <a:cubicBezTo>
                  <a:pt x="4894" y="4880"/>
                  <a:pt x="4887" y="4747"/>
                  <a:pt x="4880" y="4614"/>
                </a:cubicBezTo>
                <a:cubicBezTo>
                  <a:pt x="4880" y="4556"/>
                  <a:pt x="4880" y="4251"/>
                  <a:pt x="4833" y="4347"/>
                </a:cubicBezTo>
                <a:cubicBezTo>
                  <a:pt x="4826" y="4366"/>
                  <a:pt x="4819" y="4404"/>
                  <a:pt x="4813" y="4461"/>
                </a:cubicBezTo>
                <a:cubicBezTo>
                  <a:pt x="4799" y="4671"/>
                  <a:pt x="4779" y="4900"/>
                  <a:pt x="4759" y="5128"/>
                </a:cubicBezTo>
                <a:cubicBezTo>
                  <a:pt x="4745" y="5300"/>
                  <a:pt x="4739" y="5548"/>
                  <a:pt x="4698" y="5700"/>
                </a:cubicBezTo>
                <a:cubicBezTo>
                  <a:pt x="4671" y="5777"/>
                  <a:pt x="4644" y="5834"/>
                  <a:pt x="4651" y="5948"/>
                </a:cubicBezTo>
                <a:cubicBezTo>
                  <a:pt x="4651" y="5967"/>
                  <a:pt x="4651" y="5967"/>
                  <a:pt x="4651" y="5986"/>
                </a:cubicBezTo>
                <a:cubicBezTo>
                  <a:pt x="4651" y="5986"/>
                  <a:pt x="4658" y="6005"/>
                  <a:pt x="4664" y="6005"/>
                </a:cubicBezTo>
                <a:cubicBezTo>
                  <a:pt x="4712" y="6043"/>
                  <a:pt x="4739" y="5948"/>
                  <a:pt x="4772" y="5853"/>
                </a:cubicBezTo>
                <a:cubicBezTo>
                  <a:pt x="4772" y="5853"/>
                  <a:pt x="4779" y="5834"/>
                  <a:pt x="4786" y="5834"/>
                </a:cubicBezTo>
                <a:cubicBezTo>
                  <a:pt x="4792" y="5834"/>
                  <a:pt x="4799" y="5834"/>
                  <a:pt x="4799" y="5834"/>
                </a:cubicBezTo>
                <a:cubicBezTo>
                  <a:pt x="4813" y="5872"/>
                  <a:pt x="4799" y="5948"/>
                  <a:pt x="4799" y="5986"/>
                </a:cubicBezTo>
                <a:cubicBezTo>
                  <a:pt x="4792" y="6101"/>
                  <a:pt x="4772" y="6215"/>
                  <a:pt x="4752" y="6310"/>
                </a:cubicBezTo>
                <a:cubicBezTo>
                  <a:pt x="4712" y="6444"/>
                  <a:pt x="4658" y="6577"/>
                  <a:pt x="4631" y="6749"/>
                </a:cubicBezTo>
                <a:cubicBezTo>
                  <a:pt x="4624" y="6768"/>
                  <a:pt x="4617" y="6806"/>
                  <a:pt x="4617" y="6844"/>
                </a:cubicBezTo>
                <a:cubicBezTo>
                  <a:pt x="4624" y="6920"/>
                  <a:pt x="4644" y="6959"/>
                  <a:pt x="4671" y="6959"/>
                </a:cubicBezTo>
                <a:cubicBezTo>
                  <a:pt x="4705" y="6978"/>
                  <a:pt x="4718" y="6901"/>
                  <a:pt x="4732" y="6825"/>
                </a:cubicBezTo>
                <a:cubicBezTo>
                  <a:pt x="4739" y="6768"/>
                  <a:pt x="4745" y="6711"/>
                  <a:pt x="4766" y="6692"/>
                </a:cubicBezTo>
                <a:cubicBezTo>
                  <a:pt x="4766" y="6692"/>
                  <a:pt x="4772" y="6692"/>
                  <a:pt x="4779" y="6692"/>
                </a:cubicBezTo>
                <a:cubicBezTo>
                  <a:pt x="4779" y="6692"/>
                  <a:pt x="4779" y="6711"/>
                  <a:pt x="4779" y="6711"/>
                </a:cubicBezTo>
                <a:cubicBezTo>
                  <a:pt x="4779" y="6825"/>
                  <a:pt x="4772" y="6920"/>
                  <a:pt x="4759" y="7035"/>
                </a:cubicBezTo>
                <a:cubicBezTo>
                  <a:pt x="4739" y="7130"/>
                  <a:pt x="4712" y="7187"/>
                  <a:pt x="4684" y="7264"/>
                </a:cubicBezTo>
                <a:cubicBezTo>
                  <a:pt x="4671" y="7321"/>
                  <a:pt x="4651" y="7359"/>
                  <a:pt x="4644" y="7416"/>
                </a:cubicBezTo>
                <a:cubicBezTo>
                  <a:pt x="4637" y="7435"/>
                  <a:pt x="4631" y="7492"/>
                  <a:pt x="4631" y="7530"/>
                </a:cubicBezTo>
                <a:cubicBezTo>
                  <a:pt x="4637" y="7569"/>
                  <a:pt x="4644" y="7626"/>
                  <a:pt x="4658" y="7626"/>
                </a:cubicBezTo>
                <a:cubicBezTo>
                  <a:pt x="4678" y="7664"/>
                  <a:pt x="4698" y="7626"/>
                  <a:pt x="4712" y="7588"/>
                </a:cubicBezTo>
                <a:cubicBezTo>
                  <a:pt x="4725" y="7569"/>
                  <a:pt x="4766" y="7378"/>
                  <a:pt x="4779" y="7454"/>
                </a:cubicBezTo>
                <a:cubicBezTo>
                  <a:pt x="4786" y="7473"/>
                  <a:pt x="4772" y="7569"/>
                  <a:pt x="4772" y="7607"/>
                </a:cubicBezTo>
                <a:cubicBezTo>
                  <a:pt x="4766" y="7702"/>
                  <a:pt x="4752" y="7797"/>
                  <a:pt x="4739" y="7893"/>
                </a:cubicBezTo>
                <a:cubicBezTo>
                  <a:pt x="4712" y="8102"/>
                  <a:pt x="4671" y="8274"/>
                  <a:pt x="4617" y="8426"/>
                </a:cubicBezTo>
                <a:cubicBezTo>
                  <a:pt x="4597" y="8484"/>
                  <a:pt x="4570" y="8560"/>
                  <a:pt x="4570" y="8655"/>
                </a:cubicBezTo>
                <a:cubicBezTo>
                  <a:pt x="4570" y="8770"/>
                  <a:pt x="4624" y="8827"/>
                  <a:pt x="4664" y="8808"/>
                </a:cubicBezTo>
                <a:cubicBezTo>
                  <a:pt x="4712" y="8770"/>
                  <a:pt x="4712" y="8617"/>
                  <a:pt x="4745" y="8541"/>
                </a:cubicBezTo>
                <a:cubicBezTo>
                  <a:pt x="4752" y="8522"/>
                  <a:pt x="4752" y="8522"/>
                  <a:pt x="4759" y="8522"/>
                </a:cubicBezTo>
                <a:cubicBezTo>
                  <a:pt x="4766" y="8522"/>
                  <a:pt x="4766" y="8560"/>
                  <a:pt x="4766" y="8579"/>
                </a:cubicBezTo>
                <a:cubicBezTo>
                  <a:pt x="4759" y="8693"/>
                  <a:pt x="4745" y="8808"/>
                  <a:pt x="4732" y="8903"/>
                </a:cubicBezTo>
                <a:cubicBezTo>
                  <a:pt x="4455" y="8903"/>
                  <a:pt x="4455" y="8903"/>
                  <a:pt x="4455" y="8903"/>
                </a:cubicBezTo>
                <a:cubicBezTo>
                  <a:pt x="4455" y="8903"/>
                  <a:pt x="4455" y="8884"/>
                  <a:pt x="4455" y="8865"/>
                </a:cubicBezTo>
                <a:cubicBezTo>
                  <a:pt x="4442" y="8693"/>
                  <a:pt x="4414" y="8541"/>
                  <a:pt x="4374" y="8426"/>
                </a:cubicBezTo>
                <a:cubicBezTo>
                  <a:pt x="4354" y="8350"/>
                  <a:pt x="4327" y="8293"/>
                  <a:pt x="4307" y="8236"/>
                </a:cubicBezTo>
                <a:cubicBezTo>
                  <a:pt x="4293" y="8198"/>
                  <a:pt x="4232" y="7912"/>
                  <a:pt x="4293" y="7912"/>
                </a:cubicBezTo>
                <a:cubicBezTo>
                  <a:pt x="4300" y="7912"/>
                  <a:pt x="4307" y="7931"/>
                  <a:pt x="4313" y="7950"/>
                </a:cubicBezTo>
                <a:cubicBezTo>
                  <a:pt x="4327" y="7988"/>
                  <a:pt x="4340" y="8026"/>
                  <a:pt x="4354" y="8064"/>
                </a:cubicBezTo>
                <a:cubicBezTo>
                  <a:pt x="4367" y="8121"/>
                  <a:pt x="4388" y="8141"/>
                  <a:pt x="4401" y="8121"/>
                </a:cubicBezTo>
                <a:cubicBezTo>
                  <a:pt x="4428" y="8083"/>
                  <a:pt x="4428" y="7988"/>
                  <a:pt x="4421" y="7912"/>
                </a:cubicBezTo>
                <a:cubicBezTo>
                  <a:pt x="4401" y="7759"/>
                  <a:pt x="4374" y="7607"/>
                  <a:pt x="4334" y="7492"/>
                </a:cubicBezTo>
                <a:cubicBezTo>
                  <a:pt x="4300" y="7378"/>
                  <a:pt x="4239" y="7244"/>
                  <a:pt x="4259" y="7073"/>
                </a:cubicBezTo>
                <a:cubicBezTo>
                  <a:pt x="4266" y="7054"/>
                  <a:pt x="4266" y="7035"/>
                  <a:pt x="4273" y="7016"/>
                </a:cubicBezTo>
                <a:cubicBezTo>
                  <a:pt x="4286" y="6997"/>
                  <a:pt x="4300" y="6997"/>
                  <a:pt x="4313" y="7016"/>
                </a:cubicBezTo>
                <a:cubicBezTo>
                  <a:pt x="4320" y="7035"/>
                  <a:pt x="4334" y="7073"/>
                  <a:pt x="4340" y="7092"/>
                </a:cubicBezTo>
                <a:cubicBezTo>
                  <a:pt x="4354" y="7149"/>
                  <a:pt x="4408" y="7378"/>
                  <a:pt x="4428" y="7244"/>
                </a:cubicBezTo>
                <a:cubicBezTo>
                  <a:pt x="4435" y="7225"/>
                  <a:pt x="4435" y="7206"/>
                  <a:pt x="4435" y="7187"/>
                </a:cubicBezTo>
                <a:cubicBezTo>
                  <a:pt x="4428" y="6997"/>
                  <a:pt x="4408" y="6806"/>
                  <a:pt x="4367" y="6653"/>
                </a:cubicBezTo>
                <a:cubicBezTo>
                  <a:pt x="4334" y="6501"/>
                  <a:pt x="4286" y="6387"/>
                  <a:pt x="4259" y="6215"/>
                </a:cubicBezTo>
                <a:cubicBezTo>
                  <a:pt x="4246" y="6120"/>
                  <a:pt x="4246" y="5948"/>
                  <a:pt x="4293" y="5948"/>
                </a:cubicBezTo>
                <a:cubicBezTo>
                  <a:pt x="4334" y="5948"/>
                  <a:pt x="4361" y="6082"/>
                  <a:pt x="4394" y="6120"/>
                </a:cubicBezTo>
                <a:cubicBezTo>
                  <a:pt x="4414" y="6177"/>
                  <a:pt x="4455" y="6158"/>
                  <a:pt x="4469" y="6082"/>
                </a:cubicBezTo>
                <a:cubicBezTo>
                  <a:pt x="4469" y="6043"/>
                  <a:pt x="4469" y="6024"/>
                  <a:pt x="4462" y="5986"/>
                </a:cubicBezTo>
                <a:cubicBezTo>
                  <a:pt x="4442" y="5815"/>
                  <a:pt x="4408" y="5643"/>
                  <a:pt x="4361" y="5510"/>
                </a:cubicBezTo>
                <a:cubicBezTo>
                  <a:pt x="4320" y="5376"/>
                  <a:pt x="4279" y="5300"/>
                  <a:pt x="4259" y="5128"/>
                </a:cubicBezTo>
                <a:cubicBezTo>
                  <a:pt x="4246" y="5071"/>
                  <a:pt x="4239" y="4976"/>
                  <a:pt x="4266" y="4938"/>
                </a:cubicBezTo>
                <a:cubicBezTo>
                  <a:pt x="4279" y="4900"/>
                  <a:pt x="4300" y="4919"/>
                  <a:pt x="4313" y="4957"/>
                </a:cubicBezTo>
                <a:cubicBezTo>
                  <a:pt x="4334" y="4995"/>
                  <a:pt x="4340" y="5052"/>
                  <a:pt x="4354" y="5090"/>
                </a:cubicBezTo>
                <a:cubicBezTo>
                  <a:pt x="4367" y="5128"/>
                  <a:pt x="4394" y="5147"/>
                  <a:pt x="4408" y="5109"/>
                </a:cubicBezTo>
                <a:cubicBezTo>
                  <a:pt x="4421" y="5090"/>
                  <a:pt x="4428" y="5033"/>
                  <a:pt x="4421" y="4995"/>
                </a:cubicBezTo>
                <a:cubicBezTo>
                  <a:pt x="4421" y="4957"/>
                  <a:pt x="4414" y="4919"/>
                  <a:pt x="4408" y="4880"/>
                </a:cubicBezTo>
                <a:cubicBezTo>
                  <a:pt x="4381" y="4747"/>
                  <a:pt x="4347" y="4633"/>
                  <a:pt x="4320" y="4518"/>
                </a:cubicBezTo>
                <a:cubicBezTo>
                  <a:pt x="4300" y="4423"/>
                  <a:pt x="4266" y="4289"/>
                  <a:pt x="4259" y="4194"/>
                </a:cubicBezTo>
                <a:cubicBezTo>
                  <a:pt x="4259" y="4156"/>
                  <a:pt x="4259" y="4099"/>
                  <a:pt x="4273" y="4080"/>
                </a:cubicBezTo>
                <a:cubicBezTo>
                  <a:pt x="4286" y="4080"/>
                  <a:pt x="4293" y="4080"/>
                  <a:pt x="4300" y="4099"/>
                </a:cubicBezTo>
                <a:cubicBezTo>
                  <a:pt x="4313" y="4118"/>
                  <a:pt x="4313" y="4137"/>
                  <a:pt x="4320" y="4156"/>
                </a:cubicBezTo>
                <a:cubicBezTo>
                  <a:pt x="4340" y="4194"/>
                  <a:pt x="4354" y="4232"/>
                  <a:pt x="4374" y="4232"/>
                </a:cubicBezTo>
                <a:cubicBezTo>
                  <a:pt x="4388" y="4232"/>
                  <a:pt x="4408" y="4232"/>
                  <a:pt x="4414" y="4213"/>
                </a:cubicBezTo>
                <a:cubicBezTo>
                  <a:pt x="4421" y="4194"/>
                  <a:pt x="4421" y="4156"/>
                  <a:pt x="4421" y="4118"/>
                </a:cubicBezTo>
                <a:cubicBezTo>
                  <a:pt x="4414" y="3984"/>
                  <a:pt x="4381" y="3889"/>
                  <a:pt x="4347" y="3813"/>
                </a:cubicBezTo>
                <a:cubicBezTo>
                  <a:pt x="4327" y="3756"/>
                  <a:pt x="4219" y="3393"/>
                  <a:pt x="4273" y="3317"/>
                </a:cubicBezTo>
                <a:cubicBezTo>
                  <a:pt x="4307" y="3260"/>
                  <a:pt x="4361" y="3584"/>
                  <a:pt x="4394" y="3451"/>
                </a:cubicBezTo>
                <a:cubicBezTo>
                  <a:pt x="4408" y="3413"/>
                  <a:pt x="4408" y="3355"/>
                  <a:pt x="4401" y="3317"/>
                </a:cubicBezTo>
                <a:cubicBezTo>
                  <a:pt x="4394" y="3260"/>
                  <a:pt x="4381" y="3222"/>
                  <a:pt x="4367" y="3184"/>
                </a:cubicBezTo>
                <a:cubicBezTo>
                  <a:pt x="4354" y="3146"/>
                  <a:pt x="4327" y="3108"/>
                  <a:pt x="4307" y="3088"/>
                </a:cubicBezTo>
                <a:cubicBezTo>
                  <a:pt x="4279" y="3031"/>
                  <a:pt x="4219" y="2783"/>
                  <a:pt x="4266" y="2726"/>
                </a:cubicBezTo>
                <a:cubicBezTo>
                  <a:pt x="4300" y="2688"/>
                  <a:pt x="4327" y="2841"/>
                  <a:pt x="4354" y="2879"/>
                </a:cubicBezTo>
                <a:cubicBezTo>
                  <a:pt x="4361" y="2879"/>
                  <a:pt x="4374" y="2898"/>
                  <a:pt x="4381" y="2860"/>
                </a:cubicBezTo>
                <a:cubicBezTo>
                  <a:pt x="4381" y="2860"/>
                  <a:pt x="4381" y="2860"/>
                  <a:pt x="4381" y="2860"/>
                </a:cubicBezTo>
                <a:cubicBezTo>
                  <a:pt x="4388" y="2860"/>
                  <a:pt x="4388" y="2841"/>
                  <a:pt x="4388" y="2841"/>
                </a:cubicBezTo>
                <a:cubicBezTo>
                  <a:pt x="4388" y="2669"/>
                  <a:pt x="4361" y="2517"/>
                  <a:pt x="4327" y="2383"/>
                </a:cubicBezTo>
                <a:cubicBezTo>
                  <a:pt x="4300" y="2250"/>
                  <a:pt x="4266" y="2116"/>
                  <a:pt x="4252" y="1964"/>
                </a:cubicBezTo>
                <a:cubicBezTo>
                  <a:pt x="4252" y="1945"/>
                  <a:pt x="4252" y="1906"/>
                  <a:pt x="4259" y="1887"/>
                </a:cubicBezTo>
                <a:cubicBezTo>
                  <a:pt x="4259" y="1849"/>
                  <a:pt x="4273" y="1830"/>
                  <a:pt x="4279" y="1849"/>
                </a:cubicBezTo>
                <a:cubicBezTo>
                  <a:pt x="4293" y="1849"/>
                  <a:pt x="4286" y="1945"/>
                  <a:pt x="4300" y="1964"/>
                </a:cubicBezTo>
                <a:cubicBezTo>
                  <a:pt x="4313" y="2002"/>
                  <a:pt x="4334" y="1983"/>
                  <a:pt x="4347" y="1964"/>
                </a:cubicBezTo>
                <a:cubicBezTo>
                  <a:pt x="4367" y="1926"/>
                  <a:pt x="4374" y="1849"/>
                  <a:pt x="4367" y="1773"/>
                </a:cubicBezTo>
                <a:cubicBezTo>
                  <a:pt x="4361" y="1697"/>
                  <a:pt x="4340" y="1640"/>
                  <a:pt x="4327" y="1582"/>
                </a:cubicBezTo>
                <a:cubicBezTo>
                  <a:pt x="4279" y="1411"/>
                  <a:pt x="4252" y="1201"/>
                  <a:pt x="4232" y="972"/>
                </a:cubicBezTo>
                <a:cubicBezTo>
                  <a:pt x="4219" y="763"/>
                  <a:pt x="4232" y="553"/>
                  <a:pt x="4232" y="343"/>
                </a:cubicBezTo>
                <a:cubicBezTo>
                  <a:pt x="4232" y="286"/>
                  <a:pt x="4232" y="0"/>
                  <a:pt x="4199" y="0"/>
                </a:cubicBezTo>
                <a:cubicBezTo>
                  <a:pt x="4172" y="19"/>
                  <a:pt x="4165" y="267"/>
                  <a:pt x="4165" y="324"/>
                </a:cubicBezTo>
                <a:cubicBezTo>
                  <a:pt x="4151" y="801"/>
                  <a:pt x="4138" y="1315"/>
                  <a:pt x="4030" y="1697"/>
                </a:cubicBezTo>
                <a:cubicBezTo>
                  <a:pt x="4016" y="1735"/>
                  <a:pt x="4003" y="1792"/>
                  <a:pt x="3996" y="1849"/>
                </a:cubicBezTo>
                <a:cubicBezTo>
                  <a:pt x="3996" y="1906"/>
                  <a:pt x="4003" y="1983"/>
                  <a:pt x="4023" y="2002"/>
                </a:cubicBezTo>
                <a:cubicBezTo>
                  <a:pt x="4043" y="2021"/>
                  <a:pt x="4070" y="2021"/>
                  <a:pt x="4084" y="1983"/>
                </a:cubicBezTo>
                <a:cubicBezTo>
                  <a:pt x="4097" y="1945"/>
                  <a:pt x="4111" y="1868"/>
                  <a:pt x="4124" y="1926"/>
                </a:cubicBezTo>
                <a:cubicBezTo>
                  <a:pt x="4131" y="1945"/>
                  <a:pt x="4138" y="1964"/>
                  <a:pt x="4138" y="2002"/>
                </a:cubicBezTo>
                <a:cubicBezTo>
                  <a:pt x="4138" y="2192"/>
                  <a:pt x="4104" y="2383"/>
                  <a:pt x="4070" y="2555"/>
                </a:cubicBezTo>
                <a:cubicBezTo>
                  <a:pt x="4030" y="2726"/>
                  <a:pt x="3989" y="2879"/>
                  <a:pt x="3969" y="3069"/>
                </a:cubicBezTo>
                <a:cubicBezTo>
                  <a:pt x="3962" y="3127"/>
                  <a:pt x="3956" y="3203"/>
                  <a:pt x="3962" y="3260"/>
                </a:cubicBezTo>
                <a:cubicBezTo>
                  <a:pt x="3969" y="3317"/>
                  <a:pt x="3982" y="3374"/>
                  <a:pt x="4009" y="3374"/>
                </a:cubicBezTo>
                <a:cubicBezTo>
                  <a:pt x="4043" y="3393"/>
                  <a:pt x="4050" y="3279"/>
                  <a:pt x="4077" y="3241"/>
                </a:cubicBezTo>
                <a:cubicBezTo>
                  <a:pt x="4091" y="3222"/>
                  <a:pt x="4111" y="3222"/>
                  <a:pt x="4118" y="3260"/>
                </a:cubicBezTo>
                <a:cubicBezTo>
                  <a:pt x="4124" y="3279"/>
                  <a:pt x="4131" y="3317"/>
                  <a:pt x="4124" y="3336"/>
                </a:cubicBezTo>
                <a:cubicBezTo>
                  <a:pt x="4124" y="3489"/>
                  <a:pt x="4077" y="3603"/>
                  <a:pt x="4043" y="3698"/>
                </a:cubicBezTo>
                <a:cubicBezTo>
                  <a:pt x="3996" y="3813"/>
                  <a:pt x="3962" y="3965"/>
                  <a:pt x="3942" y="4137"/>
                </a:cubicBezTo>
                <a:cubicBezTo>
                  <a:pt x="3935" y="4175"/>
                  <a:pt x="3929" y="4232"/>
                  <a:pt x="3929" y="4289"/>
                </a:cubicBezTo>
                <a:cubicBezTo>
                  <a:pt x="3929" y="4328"/>
                  <a:pt x="3942" y="4385"/>
                  <a:pt x="3956" y="4404"/>
                </a:cubicBezTo>
                <a:cubicBezTo>
                  <a:pt x="3976" y="4461"/>
                  <a:pt x="4009" y="4423"/>
                  <a:pt x="4030" y="4366"/>
                </a:cubicBezTo>
                <a:cubicBezTo>
                  <a:pt x="4050" y="4328"/>
                  <a:pt x="4064" y="4251"/>
                  <a:pt x="4077" y="4175"/>
                </a:cubicBezTo>
                <a:cubicBezTo>
                  <a:pt x="4084" y="4137"/>
                  <a:pt x="4091" y="4099"/>
                  <a:pt x="4111" y="4099"/>
                </a:cubicBezTo>
                <a:cubicBezTo>
                  <a:pt x="4172" y="4061"/>
                  <a:pt x="4124" y="4347"/>
                  <a:pt x="4111" y="4404"/>
                </a:cubicBezTo>
                <a:cubicBezTo>
                  <a:pt x="4043" y="4671"/>
                  <a:pt x="3935" y="4938"/>
                  <a:pt x="3942" y="5281"/>
                </a:cubicBezTo>
                <a:cubicBezTo>
                  <a:pt x="3949" y="5338"/>
                  <a:pt x="3949" y="5395"/>
                  <a:pt x="3969" y="5414"/>
                </a:cubicBezTo>
                <a:cubicBezTo>
                  <a:pt x="3996" y="5452"/>
                  <a:pt x="4023" y="5376"/>
                  <a:pt x="4037" y="5319"/>
                </a:cubicBezTo>
                <a:cubicBezTo>
                  <a:pt x="4050" y="5262"/>
                  <a:pt x="4118" y="4861"/>
                  <a:pt x="4131" y="5071"/>
                </a:cubicBezTo>
                <a:cubicBezTo>
                  <a:pt x="4138" y="5281"/>
                  <a:pt x="4084" y="5376"/>
                  <a:pt x="4043" y="5510"/>
                </a:cubicBezTo>
                <a:cubicBezTo>
                  <a:pt x="3996" y="5662"/>
                  <a:pt x="3962" y="5834"/>
                  <a:pt x="3949" y="6024"/>
                </a:cubicBezTo>
                <a:cubicBezTo>
                  <a:pt x="3935" y="6101"/>
                  <a:pt x="3935" y="6215"/>
                  <a:pt x="3962" y="6253"/>
                </a:cubicBezTo>
                <a:cubicBezTo>
                  <a:pt x="4009" y="6291"/>
                  <a:pt x="4023" y="6139"/>
                  <a:pt x="4050" y="6082"/>
                </a:cubicBezTo>
                <a:cubicBezTo>
                  <a:pt x="4077" y="6024"/>
                  <a:pt x="4111" y="6043"/>
                  <a:pt x="4118" y="6158"/>
                </a:cubicBezTo>
                <a:cubicBezTo>
                  <a:pt x="4124" y="6215"/>
                  <a:pt x="4118" y="6272"/>
                  <a:pt x="4104" y="6329"/>
                </a:cubicBezTo>
                <a:cubicBezTo>
                  <a:pt x="4057" y="6558"/>
                  <a:pt x="3962" y="6692"/>
                  <a:pt x="3935" y="6920"/>
                </a:cubicBezTo>
                <a:cubicBezTo>
                  <a:pt x="3929" y="6997"/>
                  <a:pt x="3922" y="7073"/>
                  <a:pt x="3942" y="7130"/>
                </a:cubicBezTo>
                <a:cubicBezTo>
                  <a:pt x="3976" y="7187"/>
                  <a:pt x="4009" y="7073"/>
                  <a:pt x="4030" y="7016"/>
                </a:cubicBezTo>
                <a:cubicBezTo>
                  <a:pt x="4037" y="6997"/>
                  <a:pt x="4050" y="6978"/>
                  <a:pt x="4057" y="6978"/>
                </a:cubicBezTo>
                <a:cubicBezTo>
                  <a:pt x="4070" y="6978"/>
                  <a:pt x="4077" y="7016"/>
                  <a:pt x="4077" y="7035"/>
                </a:cubicBezTo>
                <a:cubicBezTo>
                  <a:pt x="4084" y="7073"/>
                  <a:pt x="4077" y="7092"/>
                  <a:pt x="4077" y="7130"/>
                </a:cubicBezTo>
                <a:cubicBezTo>
                  <a:pt x="4050" y="7378"/>
                  <a:pt x="3969" y="7492"/>
                  <a:pt x="3922" y="7683"/>
                </a:cubicBezTo>
                <a:cubicBezTo>
                  <a:pt x="3895" y="7759"/>
                  <a:pt x="3881" y="7874"/>
                  <a:pt x="3874" y="7969"/>
                </a:cubicBezTo>
                <a:cubicBezTo>
                  <a:pt x="3868" y="8026"/>
                  <a:pt x="3868" y="8083"/>
                  <a:pt x="3874" y="8141"/>
                </a:cubicBezTo>
                <a:cubicBezTo>
                  <a:pt x="3881" y="8179"/>
                  <a:pt x="3902" y="8217"/>
                  <a:pt x="3922" y="8217"/>
                </a:cubicBezTo>
                <a:cubicBezTo>
                  <a:pt x="3942" y="8217"/>
                  <a:pt x="3962" y="8160"/>
                  <a:pt x="3969" y="8102"/>
                </a:cubicBezTo>
                <a:cubicBezTo>
                  <a:pt x="3976" y="8026"/>
                  <a:pt x="3982" y="7969"/>
                  <a:pt x="4003" y="7912"/>
                </a:cubicBezTo>
                <a:cubicBezTo>
                  <a:pt x="4023" y="7855"/>
                  <a:pt x="4064" y="7855"/>
                  <a:pt x="4070" y="7950"/>
                </a:cubicBezTo>
                <a:cubicBezTo>
                  <a:pt x="4070" y="8026"/>
                  <a:pt x="4030" y="8141"/>
                  <a:pt x="4016" y="8198"/>
                </a:cubicBezTo>
                <a:cubicBezTo>
                  <a:pt x="3962" y="8426"/>
                  <a:pt x="3908" y="8674"/>
                  <a:pt x="3861" y="8903"/>
                </a:cubicBezTo>
                <a:cubicBezTo>
                  <a:pt x="2295" y="8903"/>
                  <a:pt x="2295" y="8903"/>
                  <a:pt x="2295" y="8903"/>
                </a:cubicBezTo>
                <a:cubicBezTo>
                  <a:pt x="2295" y="8770"/>
                  <a:pt x="2241" y="8617"/>
                  <a:pt x="2201" y="8503"/>
                </a:cubicBezTo>
                <a:cubicBezTo>
                  <a:pt x="2140" y="8331"/>
                  <a:pt x="2092" y="8102"/>
                  <a:pt x="2072" y="7855"/>
                </a:cubicBezTo>
                <a:cubicBezTo>
                  <a:pt x="2099" y="7950"/>
                  <a:pt x="2133" y="8045"/>
                  <a:pt x="2173" y="8121"/>
                </a:cubicBezTo>
                <a:cubicBezTo>
                  <a:pt x="2201" y="8179"/>
                  <a:pt x="2228" y="8179"/>
                  <a:pt x="2241" y="8083"/>
                </a:cubicBezTo>
                <a:cubicBezTo>
                  <a:pt x="2241" y="8026"/>
                  <a:pt x="2241" y="7988"/>
                  <a:pt x="2241" y="7950"/>
                </a:cubicBezTo>
                <a:cubicBezTo>
                  <a:pt x="2234" y="7855"/>
                  <a:pt x="2234" y="7759"/>
                  <a:pt x="2221" y="7664"/>
                </a:cubicBezTo>
                <a:cubicBezTo>
                  <a:pt x="2194" y="7511"/>
                  <a:pt x="2147" y="7416"/>
                  <a:pt x="2113" y="7283"/>
                </a:cubicBezTo>
                <a:cubicBezTo>
                  <a:pt x="2072" y="7149"/>
                  <a:pt x="2045" y="6997"/>
                  <a:pt x="2059" y="6844"/>
                </a:cubicBezTo>
                <a:cubicBezTo>
                  <a:pt x="2059" y="6806"/>
                  <a:pt x="2059" y="6787"/>
                  <a:pt x="2072" y="6768"/>
                </a:cubicBezTo>
                <a:cubicBezTo>
                  <a:pt x="2086" y="6749"/>
                  <a:pt x="2099" y="6787"/>
                  <a:pt x="2106" y="6825"/>
                </a:cubicBezTo>
                <a:cubicBezTo>
                  <a:pt x="2120" y="6901"/>
                  <a:pt x="2120" y="6959"/>
                  <a:pt x="2160" y="6920"/>
                </a:cubicBezTo>
                <a:cubicBezTo>
                  <a:pt x="2180" y="6901"/>
                  <a:pt x="2201" y="6806"/>
                  <a:pt x="2201" y="6749"/>
                </a:cubicBezTo>
                <a:cubicBezTo>
                  <a:pt x="2201" y="6692"/>
                  <a:pt x="2187" y="6634"/>
                  <a:pt x="2173" y="6577"/>
                </a:cubicBezTo>
                <a:cubicBezTo>
                  <a:pt x="2120" y="6310"/>
                  <a:pt x="2012" y="6082"/>
                  <a:pt x="2032" y="5738"/>
                </a:cubicBezTo>
                <a:cubicBezTo>
                  <a:pt x="2032" y="5700"/>
                  <a:pt x="2038" y="5681"/>
                  <a:pt x="2045" y="5662"/>
                </a:cubicBezTo>
                <a:cubicBezTo>
                  <a:pt x="2059" y="5624"/>
                  <a:pt x="2079" y="5681"/>
                  <a:pt x="2092" y="5738"/>
                </a:cubicBezTo>
                <a:cubicBezTo>
                  <a:pt x="2106" y="5777"/>
                  <a:pt x="2126" y="5834"/>
                  <a:pt x="2147" y="5815"/>
                </a:cubicBezTo>
                <a:cubicBezTo>
                  <a:pt x="2167" y="5796"/>
                  <a:pt x="2167" y="5719"/>
                  <a:pt x="2160" y="5662"/>
                </a:cubicBezTo>
                <a:cubicBezTo>
                  <a:pt x="2133" y="5414"/>
                  <a:pt x="2079" y="5186"/>
                  <a:pt x="2038" y="4938"/>
                </a:cubicBezTo>
                <a:cubicBezTo>
                  <a:pt x="2032" y="4880"/>
                  <a:pt x="2018" y="4823"/>
                  <a:pt x="2025" y="4747"/>
                </a:cubicBezTo>
                <a:cubicBezTo>
                  <a:pt x="2025" y="4728"/>
                  <a:pt x="2025" y="4728"/>
                  <a:pt x="2032" y="4709"/>
                </a:cubicBezTo>
                <a:cubicBezTo>
                  <a:pt x="2038" y="4690"/>
                  <a:pt x="2052" y="4690"/>
                  <a:pt x="2059" y="4709"/>
                </a:cubicBezTo>
                <a:cubicBezTo>
                  <a:pt x="2079" y="4766"/>
                  <a:pt x="2079" y="4861"/>
                  <a:pt x="2113" y="4861"/>
                </a:cubicBezTo>
                <a:cubicBezTo>
                  <a:pt x="2140" y="4880"/>
                  <a:pt x="2167" y="4785"/>
                  <a:pt x="2160" y="4690"/>
                </a:cubicBezTo>
                <a:cubicBezTo>
                  <a:pt x="2160" y="4614"/>
                  <a:pt x="2140" y="4537"/>
                  <a:pt x="2126" y="4461"/>
                </a:cubicBezTo>
                <a:cubicBezTo>
                  <a:pt x="2005" y="3946"/>
                  <a:pt x="2005" y="3241"/>
                  <a:pt x="1937" y="2669"/>
                </a:cubicBezTo>
                <a:cubicBezTo>
                  <a:pt x="1931" y="2631"/>
                  <a:pt x="1931" y="2612"/>
                  <a:pt x="1924" y="2593"/>
                </a:cubicBezTo>
                <a:cubicBezTo>
                  <a:pt x="1910" y="2574"/>
                  <a:pt x="1890" y="2612"/>
                  <a:pt x="1883" y="2650"/>
                </a:cubicBezTo>
                <a:cubicBezTo>
                  <a:pt x="1877" y="2688"/>
                  <a:pt x="1877" y="2745"/>
                  <a:pt x="1877" y="2783"/>
                </a:cubicBezTo>
                <a:cubicBezTo>
                  <a:pt x="1897" y="3184"/>
                  <a:pt x="1870" y="3584"/>
                  <a:pt x="1843" y="3984"/>
                </a:cubicBezTo>
                <a:cubicBezTo>
                  <a:pt x="1836" y="4137"/>
                  <a:pt x="1822" y="4289"/>
                  <a:pt x="1802" y="4423"/>
                </a:cubicBezTo>
                <a:cubicBezTo>
                  <a:pt x="1782" y="4614"/>
                  <a:pt x="1742" y="4785"/>
                  <a:pt x="1715" y="4957"/>
                </a:cubicBezTo>
                <a:cubicBezTo>
                  <a:pt x="1708" y="5052"/>
                  <a:pt x="1701" y="5186"/>
                  <a:pt x="1735" y="5224"/>
                </a:cubicBezTo>
                <a:cubicBezTo>
                  <a:pt x="1775" y="5262"/>
                  <a:pt x="1809" y="5071"/>
                  <a:pt x="1850" y="5071"/>
                </a:cubicBezTo>
                <a:cubicBezTo>
                  <a:pt x="1924" y="5090"/>
                  <a:pt x="1863" y="5357"/>
                  <a:pt x="1850" y="5433"/>
                </a:cubicBezTo>
                <a:cubicBezTo>
                  <a:pt x="1822" y="5624"/>
                  <a:pt x="1768" y="5796"/>
                  <a:pt x="1768" y="6005"/>
                </a:cubicBezTo>
                <a:cubicBezTo>
                  <a:pt x="1768" y="6024"/>
                  <a:pt x="1768" y="6062"/>
                  <a:pt x="1775" y="6082"/>
                </a:cubicBezTo>
                <a:cubicBezTo>
                  <a:pt x="1809" y="6253"/>
                  <a:pt x="1863" y="5986"/>
                  <a:pt x="1883" y="5929"/>
                </a:cubicBezTo>
                <a:cubicBezTo>
                  <a:pt x="1890" y="5891"/>
                  <a:pt x="1903" y="5872"/>
                  <a:pt x="1917" y="5891"/>
                </a:cubicBezTo>
                <a:cubicBezTo>
                  <a:pt x="1924" y="5910"/>
                  <a:pt x="1924" y="5948"/>
                  <a:pt x="1924" y="5986"/>
                </a:cubicBezTo>
                <a:cubicBezTo>
                  <a:pt x="1910" y="6406"/>
                  <a:pt x="1755" y="6673"/>
                  <a:pt x="1715" y="7073"/>
                </a:cubicBezTo>
                <a:cubicBezTo>
                  <a:pt x="1708" y="7130"/>
                  <a:pt x="1708" y="7168"/>
                  <a:pt x="1715" y="7225"/>
                </a:cubicBezTo>
                <a:cubicBezTo>
                  <a:pt x="1735" y="7340"/>
                  <a:pt x="1796" y="7302"/>
                  <a:pt x="1822" y="7225"/>
                </a:cubicBezTo>
                <a:cubicBezTo>
                  <a:pt x="1843" y="7168"/>
                  <a:pt x="1856" y="7073"/>
                  <a:pt x="1883" y="7016"/>
                </a:cubicBezTo>
                <a:cubicBezTo>
                  <a:pt x="1903" y="6959"/>
                  <a:pt x="1944" y="6939"/>
                  <a:pt x="1931" y="7073"/>
                </a:cubicBezTo>
                <a:cubicBezTo>
                  <a:pt x="1931" y="7111"/>
                  <a:pt x="1917" y="7149"/>
                  <a:pt x="1903" y="7187"/>
                </a:cubicBezTo>
                <a:cubicBezTo>
                  <a:pt x="1870" y="7302"/>
                  <a:pt x="1836" y="7397"/>
                  <a:pt x="1802" y="7492"/>
                </a:cubicBezTo>
                <a:cubicBezTo>
                  <a:pt x="1782" y="7550"/>
                  <a:pt x="1762" y="7588"/>
                  <a:pt x="1748" y="7645"/>
                </a:cubicBezTo>
                <a:cubicBezTo>
                  <a:pt x="1735" y="7721"/>
                  <a:pt x="1721" y="7816"/>
                  <a:pt x="1715" y="7893"/>
                </a:cubicBezTo>
                <a:cubicBezTo>
                  <a:pt x="1701" y="7969"/>
                  <a:pt x="1694" y="8064"/>
                  <a:pt x="1715" y="8121"/>
                </a:cubicBezTo>
                <a:cubicBezTo>
                  <a:pt x="1728" y="8141"/>
                  <a:pt x="1748" y="8141"/>
                  <a:pt x="1768" y="8121"/>
                </a:cubicBezTo>
                <a:cubicBezTo>
                  <a:pt x="1782" y="8102"/>
                  <a:pt x="1796" y="8064"/>
                  <a:pt x="1802" y="8045"/>
                </a:cubicBezTo>
                <a:cubicBezTo>
                  <a:pt x="1822" y="7969"/>
                  <a:pt x="1843" y="7912"/>
                  <a:pt x="1856" y="7835"/>
                </a:cubicBezTo>
                <a:cubicBezTo>
                  <a:pt x="1863" y="7816"/>
                  <a:pt x="1877" y="7835"/>
                  <a:pt x="1877" y="7855"/>
                </a:cubicBezTo>
                <a:cubicBezTo>
                  <a:pt x="1883" y="7893"/>
                  <a:pt x="1883" y="7912"/>
                  <a:pt x="1883" y="7950"/>
                </a:cubicBezTo>
                <a:cubicBezTo>
                  <a:pt x="1870" y="8179"/>
                  <a:pt x="1829" y="8293"/>
                  <a:pt x="1768" y="8446"/>
                </a:cubicBezTo>
                <a:cubicBezTo>
                  <a:pt x="1715" y="8579"/>
                  <a:pt x="1654" y="8712"/>
                  <a:pt x="1633" y="8903"/>
                </a:cubicBezTo>
                <a:cubicBezTo>
                  <a:pt x="1451" y="8903"/>
                  <a:pt x="1451" y="8903"/>
                  <a:pt x="1451" y="8903"/>
                </a:cubicBezTo>
                <a:cubicBezTo>
                  <a:pt x="1445" y="8884"/>
                  <a:pt x="1438" y="8865"/>
                  <a:pt x="1431" y="8846"/>
                </a:cubicBezTo>
                <a:cubicBezTo>
                  <a:pt x="1384" y="8693"/>
                  <a:pt x="1323" y="8503"/>
                  <a:pt x="1337" y="8293"/>
                </a:cubicBezTo>
                <a:cubicBezTo>
                  <a:pt x="1390" y="8312"/>
                  <a:pt x="1404" y="8560"/>
                  <a:pt x="1451" y="8560"/>
                </a:cubicBezTo>
                <a:cubicBezTo>
                  <a:pt x="1492" y="8560"/>
                  <a:pt x="1505" y="8407"/>
                  <a:pt x="1498" y="8312"/>
                </a:cubicBezTo>
                <a:cubicBezTo>
                  <a:pt x="1478" y="8083"/>
                  <a:pt x="1418" y="7931"/>
                  <a:pt x="1370" y="7759"/>
                </a:cubicBezTo>
                <a:cubicBezTo>
                  <a:pt x="1343" y="7683"/>
                  <a:pt x="1323" y="7607"/>
                  <a:pt x="1316" y="7492"/>
                </a:cubicBezTo>
                <a:cubicBezTo>
                  <a:pt x="1316" y="7473"/>
                  <a:pt x="1303" y="7378"/>
                  <a:pt x="1310" y="7359"/>
                </a:cubicBezTo>
                <a:cubicBezTo>
                  <a:pt x="1323" y="7302"/>
                  <a:pt x="1337" y="7378"/>
                  <a:pt x="1343" y="7397"/>
                </a:cubicBezTo>
                <a:cubicBezTo>
                  <a:pt x="1357" y="7454"/>
                  <a:pt x="1370" y="7492"/>
                  <a:pt x="1377" y="7550"/>
                </a:cubicBezTo>
                <a:cubicBezTo>
                  <a:pt x="1390" y="7588"/>
                  <a:pt x="1397" y="7607"/>
                  <a:pt x="1411" y="7645"/>
                </a:cubicBezTo>
                <a:cubicBezTo>
                  <a:pt x="1424" y="7664"/>
                  <a:pt x="1445" y="7664"/>
                  <a:pt x="1458" y="7664"/>
                </a:cubicBezTo>
                <a:cubicBezTo>
                  <a:pt x="1472" y="7626"/>
                  <a:pt x="1485" y="7569"/>
                  <a:pt x="1485" y="7511"/>
                </a:cubicBezTo>
                <a:cubicBezTo>
                  <a:pt x="1485" y="7416"/>
                  <a:pt x="1472" y="7340"/>
                  <a:pt x="1458" y="7264"/>
                </a:cubicBezTo>
                <a:cubicBezTo>
                  <a:pt x="1438" y="7187"/>
                  <a:pt x="1411" y="7111"/>
                  <a:pt x="1390" y="7054"/>
                </a:cubicBezTo>
                <a:cubicBezTo>
                  <a:pt x="1377" y="6997"/>
                  <a:pt x="1364" y="6959"/>
                  <a:pt x="1343" y="6901"/>
                </a:cubicBezTo>
                <a:cubicBezTo>
                  <a:pt x="1330" y="6844"/>
                  <a:pt x="1262" y="6501"/>
                  <a:pt x="1316" y="6444"/>
                </a:cubicBezTo>
                <a:cubicBezTo>
                  <a:pt x="1323" y="6444"/>
                  <a:pt x="1337" y="6463"/>
                  <a:pt x="1350" y="6482"/>
                </a:cubicBezTo>
                <a:cubicBezTo>
                  <a:pt x="1357" y="6501"/>
                  <a:pt x="1364" y="6539"/>
                  <a:pt x="1370" y="6558"/>
                </a:cubicBezTo>
                <a:cubicBezTo>
                  <a:pt x="1390" y="6615"/>
                  <a:pt x="1418" y="6653"/>
                  <a:pt x="1451" y="6653"/>
                </a:cubicBezTo>
                <a:cubicBezTo>
                  <a:pt x="1458" y="6653"/>
                  <a:pt x="1465" y="6653"/>
                  <a:pt x="1472" y="6634"/>
                </a:cubicBezTo>
                <a:cubicBezTo>
                  <a:pt x="1478" y="6615"/>
                  <a:pt x="1485" y="6577"/>
                  <a:pt x="1485" y="6539"/>
                </a:cubicBezTo>
                <a:cubicBezTo>
                  <a:pt x="1485" y="6444"/>
                  <a:pt x="1465" y="6348"/>
                  <a:pt x="1438" y="6253"/>
                </a:cubicBezTo>
                <a:cubicBezTo>
                  <a:pt x="1418" y="6158"/>
                  <a:pt x="1397" y="6062"/>
                  <a:pt x="1377" y="5967"/>
                </a:cubicBezTo>
                <a:cubicBezTo>
                  <a:pt x="1350" y="5853"/>
                  <a:pt x="1323" y="5757"/>
                  <a:pt x="1323" y="5624"/>
                </a:cubicBezTo>
                <a:cubicBezTo>
                  <a:pt x="1364" y="5510"/>
                  <a:pt x="1404" y="5891"/>
                  <a:pt x="1465" y="5834"/>
                </a:cubicBezTo>
                <a:cubicBezTo>
                  <a:pt x="1505" y="5796"/>
                  <a:pt x="1485" y="5624"/>
                  <a:pt x="1458" y="5529"/>
                </a:cubicBezTo>
                <a:cubicBezTo>
                  <a:pt x="1404" y="5300"/>
                  <a:pt x="1370" y="5052"/>
                  <a:pt x="1350" y="4785"/>
                </a:cubicBezTo>
                <a:cubicBezTo>
                  <a:pt x="1337" y="4652"/>
                  <a:pt x="1330" y="4518"/>
                  <a:pt x="1323" y="4385"/>
                </a:cubicBezTo>
                <a:cubicBezTo>
                  <a:pt x="1323" y="4328"/>
                  <a:pt x="1323" y="4042"/>
                  <a:pt x="1282" y="4118"/>
                </a:cubicBezTo>
                <a:cubicBezTo>
                  <a:pt x="1269" y="4137"/>
                  <a:pt x="1262" y="4194"/>
                  <a:pt x="1262" y="4232"/>
                </a:cubicBezTo>
                <a:cubicBezTo>
                  <a:pt x="1242" y="4461"/>
                  <a:pt x="1229" y="4671"/>
                  <a:pt x="1202" y="4900"/>
                </a:cubicBezTo>
                <a:cubicBezTo>
                  <a:pt x="1188" y="5071"/>
                  <a:pt x="1181" y="5319"/>
                  <a:pt x="1141" y="5471"/>
                </a:cubicBezTo>
                <a:cubicBezTo>
                  <a:pt x="1120" y="5548"/>
                  <a:pt x="1094" y="5605"/>
                  <a:pt x="1094" y="5719"/>
                </a:cubicBezTo>
                <a:cubicBezTo>
                  <a:pt x="1094" y="5738"/>
                  <a:pt x="1094" y="5738"/>
                  <a:pt x="1094" y="5757"/>
                </a:cubicBezTo>
                <a:cubicBezTo>
                  <a:pt x="1100" y="5757"/>
                  <a:pt x="1100" y="5777"/>
                  <a:pt x="1107" y="5777"/>
                </a:cubicBezTo>
                <a:cubicBezTo>
                  <a:pt x="1154" y="5815"/>
                  <a:pt x="1188" y="5719"/>
                  <a:pt x="1215" y="5643"/>
                </a:cubicBezTo>
                <a:cubicBezTo>
                  <a:pt x="1222" y="5624"/>
                  <a:pt x="1222" y="5605"/>
                  <a:pt x="1229" y="5605"/>
                </a:cubicBezTo>
                <a:cubicBezTo>
                  <a:pt x="1235" y="5605"/>
                  <a:pt x="1242" y="5605"/>
                  <a:pt x="1242" y="5605"/>
                </a:cubicBezTo>
                <a:cubicBezTo>
                  <a:pt x="1255" y="5643"/>
                  <a:pt x="1249" y="5719"/>
                  <a:pt x="1242" y="5757"/>
                </a:cubicBezTo>
                <a:cubicBezTo>
                  <a:pt x="1242" y="5872"/>
                  <a:pt x="1222" y="5986"/>
                  <a:pt x="1195" y="6082"/>
                </a:cubicBezTo>
                <a:cubicBezTo>
                  <a:pt x="1154" y="6215"/>
                  <a:pt x="1107" y="6348"/>
                  <a:pt x="1073" y="6520"/>
                </a:cubicBezTo>
                <a:cubicBezTo>
                  <a:pt x="1067" y="6539"/>
                  <a:pt x="1067" y="6577"/>
                  <a:pt x="1067" y="6615"/>
                </a:cubicBezTo>
                <a:cubicBezTo>
                  <a:pt x="1067" y="6692"/>
                  <a:pt x="1094" y="6730"/>
                  <a:pt x="1114" y="6730"/>
                </a:cubicBezTo>
                <a:cubicBezTo>
                  <a:pt x="1148" y="6749"/>
                  <a:pt x="1168" y="6673"/>
                  <a:pt x="1175" y="6596"/>
                </a:cubicBezTo>
                <a:cubicBezTo>
                  <a:pt x="1181" y="6539"/>
                  <a:pt x="1188" y="6501"/>
                  <a:pt x="1208" y="6463"/>
                </a:cubicBezTo>
                <a:cubicBezTo>
                  <a:pt x="1215" y="6463"/>
                  <a:pt x="1215" y="6463"/>
                  <a:pt x="1222" y="6463"/>
                </a:cubicBezTo>
                <a:cubicBezTo>
                  <a:pt x="1222" y="6482"/>
                  <a:pt x="1222" y="6482"/>
                  <a:pt x="1222" y="6482"/>
                </a:cubicBezTo>
                <a:cubicBezTo>
                  <a:pt x="1229" y="6596"/>
                  <a:pt x="1215" y="6711"/>
                  <a:pt x="1202" y="6806"/>
                </a:cubicBezTo>
                <a:cubicBezTo>
                  <a:pt x="1181" y="6901"/>
                  <a:pt x="1161" y="6959"/>
                  <a:pt x="1127" y="7054"/>
                </a:cubicBezTo>
                <a:cubicBezTo>
                  <a:pt x="1114" y="7092"/>
                  <a:pt x="1100" y="7130"/>
                  <a:pt x="1087" y="7187"/>
                </a:cubicBezTo>
                <a:cubicBezTo>
                  <a:pt x="1080" y="7225"/>
                  <a:pt x="1073" y="7264"/>
                  <a:pt x="1080" y="7302"/>
                </a:cubicBezTo>
                <a:cubicBezTo>
                  <a:pt x="1080" y="7340"/>
                  <a:pt x="1087" y="7397"/>
                  <a:pt x="1100" y="7397"/>
                </a:cubicBezTo>
                <a:cubicBezTo>
                  <a:pt x="1120" y="7435"/>
                  <a:pt x="1148" y="7397"/>
                  <a:pt x="1161" y="7359"/>
                </a:cubicBezTo>
                <a:cubicBezTo>
                  <a:pt x="1168" y="7340"/>
                  <a:pt x="1208" y="7149"/>
                  <a:pt x="1222" y="7225"/>
                </a:cubicBezTo>
                <a:cubicBezTo>
                  <a:pt x="1229" y="7244"/>
                  <a:pt x="1215" y="7340"/>
                  <a:pt x="1215" y="7378"/>
                </a:cubicBezTo>
                <a:cubicBezTo>
                  <a:pt x="1208" y="7473"/>
                  <a:pt x="1195" y="7569"/>
                  <a:pt x="1181" y="7683"/>
                </a:cubicBezTo>
                <a:cubicBezTo>
                  <a:pt x="1154" y="7874"/>
                  <a:pt x="1114" y="8045"/>
                  <a:pt x="1060" y="8198"/>
                </a:cubicBezTo>
                <a:cubicBezTo>
                  <a:pt x="1040" y="8274"/>
                  <a:pt x="1012" y="8331"/>
                  <a:pt x="1012" y="8426"/>
                </a:cubicBezTo>
                <a:cubicBezTo>
                  <a:pt x="1019" y="8541"/>
                  <a:pt x="1073" y="8598"/>
                  <a:pt x="1107" y="8579"/>
                </a:cubicBezTo>
                <a:cubicBezTo>
                  <a:pt x="1161" y="8541"/>
                  <a:pt x="1154" y="8388"/>
                  <a:pt x="1195" y="8312"/>
                </a:cubicBezTo>
                <a:cubicBezTo>
                  <a:pt x="1195" y="8312"/>
                  <a:pt x="1202" y="8293"/>
                  <a:pt x="1202" y="8293"/>
                </a:cubicBezTo>
                <a:cubicBezTo>
                  <a:pt x="1208" y="8293"/>
                  <a:pt x="1208" y="8331"/>
                  <a:pt x="1208" y="8350"/>
                </a:cubicBezTo>
                <a:cubicBezTo>
                  <a:pt x="1195" y="8560"/>
                  <a:pt x="1168" y="8751"/>
                  <a:pt x="1127" y="8903"/>
                </a:cubicBezTo>
                <a:cubicBezTo>
                  <a:pt x="864" y="8903"/>
                  <a:pt x="864" y="8903"/>
                  <a:pt x="864" y="8903"/>
                </a:cubicBezTo>
                <a:cubicBezTo>
                  <a:pt x="871" y="8884"/>
                  <a:pt x="878" y="8846"/>
                  <a:pt x="878" y="8808"/>
                </a:cubicBezTo>
                <a:cubicBezTo>
                  <a:pt x="878" y="8712"/>
                  <a:pt x="864" y="8617"/>
                  <a:pt x="844" y="8541"/>
                </a:cubicBezTo>
                <a:cubicBezTo>
                  <a:pt x="830" y="8465"/>
                  <a:pt x="803" y="8407"/>
                  <a:pt x="783" y="8350"/>
                </a:cubicBezTo>
                <a:cubicBezTo>
                  <a:pt x="770" y="8293"/>
                  <a:pt x="749" y="8236"/>
                  <a:pt x="736" y="8198"/>
                </a:cubicBezTo>
                <a:cubicBezTo>
                  <a:pt x="722" y="8141"/>
                  <a:pt x="655" y="7778"/>
                  <a:pt x="702" y="7740"/>
                </a:cubicBezTo>
                <a:cubicBezTo>
                  <a:pt x="716" y="7721"/>
                  <a:pt x="729" y="7740"/>
                  <a:pt x="736" y="7778"/>
                </a:cubicBezTo>
                <a:cubicBezTo>
                  <a:pt x="749" y="7797"/>
                  <a:pt x="756" y="7816"/>
                  <a:pt x="763" y="7855"/>
                </a:cubicBezTo>
                <a:cubicBezTo>
                  <a:pt x="783" y="7912"/>
                  <a:pt x="810" y="7950"/>
                  <a:pt x="844" y="7950"/>
                </a:cubicBezTo>
                <a:cubicBezTo>
                  <a:pt x="850" y="7950"/>
                  <a:pt x="857" y="7931"/>
                  <a:pt x="864" y="7931"/>
                </a:cubicBezTo>
                <a:cubicBezTo>
                  <a:pt x="871" y="7912"/>
                  <a:pt x="878" y="7874"/>
                  <a:pt x="878" y="7835"/>
                </a:cubicBezTo>
                <a:cubicBezTo>
                  <a:pt x="878" y="7721"/>
                  <a:pt x="850" y="7626"/>
                  <a:pt x="830" y="7550"/>
                </a:cubicBezTo>
                <a:cubicBezTo>
                  <a:pt x="803" y="7454"/>
                  <a:pt x="790" y="7359"/>
                  <a:pt x="770" y="7264"/>
                </a:cubicBezTo>
                <a:cubicBezTo>
                  <a:pt x="742" y="7149"/>
                  <a:pt x="716" y="7054"/>
                  <a:pt x="709" y="6920"/>
                </a:cubicBezTo>
                <a:cubicBezTo>
                  <a:pt x="756" y="6806"/>
                  <a:pt x="797" y="7168"/>
                  <a:pt x="857" y="7130"/>
                </a:cubicBezTo>
                <a:cubicBezTo>
                  <a:pt x="898" y="7092"/>
                  <a:pt x="878" y="6920"/>
                  <a:pt x="850" y="6825"/>
                </a:cubicBezTo>
                <a:cubicBezTo>
                  <a:pt x="797" y="6596"/>
                  <a:pt x="763" y="6329"/>
                  <a:pt x="742" y="6062"/>
                </a:cubicBezTo>
                <a:cubicBezTo>
                  <a:pt x="729" y="5929"/>
                  <a:pt x="722" y="5796"/>
                  <a:pt x="716" y="5662"/>
                </a:cubicBezTo>
                <a:cubicBezTo>
                  <a:pt x="716" y="5605"/>
                  <a:pt x="716" y="5319"/>
                  <a:pt x="675" y="5395"/>
                </a:cubicBezTo>
                <a:cubicBezTo>
                  <a:pt x="661" y="5433"/>
                  <a:pt x="655" y="5471"/>
                  <a:pt x="648" y="5510"/>
                </a:cubicBezTo>
                <a:cubicBezTo>
                  <a:pt x="635" y="5738"/>
                  <a:pt x="614" y="5967"/>
                  <a:pt x="594" y="6196"/>
                </a:cubicBezTo>
                <a:cubicBezTo>
                  <a:pt x="581" y="6368"/>
                  <a:pt x="574" y="6615"/>
                  <a:pt x="533" y="6749"/>
                </a:cubicBezTo>
                <a:cubicBezTo>
                  <a:pt x="506" y="6844"/>
                  <a:pt x="479" y="6901"/>
                  <a:pt x="486" y="7016"/>
                </a:cubicBezTo>
                <a:cubicBezTo>
                  <a:pt x="486" y="7016"/>
                  <a:pt x="486" y="7035"/>
                  <a:pt x="486" y="7035"/>
                </a:cubicBezTo>
                <a:cubicBezTo>
                  <a:pt x="486" y="7054"/>
                  <a:pt x="493" y="7054"/>
                  <a:pt x="500" y="7073"/>
                </a:cubicBezTo>
                <a:cubicBezTo>
                  <a:pt x="547" y="7111"/>
                  <a:pt x="581" y="7016"/>
                  <a:pt x="608" y="6920"/>
                </a:cubicBezTo>
                <a:cubicBezTo>
                  <a:pt x="614" y="6920"/>
                  <a:pt x="614" y="6901"/>
                  <a:pt x="621" y="6901"/>
                </a:cubicBezTo>
                <a:cubicBezTo>
                  <a:pt x="628" y="6882"/>
                  <a:pt x="635" y="6882"/>
                  <a:pt x="635" y="6901"/>
                </a:cubicBezTo>
                <a:cubicBezTo>
                  <a:pt x="648" y="6920"/>
                  <a:pt x="635" y="7016"/>
                  <a:pt x="635" y="7054"/>
                </a:cubicBezTo>
                <a:cubicBezTo>
                  <a:pt x="628" y="7168"/>
                  <a:pt x="608" y="7264"/>
                  <a:pt x="587" y="7359"/>
                </a:cubicBezTo>
                <a:cubicBezTo>
                  <a:pt x="547" y="7511"/>
                  <a:pt x="500" y="7645"/>
                  <a:pt x="466" y="7797"/>
                </a:cubicBezTo>
                <a:cubicBezTo>
                  <a:pt x="459" y="7835"/>
                  <a:pt x="452" y="7874"/>
                  <a:pt x="452" y="7912"/>
                </a:cubicBezTo>
                <a:cubicBezTo>
                  <a:pt x="459" y="7988"/>
                  <a:pt x="479" y="8026"/>
                  <a:pt x="506" y="8026"/>
                </a:cubicBezTo>
                <a:cubicBezTo>
                  <a:pt x="540" y="8026"/>
                  <a:pt x="554" y="7969"/>
                  <a:pt x="567" y="7893"/>
                </a:cubicBezTo>
                <a:cubicBezTo>
                  <a:pt x="574" y="7835"/>
                  <a:pt x="581" y="7778"/>
                  <a:pt x="601" y="7759"/>
                </a:cubicBezTo>
                <a:cubicBezTo>
                  <a:pt x="601" y="7759"/>
                  <a:pt x="608" y="7740"/>
                  <a:pt x="614" y="7759"/>
                </a:cubicBezTo>
                <a:cubicBezTo>
                  <a:pt x="614" y="7759"/>
                  <a:pt x="614" y="7778"/>
                  <a:pt x="614" y="7778"/>
                </a:cubicBezTo>
                <a:cubicBezTo>
                  <a:pt x="614" y="7893"/>
                  <a:pt x="608" y="7988"/>
                  <a:pt x="594" y="8083"/>
                </a:cubicBezTo>
                <a:cubicBezTo>
                  <a:pt x="574" y="8198"/>
                  <a:pt x="547" y="8255"/>
                  <a:pt x="520" y="8331"/>
                </a:cubicBezTo>
                <a:cubicBezTo>
                  <a:pt x="506" y="8369"/>
                  <a:pt x="493" y="8426"/>
                  <a:pt x="479" y="8465"/>
                </a:cubicBezTo>
                <a:cubicBezTo>
                  <a:pt x="472" y="8503"/>
                  <a:pt x="466" y="8560"/>
                  <a:pt x="466" y="8598"/>
                </a:cubicBezTo>
                <a:cubicBezTo>
                  <a:pt x="472" y="8636"/>
                  <a:pt x="479" y="8674"/>
                  <a:pt x="493" y="8693"/>
                </a:cubicBezTo>
                <a:cubicBezTo>
                  <a:pt x="513" y="8712"/>
                  <a:pt x="533" y="8693"/>
                  <a:pt x="554" y="8636"/>
                </a:cubicBezTo>
                <a:cubicBezTo>
                  <a:pt x="560" y="8617"/>
                  <a:pt x="601" y="8426"/>
                  <a:pt x="614" y="8503"/>
                </a:cubicBezTo>
                <a:cubicBezTo>
                  <a:pt x="621" y="8541"/>
                  <a:pt x="608" y="8636"/>
                  <a:pt x="608" y="8674"/>
                </a:cubicBezTo>
                <a:cubicBezTo>
                  <a:pt x="601" y="8751"/>
                  <a:pt x="594" y="8827"/>
                  <a:pt x="581" y="8903"/>
                </a:cubicBezTo>
                <a:cubicBezTo>
                  <a:pt x="0" y="8903"/>
                  <a:pt x="0" y="8903"/>
                  <a:pt x="0" y="8903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16643"/>
                  <a:pt x="21600" y="16643"/>
                  <a:pt x="21600" y="16643"/>
                </a:cubicBezTo>
                <a:lnTo>
                  <a:pt x="20939" y="16414"/>
                </a:lnTo>
                <a:close/>
                <a:moveTo>
                  <a:pt x="4320" y="8827"/>
                </a:moveTo>
                <a:cubicBezTo>
                  <a:pt x="4334" y="8846"/>
                  <a:pt x="4340" y="8884"/>
                  <a:pt x="4354" y="8903"/>
                </a:cubicBezTo>
                <a:cubicBezTo>
                  <a:pt x="4300" y="8903"/>
                  <a:pt x="4300" y="8903"/>
                  <a:pt x="4300" y="8903"/>
                </a:cubicBezTo>
                <a:cubicBezTo>
                  <a:pt x="4293" y="8865"/>
                  <a:pt x="4286" y="8770"/>
                  <a:pt x="4320" y="8827"/>
                </a:cubicBezTo>
                <a:close/>
                <a:moveTo>
                  <a:pt x="4064" y="8617"/>
                </a:moveTo>
                <a:cubicBezTo>
                  <a:pt x="4064" y="8712"/>
                  <a:pt x="4057" y="8808"/>
                  <a:pt x="4043" y="8903"/>
                </a:cubicBezTo>
                <a:cubicBezTo>
                  <a:pt x="4003" y="8903"/>
                  <a:pt x="4003" y="8903"/>
                  <a:pt x="4003" y="8903"/>
                </a:cubicBezTo>
                <a:cubicBezTo>
                  <a:pt x="4023" y="8808"/>
                  <a:pt x="4037" y="8693"/>
                  <a:pt x="4064" y="8617"/>
                </a:cubicBezTo>
                <a:close/>
                <a:moveTo>
                  <a:pt x="1903" y="8789"/>
                </a:moveTo>
                <a:cubicBezTo>
                  <a:pt x="1903" y="8827"/>
                  <a:pt x="1903" y="8865"/>
                  <a:pt x="1897" y="8903"/>
                </a:cubicBezTo>
                <a:cubicBezTo>
                  <a:pt x="1796" y="8903"/>
                  <a:pt x="1796" y="8903"/>
                  <a:pt x="1796" y="8903"/>
                </a:cubicBezTo>
                <a:cubicBezTo>
                  <a:pt x="1829" y="8808"/>
                  <a:pt x="1870" y="8732"/>
                  <a:pt x="1903" y="8789"/>
                </a:cubicBezTo>
                <a:close/>
                <a:moveTo>
                  <a:pt x="709" y="8789"/>
                </a:moveTo>
                <a:cubicBezTo>
                  <a:pt x="709" y="8770"/>
                  <a:pt x="695" y="8674"/>
                  <a:pt x="702" y="8655"/>
                </a:cubicBezTo>
                <a:cubicBezTo>
                  <a:pt x="709" y="8598"/>
                  <a:pt x="729" y="8655"/>
                  <a:pt x="736" y="8693"/>
                </a:cubicBezTo>
                <a:cubicBezTo>
                  <a:pt x="749" y="8751"/>
                  <a:pt x="756" y="8789"/>
                  <a:pt x="770" y="8827"/>
                </a:cubicBezTo>
                <a:cubicBezTo>
                  <a:pt x="776" y="8865"/>
                  <a:pt x="783" y="8884"/>
                  <a:pt x="797" y="8903"/>
                </a:cubicBezTo>
                <a:cubicBezTo>
                  <a:pt x="722" y="8903"/>
                  <a:pt x="722" y="8903"/>
                  <a:pt x="722" y="8903"/>
                </a:cubicBezTo>
                <a:cubicBezTo>
                  <a:pt x="716" y="8865"/>
                  <a:pt x="709" y="8827"/>
                  <a:pt x="709" y="8789"/>
                </a:cubicBezTo>
                <a:close/>
                <a:moveTo>
                  <a:pt x="8134" y="10505"/>
                </a:moveTo>
                <a:cubicBezTo>
                  <a:pt x="8080" y="10505"/>
                  <a:pt x="8080" y="10505"/>
                  <a:pt x="8080" y="10505"/>
                </a:cubicBezTo>
                <a:cubicBezTo>
                  <a:pt x="8093" y="10466"/>
                  <a:pt x="8120" y="10466"/>
                  <a:pt x="8134" y="10505"/>
                </a:cubicBezTo>
                <a:close/>
                <a:moveTo>
                  <a:pt x="20777" y="16167"/>
                </a:moveTo>
                <a:cubicBezTo>
                  <a:pt x="20783" y="16167"/>
                  <a:pt x="20783" y="16148"/>
                  <a:pt x="20790" y="16148"/>
                </a:cubicBezTo>
                <a:cubicBezTo>
                  <a:pt x="20797" y="16167"/>
                  <a:pt x="20797" y="16186"/>
                  <a:pt x="20797" y="16205"/>
                </a:cubicBezTo>
                <a:cubicBezTo>
                  <a:pt x="20790" y="16262"/>
                  <a:pt x="20790" y="16319"/>
                  <a:pt x="20783" y="16357"/>
                </a:cubicBezTo>
                <a:cubicBezTo>
                  <a:pt x="20736" y="16357"/>
                  <a:pt x="20736" y="16357"/>
                  <a:pt x="20736" y="16357"/>
                </a:cubicBezTo>
                <a:cubicBezTo>
                  <a:pt x="20750" y="16281"/>
                  <a:pt x="20756" y="16205"/>
                  <a:pt x="20777" y="16167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" name="Rectangle 9"/>
          <p:cNvSpPr/>
          <p:nvPr/>
        </p:nvSpPr>
        <p:spPr>
          <a:xfrm rot="5400000">
            <a:off x="309168" y="6195519"/>
            <a:ext cx="336402" cy="69924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6051" y="6406643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0" name="Rectangle 11"/>
          <p:cNvSpPr txBox="1"/>
          <p:nvPr/>
        </p:nvSpPr>
        <p:spPr>
          <a:xfrm>
            <a:off x="9541489" y="6484858"/>
            <a:ext cx="233607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Adventure – </a:t>
            </a:r>
            <a:r>
              <a:t>Presentation template</a:t>
            </a:r>
          </a:p>
        </p:txBody>
      </p:sp>
      <p:sp>
        <p:nvSpPr>
          <p:cNvPr id="71" name="Picture Placeholder 72"/>
          <p:cNvSpPr>
            <a:spLocks noGrp="1"/>
          </p:cNvSpPr>
          <p:nvPr>
            <p:ph type="pic" idx="21"/>
          </p:nvPr>
        </p:nvSpPr>
        <p:spPr>
          <a:xfrm>
            <a:off x="-803360" y="242046"/>
            <a:ext cx="13841165" cy="35769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6051" y="6406643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56358C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9" name="Picture Placeholder 26"/>
          <p:cNvSpPr>
            <a:spLocks noGrp="1"/>
          </p:cNvSpPr>
          <p:nvPr>
            <p:ph type="pic" sz="quarter" idx="21"/>
          </p:nvPr>
        </p:nvSpPr>
        <p:spPr>
          <a:xfrm flipH="1">
            <a:off x="1972573" y="2235328"/>
            <a:ext cx="2314576" cy="231298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0" name="Picture Placeholder 26"/>
          <p:cNvSpPr>
            <a:spLocks noGrp="1"/>
          </p:cNvSpPr>
          <p:nvPr>
            <p:ph type="pic" sz="quarter" idx="22"/>
          </p:nvPr>
        </p:nvSpPr>
        <p:spPr>
          <a:xfrm>
            <a:off x="5010408" y="2235328"/>
            <a:ext cx="2314576" cy="231298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1" name="Picture Placeholder 26"/>
          <p:cNvSpPr>
            <a:spLocks noGrp="1"/>
          </p:cNvSpPr>
          <p:nvPr>
            <p:ph type="pic" sz="quarter" idx="23"/>
          </p:nvPr>
        </p:nvSpPr>
        <p:spPr>
          <a:xfrm>
            <a:off x="7936073" y="2235328"/>
            <a:ext cx="2314576" cy="231298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pic>
        <p:nvPicPr>
          <p:cNvPr id="82" name="EIC square.ai" descr="EIC square.a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0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11"/>
          <p:cNvSpPr/>
          <p:nvPr/>
        </p:nvSpPr>
        <p:spPr>
          <a:xfrm>
            <a:off x="1" y="5817287"/>
            <a:ext cx="12192001" cy="1040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54" y="7506"/>
                </a:moveTo>
                <a:cubicBezTo>
                  <a:pt x="19535" y="6922"/>
                  <a:pt x="19615" y="6338"/>
                  <a:pt x="19656" y="5588"/>
                </a:cubicBezTo>
                <a:cubicBezTo>
                  <a:pt x="19690" y="5004"/>
                  <a:pt x="19703" y="4337"/>
                  <a:pt x="19676" y="3711"/>
                </a:cubicBezTo>
                <a:cubicBezTo>
                  <a:pt x="19670" y="3419"/>
                  <a:pt x="19656" y="3127"/>
                  <a:pt x="19615" y="2919"/>
                </a:cubicBezTo>
                <a:cubicBezTo>
                  <a:pt x="19528" y="3795"/>
                  <a:pt x="19454" y="4754"/>
                  <a:pt x="19420" y="5754"/>
                </a:cubicBezTo>
                <a:cubicBezTo>
                  <a:pt x="19400" y="3836"/>
                  <a:pt x="19400" y="1918"/>
                  <a:pt x="19413" y="0"/>
                </a:cubicBezTo>
                <a:cubicBezTo>
                  <a:pt x="19345" y="1918"/>
                  <a:pt x="19339" y="3961"/>
                  <a:pt x="19386" y="5921"/>
                </a:cubicBezTo>
                <a:cubicBezTo>
                  <a:pt x="19379" y="5796"/>
                  <a:pt x="19366" y="5671"/>
                  <a:pt x="19352" y="5546"/>
                </a:cubicBezTo>
                <a:cubicBezTo>
                  <a:pt x="19285" y="5046"/>
                  <a:pt x="19190" y="4754"/>
                  <a:pt x="19089" y="4754"/>
                </a:cubicBezTo>
                <a:cubicBezTo>
                  <a:pt x="19109" y="5337"/>
                  <a:pt x="19130" y="5921"/>
                  <a:pt x="19170" y="6422"/>
                </a:cubicBezTo>
                <a:cubicBezTo>
                  <a:pt x="19210" y="6922"/>
                  <a:pt x="19278" y="7297"/>
                  <a:pt x="19352" y="7506"/>
                </a:cubicBezTo>
                <a:cubicBezTo>
                  <a:pt x="18448" y="7506"/>
                  <a:pt x="18448" y="7506"/>
                  <a:pt x="18448" y="7506"/>
                </a:cubicBezTo>
                <a:cubicBezTo>
                  <a:pt x="18380" y="6005"/>
                  <a:pt x="18380" y="6005"/>
                  <a:pt x="18380" y="6005"/>
                </a:cubicBezTo>
                <a:cubicBezTo>
                  <a:pt x="18191" y="6005"/>
                  <a:pt x="18191" y="6005"/>
                  <a:pt x="18191" y="6005"/>
                </a:cubicBezTo>
                <a:cubicBezTo>
                  <a:pt x="18009" y="4879"/>
                  <a:pt x="18009" y="4879"/>
                  <a:pt x="18009" y="4879"/>
                </a:cubicBezTo>
                <a:cubicBezTo>
                  <a:pt x="17442" y="4879"/>
                  <a:pt x="17442" y="4879"/>
                  <a:pt x="17442" y="4879"/>
                </a:cubicBezTo>
                <a:cubicBezTo>
                  <a:pt x="17300" y="5754"/>
                  <a:pt x="17300" y="5754"/>
                  <a:pt x="17300" y="5754"/>
                </a:cubicBezTo>
                <a:cubicBezTo>
                  <a:pt x="17084" y="5754"/>
                  <a:pt x="17084" y="5754"/>
                  <a:pt x="17084" y="5754"/>
                </a:cubicBezTo>
                <a:cubicBezTo>
                  <a:pt x="16970" y="7506"/>
                  <a:pt x="16970" y="7506"/>
                  <a:pt x="16970" y="7506"/>
                </a:cubicBezTo>
                <a:cubicBezTo>
                  <a:pt x="16207" y="7506"/>
                  <a:pt x="16207" y="7506"/>
                  <a:pt x="16207" y="7506"/>
                </a:cubicBezTo>
                <a:cubicBezTo>
                  <a:pt x="16200" y="7381"/>
                  <a:pt x="16193" y="7256"/>
                  <a:pt x="16187" y="7131"/>
                </a:cubicBezTo>
                <a:cubicBezTo>
                  <a:pt x="16187" y="7089"/>
                  <a:pt x="16180" y="7047"/>
                  <a:pt x="16180" y="7005"/>
                </a:cubicBezTo>
                <a:cubicBezTo>
                  <a:pt x="16160" y="6964"/>
                  <a:pt x="16139" y="7172"/>
                  <a:pt x="16119" y="7131"/>
                </a:cubicBezTo>
                <a:cubicBezTo>
                  <a:pt x="16126" y="6463"/>
                  <a:pt x="16031" y="5838"/>
                  <a:pt x="15923" y="5838"/>
                </a:cubicBezTo>
                <a:cubicBezTo>
                  <a:pt x="15917" y="6422"/>
                  <a:pt x="15937" y="7005"/>
                  <a:pt x="15984" y="7506"/>
                </a:cubicBezTo>
                <a:cubicBezTo>
                  <a:pt x="14648" y="7506"/>
                  <a:pt x="14648" y="7506"/>
                  <a:pt x="14648" y="7506"/>
                </a:cubicBezTo>
                <a:cubicBezTo>
                  <a:pt x="14324" y="8215"/>
                  <a:pt x="14324" y="8215"/>
                  <a:pt x="14324" y="8215"/>
                </a:cubicBezTo>
                <a:cubicBezTo>
                  <a:pt x="13972" y="7506"/>
                  <a:pt x="13972" y="7506"/>
                  <a:pt x="13972" y="7506"/>
                </a:cubicBezTo>
                <a:cubicBezTo>
                  <a:pt x="9382" y="7506"/>
                  <a:pt x="9382" y="7506"/>
                  <a:pt x="9382" y="7506"/>
                </a:cubicBezTo>
                <a:cubicBezTo>
                  <a:pt x="8626" y="6755"/>
                  <a:pt x="8626" y="6755"/>
                  <a:pt x="8626" y="6755"/>
                </a:cubicBezTo>
                <a:cubicBezTo>
                  <a:pt x="7081" y="6755"/>
                  <a:pt x="7081" y="6755"/>
                  <a:pt x="7081" y="6755"/>
                </a:cubicBezTo>
                <a:cubicBezTo>
                  <a:pt x="6885" y="7506"/>
                  <a:pt x="6885" y="7506"/>
                  <a:pt x="6885" y="7506"/>
                </a:cubicBezTo>
                <a:cubicBezTo>
                  <a:pt x="4941" y="7506"/>
                  <a:pt x="4941" y="7506"/>
                  <a:pt x="4941" y="7506"/>
                </a:cubicBezTo>
                <a:cubicBezTo>
                  <a:pt x="5022" y="6922"/>
                  <a:pt x="5110" y="6338"/>
                  <a:pt x="5191" y="5713"/>
                </a:cubicBezTo>
                <a:cubicBezTo>
                  <a:pt x="5083" y="6088"/>
                  <a:pt x="5009" y="6672"/>
                  <a:pt x="4934" y="7339"/>
                </a:cubicBezTo>
                <a:cubicBezTo>
                  <a:pt x="5022" y="6046"/>
                  <a:pt x="5029" y="4587"/>
                  <a:pt x="4948" y="3294"/>
                </a:cubicBezTo>
                <a:cubicBezTo>
                  <a:pt x="4860" y="3878"/>
                  <a:pt x="4819" y="4712"/>
                  <a:pt x="4813" y="5546"/>
                </a:cubicBezTo>
                <a:cubicBezTo>
                  <a:pt x="4813" y="5796"/>
                  <a:pt x="4813" y="6005"/>
                  <a:pt x="4819" y="6255"/>
                </a:cubicBezTo>
                <a:cubicBezTo>
                  <a:pt x="4759" y="5504"/>
                  <a:pt x="4658" y="4920"/>
                  <a:pt x="4529" y="4712"/>
                </a:cubicBezTo>
                <a:cubicBezTo>
                  <a:pt x="4522" y="5379"/>
                  <a:pt x="4543" y="6046"/>
                  <a:pt x="4604" y="6588"/>
                </a:cubicBezTo>
                <a:cubicBezTo>
                  <a:pt x="4644" y="7005"/>
                  <a:pt x="4705" y="7339"/>
                  <a:pt x="4779" y="7506"/>
                </a:cubicBezTo>
                <a:cubicBezTo>
                  <a:pt x="4050" y="7506"/>
                  <a:pt x="4050" y="7506"/>
                  <a:pt x="4050" y="7506"/>
                </a:cubicBezTo>
                <a:cubicBezTo>
                  <a:pt x="3942" y="4295"/>
                  <a:pt x="3942" y="4295"/>
                  <a:pt x="3942" y="4295"/>
                </a:cubicBezTo>
                <a:cubicBezTo>
                  <a:pt x="3409" y="4295"/>
                  <a:pt x="3409" y="4295"/>
                  <a:pt x="3409" y="4295"/>
                </a:cubicBezTo>
                <a:cubicBezTo>
                  <a:pt x="3409" y="5379"/>
                  <a:pt x="3409" y="5379"/>
                  <a:pt x="3409" y="5379"/>
                </a:cubicBezTo>
                <a:cubicBezTo>
                  <a:pt x="2923" y="5379"/>
                  <a:pt x="2923" y="5379"/>
                  <a:pt x="2923" y="5379"/>
                </a:cubicBezTo>
                <a:cubicBezTo>
                  <a:pt x="2741" y="7506"/>
                  <a:pt x="2741" y="7506"/>
                  <a:pt x="2741" y="7506"/>
                </a:cubicBezTo>
                <a:cubicBezTo>
                  <a:pt x="0" y="7506"/>
                  <a:pt x="0" y="7506"/>
                  <a:pt x="0" y="7506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7506"/>
                  <a:pt x="21600" y="7506"/>
                  <a:pt x="21600" y="7506"/>
                </a:cubicBezTo>
                <a:lnTo>
                  <a:pt x="19454" y="7506"/>
                </a:lnTo>
                <a:close/>
                <a:moveTo>
                  <a:pt x="19420" y="7381"/>
                </a:moveTo>
                <a:cubicBezTo>
                  <a:pt x="19420" y="7422"/>
                  <a:pt x="19420" y="7464"/>
                  <a:pt x="19427" y="7506"/>
                </a:cubicBezTo>
                <a:cubicBezTo>
                  <a:pt x="19400" y="7506"/>
                  <a:pt x="19400" y="7506"/>
                  <a:pt x="19400" y="7506"/>
                </a:cubicBezTo>
                <a:cubicBezTo>
                  <a:pt x="19413" y="7464"/>
                  <a:pt x="19413" y="7422"/>
                  <a:pt x="19420" y="7381"/>
                </a:cubicBezTo>
                <a:close/>
              </a:path>
            </a:pathLst>
          </a:custGeom>
          <a:solidFill>
            <a:srgbClr val="000000">
              <a:alpha val="3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0" name="Freeform 17"/>
          <p:cNvSpPr/>
          <p:nvPr/>
        </p:nvSpPr>
        <p:spPr>
          <a:xfrm flipH="1">
            <a:off x="1" y="15800"/>
            <a:ext cx="12192001" cy="6815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0" extrusionOk="0">
                <a:moveTo>
                  <a:pt x="21310" y="5592"/>
                </a:moveTo>
                <a:cubicBezTo>
                  <a:pt x="21310" y="5592"/>
                  <a:pt x="21310" y="5592"/>
                  <a:pt x="21310" y="5592"/>
                </a:cubicBezTo>
                <a:cubicBezTo>
                  <a:pt x="21310" y="5532"/>
                  <a:pt x="21290" y="5472"/>
                  <a:pt x="21269" y="5411"/>
                </a:cubicBezTo>
                <a:cubicBezTo>
                  <a:pt x="21242" y="5351"/>
                  <a:pt x="21229" y="5291"/>
                  <a:pt x="21202" y="5230"/>
                </a:cubicBezTo>
                <a:cubicBezTo>
                  <a:pt x="21182" y="5158"/>
                  <a:pt x="21155" y="5098"/>
                  <a:pt x="21148" y="5013"/>
                </a:cubicBezTo>
                <a:cubicBezTo>
                  <a:pt x="21188" y="4941"/>
                  <a:pt x="21235" y="5182"/>
                  <a:pt x="21290" y="5146"/>
                </a:cubicBezTo>
                <a:cubicBezTo>
                  <a:pt x="21330" y="5122"/>
                  <a:pt x="21310" y="5013"/>
                  <a:pt x="21290" y="4953"/>
                </a:cubicBezTo>
                <a:cubicBezTo>
                  <a:pt x="21235" y="4808"/>
                  <a:pt x="21202" y="4651"/>
                  <a:pt x="21175" y="4483"/>
                </a:cubicBezTo>
                <a:cubicBezTo>
                  <a:pt x="21168" y="4398"/>
                  <a:pt x="21161" y="4314"/>
                  <a:pt x="21155" y="4229"/>
                </a:cubicBezTo>
                <a:cubicBezTo>
                  <a:pt x="21148" y="4193"/>
                  <a:pt x="21155" y="4000"/>
                  <a:pt x="21107" y="4061"/>
                </a:cubicBezTo>
                <a:cubicBezTo>
                  <a:pt x="21094" y="4073"/>
                  <a:pt x="21094" y="4097"/>
                  <a:pt x="21087" y="4133"/>
                </a:cubicBezTo>
                <a:cubicBezTo>
                  <a:pt x="21067" y="4266"/>
                  <a:pt x="21053" y="4410"/>
                  <a:pt x="21033" y="4555"/>
                </a:cubicBezTo>
                <a:cubicBezTo>
                  <a:pt x="21013" y="4664"/>
                  <a:pt x="21006" y="4820"/>
                  <a:pt x="20965" y="4917"/>
                </a:cubicBezTo>
                <a:cubicBezTo>
                  <a:pt x="20945" y="4965"/>
                  <a:pt x="20918" y="5001"/>
                  <a:pt x="20918" y="5074"/>
                </a:cubicBezTo>
                <a:cubicBezTo>
                  <a:pt x="20918" y="5086"/>
                  <a:pt x="20925" y="5086"/>
                  <a:pt x="20925" y="5098"/>
                </a:cubicBezTo>
                <a:cubicBezTo>
                  <a:pt x="20925" y="5098"/>
                  <a:pt x="20932" y="5110"/>
                  <a:pt x="20939" y="5110"/>
                </a:cubicBezTo>
                <a:cubicBezTo>
                  <a:pt x="20979" y="5134"/>
                  <a:pt x="21013" y="5074"/>
                  <a:pt x="21047" y="5025"/>
                </a:cubicBezTo>
                <a:cubicBezTo>
                  <a:pt x="21047" y="5013"/>
                  <a:pt x="21053" y="5001"/>
                  <a:pt x="21060" y="5001"/>
                </a:cubicBezTo>
                <a:cubicBezTo>
                  <a:pt x="21060" y="5001"/>
                  <a:pt x="21067" y="5001"/>
                  <a:pt x="21074" y="5001"/>
                </a:cubicBezTo>
                <a:cubicBezTo>
                  <a:pt x="21080" y="5025"/>
                  <a:pt x="21074" y="5074"/>
                  <a:pt x="21074" y="5098"/>
                </a:cubicBezTo>
                <a:cubicBezTo>
                  <a:pt x="21067" y="5170"/>
                  <a:pt x="21047" y="5242"/>
                  <a:pt x="21026" y="5303"/>
                </a:cubicBezTo>
                <a:cubicBezTo>
                  <a:pt x="20986" y="5387"/>
                  <a:pt x="20932" y="5472"/>
                  <a:pt x="20905" y="5580"/>
                </a:cubicBezTo>
                <a:cubicBezTo>
                  <a:pt x="20898" y="5580"/>
                  <a:pt x="20898" y="5592"/>
                  <a:pt x="20898" y="5592"/>
                </a:cubicBezTo>
                <a:cubicBezTo>
                  <a:pt x="20662" y="5592"/>
                  <a:pt x="20662" y="5592"/>
                  <a:pt x="20662" y="5592"/>
                </a:cubicBezTo>
                <a:cubicBezTo>
                  <a:pt x="19096" y="8402"/>
                  <a:pt x="19096" y="8402"/>
                  <a:pt x="19096" y="8402"/>
                </a:cubicBezTo>
                <a:cubicBezTo>
                  <a:pt x="19069" y="8294"/>
                  <a:pt x="19022" y="8221"/>
                  <a:pt x="18981" y="8137"/>
                </a:cubicBezTo>
                <a:cubicBezTo>
                  <a:pt x="18961" y="8077"/>
                  <a:pt x="18940" y="8028"/>
                  <a:pt x="18934" y="7968"/>
                </a:cubicBezTo>
                <a:cubicBezTo>
                  <a:pt x="18934" y="7944"/>
                  <a:pt x="18920" y="7884"/>
                  <a:pt x="18927" y="7872"/>
                </a:cubicBezTo>
                <a:cubicBezTo>
                  <a:pt x="18934" y="7835"/>
                  <a:pt x="18954" y="7884"/>
                  <a:pt x="18961" y="7908"/>
                </a:cubicBezTo>
                <a:cubicBezTo>
                  <a:pt x="18974" y="7932"/>
                  <a:pt x="18981" y="7968"/>
                  <a:pt x="18995" y="7992"/>
                </a:cubicBezTo>
                <a:cubicBezTo>
                  <a:pt x="19001" y="8016"/>
                  <a:pt x="19015" y="8040"/>
                  <a:pt x="19028" y="8052"/>
                </a:cubicBezTo>
                <a:cubicBezTo>
                  <a:pt x="19042" y="8065"/>
                  <a:pt x="19055" y="8077"/>
                  <a:pt x="19069" y="8065"/>
                </a:cubicBezTo>
                <a:cubicBezTo>
                  <a:pt x="19089" y="8052"/>
                  <a:pt x="19102" y="8004"/>
                  <a:pt x="19102" y="7968"/>
                </a:cubicBezTo>
                <a:cubicBezTo>
                  <a:pt x="19102" y="7920"/>
                  <a:pt x="19089" y="7859"/>
                  <a:pt x="19069" y="7811"/>
                </a:cubicBezTo>
                <a:cubicBezTo>
                  <a:pt x="19055" y="7763"/>
                  <a:pt x="19028" y="7727"/>
                  <a:pt x="19008" y="7679"/>
                </a:cubicBezTo>
                <a:cubicBezTo>
                  <a:pt x="18995" y="7654"/>
                  <a:pt x="18974" y="7618"/>
                  <a:pt x="18961" y="7582"/>
                </a:cubicBezTo>
                <a:cubicBezTo>
                  <a:pt x="18947" y="7546"/>
                  <a:pt x="18880" y="7329"/>
                  <a:pt x="18927" y="7305"/>
                </a:cubicBezTo>
                <a:cubicBezTo>
                  <a:pt x="18940" y="7293"/>
                  <a:pt x="18954" y="7305"/>
                  <a:pt x="18961" y="7317"/>
                </a:cubicBezTo>
                <a:cubicBezTo>
                  <a:pt x="18974" y="7329"/>
                  <a:pt x="18981" y="7353"/>
                  <a:pt x="18988" y="7365"/>
                </a:cubicBezTo>
                <a:cubicBezTo>
                  <a:pt x="19008" y="7413"/>
                  <a:pt x="19035" y="7425"/>
                  <a:pt x="19069" y="7425"/>
                </a:cubicBezTo>
                <a:cubicBezTo>
                  <a:pt x="19075" y="7425"/>
                  <a:pt x="19082" y="7425"/>
                  <a:pt x="19089" y="7413"/>
                </a:cubicBezTo>
                <a:cubicBezTo>
                  <a:pt x="19096" y="7401"/>
                  <a:pt x="19102" y="7377"/>
                  <a:pt x="19102" y="7365"/>
                </a:cubicBezTo>
                <a:cubicBezTo>
                  <a:pt x="19102" y="7293"/>
                  <a:pt x="19075" y="7232"/>
                  <a:pt x="19055" y="7184"/>
                </a:cubicBezTo>
                <a:cubicBezTo>
                  <a:pt x="19028" y="7124"/>
                  <a:pt x="19015" y="7051"/>
                  <a:pt x="18995" y="6991"/>
                </a:cubicBezTo>
                <a:cubicBezTo>
                  <a:pt x="18968" y="6931"/>
                  <a:pt x="18940" y="6858"/>
                  <a:pt x="18934" y="6774"/>
                </a:cubicBezTo>
                <a:cubicBezTo>
                  <a:pt x="18981" y="6702"/>
                  <a:pt x="19022" y="6943"/>
                  <a:pt x="19082" y="6907"/>
                </a:cubicBezTo>
                <a:cubicBezTo>
                  <a:pt x="19123" y="6883"/>
                  <a:pt x="19102" y="6774"/>
                  <a:pt x="19075" y="6714"/>
                </a:cubicBezTo>
                <a:cubicBezTo>
                  <a:pt x="19022" y="6569"/>
                  <a:pt x="18988" y="6412"/>
                  <a:pt x="18968" y="6243"/>
                </a:cubicBezTo>
                <a:cubicBezTo>
                  <a:pt x="18954" y="6159"/>
                  <a:pt x="18947" y="6075"/>
                  <a:pt x="18940" y="5990"/>
                </a:cubicBezTo>
                <a:cubicBezTo>
                  <a:pt x="18940" y="5954"/>
                  <a:pt x="18940" y="5773"/>
                  <a:pt x="18900" y="5821"/>
                </a:cubicBezTo>
                <a:cubicBezTo>
                  <a:pt x="18887" y="5833"/>
                  <a:pt x="18880" y="5870"/>
                  <a:pt x="18873" y="5894"/>
                </a:cubicBezTo>
                <a:cubicBezTo>
                  <a:pt x="18860" y="6038"/>
                  <a:pt x="18839" y="6183"/>
                  <a:pt x="18819" y="6316"/>
                </a:cubicBezTo>
                <a:cubicBezTo>
                  <a:pt x="18805" y="6436"/>
                  <a:pt x="18799" y="6581"/>
                  <a:pt x="18758" y="6678"/>
                </a:cubicBezTo>
                <a:cubicBezTo>
                  <a:pt x="18731" y="6726"/>
                  <a:pt x="18704" y="6774"/>
                  <a:pt x="18711" y="6846"/>
                </a:cubicBezTo>
                <a:cubicBezTo>
                  <a:pt x="18711" y="6846"/>
                  <a:pt x="18711" y="6858"/>
                  <a:pt x="18711" y="6858"/>
                </a:cubicBezTo>
                <a:cubicBezTo>
                  <a:pt x="18711" y="6871"/>
                  <a:pt x="18718" y="6871"/>
                  <a:pt x="18725" y="6871"/>
                </a:cubicBezTo>
                <a:cubicBezTo>
                  <a:pt x="18772" y="6895"/>
                  <a:pt x="18805" y="6834"/>
                  <a:pt x="18832" y="6786"/>
                </a:cubicBezTo>
                <a:cubicBezTo>
                  <a:pt x="18839" y="6774"/>
                  <a:pt x="18839" y="6774"/>
                  <a:pt x="18846" y="6762"/>
                </a:cubicBezTo>
                <a:cubicBezTo>
                  <a:pt x="18853" y="6762"/>
                  <a:pt x="18860" y="6762"/>
                  <a:pt x="18860" y="6774"/>
                </a:cubicBezTo>
                <a:cubicBezTo>
                  <a:pt x="18873" y="6786"/>
                  <a:pt x="18860" y="6846"/>
                  <a:pt x="18860" y="6871"/>
                </a:cubicBezTo>
                <a:cubicBezTo>
                  <a:pt x="18853" y="6943"/>
                  <a:pt x="18832" y="7003"/>
                  <a:pt x="18812" y="7064"/>
                </a:cubicBezTo>
                <a:cubicBezTo>
                  <a:pt x="18772" y="7160"/>
                  <a:pt x="18725" y="7232"/>
                  <a:pt x="18691" y="7341"/>
                </a:cubicBezTo>
                <a:cubicBezTo>
                  <a:pt x="18684" y="7365"/>
                  <a:pt x="18677" y="7389"/>
                  <a:pt x="18677" y="7413"/>
                </a:cubicBezTo>
                <a:cubicBezTo>
                  <a:pt x="18684" y="7449"/>
                  <a:pt x="18704" y="7486"/>
                  <a:pt x="18731" y="7486"/>
                </a:cubicBezTo>
                <a:cubicBezTo>
                  <a:pt x="18765" y="7486"/>
                  <a:pt x="18779" y="7437"/>
                  <a:pt x="18792" y="7389"/>
                </a:cubicBezTo>
                <a:cubicBezTo>
                  <a:pt x="18799" y="7365"/>
                  <a:pt x="18805" y="7329"/>
                  <a:pt x="18826" y="7317"/>
                </a:cubicBezTo>
                <a:cubicBezTo>
                  <a:pt x="18826" y="7305"/>
                  <a:pt x="18832" y="7305"/>
                  <a:pt x="18839" y="7317"/>
                </a:cubicBezTo>
                <a:cubicBezTo>
                  <a:pt x="18839" y="7317"/>
                  <a:pt x="18839" y="7317"/>
                  <a:pt x="18839" y="7329"/>
                </a:cubicBezTo>
                <a:cubicBezTo>
                  <a:pt x="18839" y="7389"/>
                  <a:pt x="18832" y="7462"/>
                  <a:pt x="18819" y="7522"/>
                </a:cubicBezTo>
                <a:cubicBezTo>
                  <a:pt x="18799" y="7582"/>
                  <a:pt x="18772" y="7630"/>
                  <a:pt x="18745" y="7679"/>
                </a:cubicBezTo>
                <a:cubicBezTo>
                  <a:pt x="18731" y="7703"/>
                  <a:pt x="18718" y="7727"/>
                  <a:pt x="18704" y="7763"/>
                </a:cubicBezTo>
                <a:cubicBezTo>
                  <a:pt x="18698" y="7787"/>
                  <a:pt x="18691" y="7811"/>
                  <a:pt x="18691" y="7835"/>
                </a:cubicBezTo>
                <a:cubicBezTo>
                  <a:pt x="18698" y="7872"/>
                  <a:pt x="18704" y="7896"/>
                  <a:pt x="18718" y="7908"/>
                </a:cubicBezTo>
                <a:cubicBezTo>
                  <a:pt x="18738" y="7920"/>
                  <a:pt x="18758" y="7896"/>
                  <a:pt x="18779" y="7872"/>
                </a:cubicBezTo>
                <a:cubicBezTo>
                  <a:pt x="18785" y="7859"/>
                  <a:pt x="18826" y="7739"/>
                  <a:pt x="18839" y="7787"/>
                </a:cubicBezTo>
                <a:cubicBezTo>
                  <a:pt x="18846" y="7799"/>
                  <a:pt x="18832" y="7872"/>
                  <a:pt x="18832" y="7884"/>
                </a:cubicBezTo>
                <a:cubicBezTo>
                  <a:pt x="18826" y="7956"/>
                  <a:pt x="18812" y="8016"/>
                  <a:pt x="18799" y="8077"/>
                </a:cubicBezTo>
                <a:cubicBezTo>
                  <a:pt x="18799" y="8077"/>
                  <a:pt x="18799" y="8089"/>
                  <a:pt x="18792" y="8089"/>
                </a:cubicBezTo>
                <a:cubicBezTo>
                  <a:pt x="18711" y="7944"/>
                  <a:pt x="18711" y="7944"/>
                  <a:pt x="18711" y="7944"/>
                </a:cubicBezTo>
                <a:cubicBezTo>
                  <a:pt x="17793" y="7944"/>
                  <a:pt x="17793" y="7944"/>
                  <a:pt x="17793" y="7944"/>
                </a:cubicBezTo>
                <a:cubicBezTo>
                  <a:pt x="17793" y="7847"/>
                  <a:pt x="17766" y="7763"/>
                  <a:pt x="17732" y="7691"/>
                </a:cubicBezTo>
                <a:cubicBezTo>
                  <a:pt x="17685" y="7582"/>
                  <a:pt x="17624" y="7474"/>
                  <a:pt x="17638" y="7341"/>
                </a:cubicBezTo>
                <a:cubicBezTo>
                  <a:pt x="17692" y="7353"/>
                  <a:pt x="17705" y="7498"/>
                  <a:pt x="17752" y="7498"/>
                </a:cubicBezTo>
                <a:cubicBezTo>
                  <a:pt x="17793" y="7498"/>
                  <a:pt x="17807" y="7413"/>
                  <a:pt x="17800" y="7341"/>
                </a:cubicBezTo>
                <a:cubicBezTo>
                  <a:pt x="17780" y="7208"/>
                  <a:pt x="17719" y="7112"/>
                  <a:pt x="17672" y="7003"/>
                </a:cubicBezTo>
                <a:cubicBezTo>
                  <a:pt x="17645" y="6955"/>
                  <a:pt x="17624" y="6895"/>
                  <a:pt x="17618" y="6834"/>
                </a:cubicBezTo>
                <a:cubicBezTo>
                  <a:pt x="17618" y="6810"/>
                  <a:pt x="17604" y="6762"/>
                  <a:pt x="17611" y="6738"/>
                </a:cubicBezTo>
                <a:cubicBezTo>
                  <a:pt x="17624" y="6714"/>
                  <a:pt x="17638" y="6750"/>
                  <a:pt x="17645" y="6774"/>
                </a:cubicBezTo>
                <a:cubicBezTo>
                  <a:pt x="17658" y="6798"/>
                  <a:pt x="17665" y="6834"/>
                  <a:pt x="17678" y="6858"/>
                </a:cubicBezTo>
                <a:cubicBezTo>
                  <a:pt x="17692" y="6883"/>
                  <a:pt x="17699" y="6907"/>
                  <a:pt x="17712" y="6919"/>
                </a:cubicBezTo>
                <a:cubicBezTo>
                  <a:pt x="17725" y="6931"/>
                  <a:pt x="17739" y="6943"/>
                  <a:pt x="17759" y="6931"/>
                </a:cubicBezTo>
                <a:cubicBezTo>
                  <a:pt x="17773" y="6919"/>
                  <a:pt x="17786" y="6883"/>
                  <a:pt x="17786" y="6846"/>
                </a:cubicBezTo>
                <a:cubicBezTo>
                  <a:pt x="17786" y="6786"/>
                  <a:pt x="17773" y="6726"/>
                  <a:pt x="17752" y="6678"/>
                </a:cubicBezTo>
                <a:cubicBezTo>
                  <a:pt x="17739" y="6629"/>
                  <a:pt x="17712" y="6593"/>
                  <a:pt x="17692" y="6545"/>
                </a:cubicBezTo>
                <a:cubicBezTo>
                  <a:pt x="17678" y="6521"/>
                  <a:pt x="17658" y="6485"/>
                  <a:pt x="17645" y="6448"/>
                </a:cubicBezTo>
                <a:cubicBezTo>
                  <a:pt x="17631" y="6412"/>
                  <a:pt x="17564" y="6195"/>
                  <a:pt x="17611" y="6171"/>
                </a:cubicBezTo>
                <a:cubicBezTo>
                  <a:pt x="17624" y="6159"/>
                  <a:pt x="17638" y="6171"/>
                  <a:pt x="17651" y="6183"/>
                </a:cubicBezTo>
                <a:cubicBezTo>
                  <a:pt x="17658" y="6207"/>
                  <a:pt x="17665" y="6219"/>
                  <a:pt x="17672" y="6243"/>
                </a:cubicBezTo>
                <a:cubicBezTo>
                  <a:pt x="17692" y="6280"/>
                  <a:pt x="17719" y="6304"/>
                  <a:pt x="17752" y="6304"/>
                </a:cubicBezTo>
                <a:cubicBezTo>
                  <a:pt x="17759" y="6292"/>
                  <a:pt x="17766" y="6292"/>
                  <a:pt x="17773" y="6292"/>
                </a:cubicBezTo>
                <a:cubicBezTo>
                  <a:pt x="17780" y="6280"/>
                  <a:pt x="17786" y="6255"/>
                  <a:pt x="17786" y="6231"/>
                </a:cubicBezTo>
                <a:cubicBezTo>
                  <a:pt x="17786" y="6159"/>
                  <a:pt x="17766" y="6099"/>
                  <a:pt x="17739" y="6050"/>
                </a:cubicBezTo>
                <a:cubicBezTo>
                  <a:pt x="17719" y="5990"/>
                  <a:pt x="17699" y="5930"/>
                  <a:pt x="17678" y="5870"/>
                </a:cubicBezTo>
                <a:cubicBezTo>
                  <a:pt x="17651" y="5797"/>
                  <a:pt x="17624" y="5737"/>
                  <a:pt x="17618" y="5652"/>
                </a:cubicBezTo>
                <a:cubicBezTo>
                  <a:pt x="17665" y="5568"/>
                  <a:pt x="17705" y="5809"/>
                  <a:pt x="17766" y="5785"/>
                </a:cubicBezTo>
                <a:cubicBezTo>
                  <a:pt x="17807" y="5761"/>
                  <a:pt x="17786" y="5652"/>
                  <a:pt x="17759" y="5592"/>
                </a:cubicBezTo>
                <a:cubicBezTo>
                  <a:pt x="17705" y="5447"/>
                  <a:pt x="17672" y="5279"/>
                  <a:pt x="17651" y="5110"/>
                </a:cubicBezTo>
                <a:cubicBezTo>
                  <a:pt x="17638" y="5025"/>
                  <a:pt x="17631" y="4941"/>
                  <a:pt x="17624" y="4856"/>
                </a:cubicBezTo>
                <a:cubicBezTo>
                  <a:pt x="17624" y="4820"/>
                  <a:pt x="17624" y="4639"/>
                  <a:pt x="17584" y="4688"/>
                </a:cubicBezTo>
                <a:cubicBezTo>
                  <a:pt x="17570" y="4712"/>
                  <a:pt x="17564" y="4736"/>
                  <a:pt x="17564" y="4760"/>
                </a:cubicBezTo>
                <a:cubicBezTo>
                  <a:pt x="17543" y="4905"/>
                  <a:pt x="17523" y="5049"/>
                  <a:pt x="17503" y="5194"/>
                </a:cubicBezTo>
                <a:cubicBezTo>
                  <a:pt x="17489" y="5303"/>
                  <a:pt x="17482" y="5459"/>
                  <a:pt x="17442" y="5544"/>
                </a:cubicBezTo>
                <a:cubicBezTo>
                  <a:pt x="17422" y="5604"/>
                  <a:pt x="17395" y="5640"/>
                  <a:pt x="17395" y="5713"/>
                </a:cubicBezTo>
                <a:cubicBezTo>
                  <a:pt x="17395" y="5713"/>
                  <a:pt x="17395" y="5725"/>
                  <a:pt x="17395" y="5725"/>
                </a:cubicBezTo>
                <a:cubicBezTo>
                  <a:pt x="17402" y="5737"/>
                  <a:pt x="17402" y="5737"/>
                  <a:pt x="17408" y="5737"/>
                </a:cubicBezTo>
                <a:cubicBezTo>
                  <a:pt x="17455" y="5773"/>
                  <a:pt x="17489" y="5713"/>
                  <a:pt x="17516" y="5652"/>
                </a:cubicBezTo>
                <a:cubicBezTo>
                  <a:pt x="17523" y="5652"/>
                  <a:pt x="17523" y="5640"/>
                  <a:pt x="17530" y="5640"/>
                </a:cubicBezTo>
                <a:cubicBezTo>
                  <a:pt x="17537" y="5628"/>
                  <a:pt x="17543" y="5628"/>
                  <a:pt x="17543" y="5640"/>
                </a:cubicBezTo>
                <a:cubicBezTo>
                  <a:pt x="17557" y="5652"/>
                  <a:pt x="17550" y="5713"/>
                  <a:pt x="17543" y="5737"/>
                </a:cubicBezTo>
                <a:cubicBezTo>
                  <a:pt x="17537" y="5809"/>
                  <a:pt x="17523" y="5870"/>
                  <a:pt x="17496" y="5930"/>
                </a:cubicBezTo>
                <a:cubicBezTo>
                  <a:pt x="17455" y="6026"/>
                  <a:pt x="17408" y="6111"/>
                  <a:pt x="17375" y="6207"/>
                </a:cubicBezTo>
                <a:cubicBezTo>
                  <a:pt x="17368" y="6231"/>
                  <a:pt x="17361" y="6255"/>
                  <a:pt x="17368" y="6280"/>
                </a:cubicBezTo>
                <a:cubicBezTo>
                  <a:pt x="17368" y="6328"/>
                  <a:pt x="17395" y="6352"/>
                  <a:pt x="17415" y="6352"/>
                </a:cubicBezTo>
                <a:cubicBezTo>
                  <a:pt x="17449" y="6352"/>
                  <a:pt x="17462" y="6316"/>
                  <a:pt x="17476" y="6268"/>
                </a:cubicBezTo>
                <a:cubicBezTo>
                  <a:pt x="17482" y="6231"/>
                  <a:pt x="17489" y="6195"/>
                  <a:pt x="17510" y="6183"/>
                </a:cubicBezTo>
                <a:cubicBezTo>
                  <a:pt x="17510" y="6171"/>
                  <a:pt x="17516" y="6171"/>
                  <a:pt x="17523" y="6183"/>
                </a:cubicBezTo>
                <a:cubicBezTo>
                  <a:pt x="17523" y="6183"/>
                  <a:pt x="17523" y="6183"/>
                  <a:pt x="17523" y="6195"/>
                </a:cubicBezTo>
                <a:cubicBezTo>
                  <a:pt x="17523" y="6268"/>
                  <a:pt x="17516" y="6328"/>
                  <a:pt x="17503" y="6388"/>
                </a:cubicBezTo>
                <a:cubicBezTo>
                  <a:pt x="17482" y="6461"/>
                  <a:pt x="17455" y="6497"/>
                  <a:pt x="17429" y="6545"/>
                </a:cubicBezTo>
                <a:cubicBezTo>
                  <a:pt x="17415" y="6569"/>
                  <a:pt x="17402" y="6593"/>
                  <a:pt x="17388" y="6629"/>
                </a:cubicBezTo>
                <a:cubicBezTo>
                  <a:pt x="17381" y="6653"/>
                  <a:pt x="17375" y="6678"/>
                  <a:pt x="17381" y="6714"/>
                </a:cubicBezTo>
                <a:cubicBezTo>
                  <a:pt x="17381" y="6738"/>
                  <a:pt x="17388" y="6762"/>
                  <a:pt x="17402" y="6774"/>
                </a:cubicBezTo>
                <a:cubicBezTo>
                  <a:pt x="17422" y="6786"/>
                  <a:pt x="17449" y="6774"/>
                  <a:pt x="17462" y="6738"/>
                </a:cubicBezTo>
                <a:cubicBezTo>
                  <a:pt x="17469" y="6726"/>
                  <a:pt x="17510" y="6605"/>
                  <a:pt x="17523" y="6653"/>
                </a:cubicBezTo>
                <a:cubicBezTo>
                  <a:pt x="17530" y="6678"/>
                  <a:pt x="17516" y="6738"/>
                  <a:pt x="17516" y="6762"/>
                </a:cubicBezTo>
                <a:cubicBezTo>
                  <a:pt x="17510" y="6822"/>
                  <a:pt x="17496" y="6883"/>
                  <a:pt x="17482" y="6943"/>
                </a:cubicBezTo>
                <a:cubicBezTo>
                  <a:pt x="17455" y="7064"/>
                  <a:pt x="17415" y="7184"/>
                  <a:pt x="17361" y="7281"/>
                </a:cubicBezTo>
                <a:cubicBezTo>
                  <a:pt x="17341" y="7317"/>
                  <a:pt x="17314" y="7365"/>
                  <a:pt x="17314" y="7425"/>
                </a:cubicBezTo>
                <a:cubicBezTo>
                  <a:pt x="17320" y="7498"/>
                  <a:pt x="17375" y="7534"/>
                  <a:pt x="17408" y="7510"/>
                </a:cubicBezTo>
                <a:cubicBezTo>
                  <a:pt x="17455" y="7486"/>
                  <a:pt x="17455" y="7389"/>
                  <a:pt x="17496" y="7341"/>
                </a:cubicBezTo>
                <a:cubicBezTo>
                  <a:pt x="17496" y="7341"/>
                  <a:pt x="17503" y="7341"/>
                  <a:pt x="17503" y="7341"/>
                </a:cubicBezTo>
                <a:cubicBezTo>
                  <a:pt x="17510" y="7341"/>
                  <a:pt x="17510" y="7365"/>
                  <a:pt x="17510" y="7377"/>
                </a:cubicBezTo>
                <a:cubicBezTo>
                  <a:pt x="17496" y="7498"/>
                  <a:pt x="17469" y="7618"/>
                  <a:pt x="17429" y="7727"/>
                </a:cubicBezTo>
                <a:cubicBezTo>
                  <a:pt x="17408" y="7787"/>
                  <a:pt x="17381" y="7835"/>
                  <a:pt x="17361" y="7896"/>
                </a:cubicBezTo>
                <a:cubicBezTo>
                  <a:pt x="17361" y="7908"/>
                  <a:pt x="17354" y="7932"/>
                  <a:pt x="17354" y="7944"/>
                </a:cubicBezTo>
                <a:cubicBezTo>
                  <a:pt x="17091" y="7944"/>
                  <a:pt x="17091" y="7944"/>
                  <a:pt x="17091" y="7944"/>
                </a:cubicBezTo>
                <a:cubicBezTo>
                  <a:pt x="17084" y="7908"/>
                  <a:pt x="17071" y="7884"/>
                  <a:pt x="17057" y="7847"/>
                </a:cubicBezTo>
                <a:cubicBezTo>
                  <a:pt x="17037" y="7823"/>
                  <a:pt x="17017" y="7799"/>
                  <a:pt x="17003" y="7763"/>
                </a:cubicBezTo>
                <a:cubicBezTo>
                  <a:pt x="16990" y="7739"/>
                  <a:pt x="16942" y="7594"/>
                  <a:pt x="16997" y="7606"/>
                </a:cubicBezTo>
                <a:cubicBezTo>
                  <a:pt x="16997" y="7606"/>
                  <a:pt x="17003" y="7606"/>
                  <a:pt x="17010" y="7618"/>
                </a:cubicBezTo>
                <a:cubicBezTo>
                  <a:pt x="17024" y="7630"/>
                  <a:pt x="17030" y="7667"/>
                  <a:pt x="17037" y="7679"/>
                </a:cubicBezTo>
                <a:cubicBezTo>
                  <a:pt x="17050" y="7703"/>
                  <a:pt x="17064" y="7715"/>
                  <a:pt x="17078" y="7703"/>
                </a:cubicBezTo>
                <a:cubicBezTo>
                  <a:pt x="17098" y="7691"/>
                  <a:pt x="17098" y="7642"/>
                  <a:pt x="17091" y="7606"/>
                </a:cubicBezTo>
                <a:cubicBezTo>
                  <a:pt x="17078" y="7522"/>
                  <a:pt x="17057" y="7449"/>
                  <a:pt x="17024" y="7389"/>
                </a:cubicBezTo>
                <a:cubicBezTo>
                  <a:pt x="16997" y="7329"/>
                  <a:pt x="16956" y="7281"/>
                  <a:pt x="16970" y="7196"/>
                </a:cubicBezTo>
                <a:cubicBezTo>
                  <a:pt x="16970" y="7184"/>
                  <a:pt x="16970" y="7172"/>
                  <a:pt x="16976" y="7160"/>
                </a:cubicBezTo>
                <a:cubicBezTo>
                  <a:pt x="16983" y="7148"/>
                  <a:pt x="16997" y="7148"/>
                  <a:pt x="17010" y="7160"/>
                </a:cubicBezTo>
                <a:cubicBezTo>
                  <a:pt x="17017" y="7172"/>
                  <a:pt x="17024" y="7184"/>
                  <a:pt x="17030" y="7196"/>
                </a:cubicBezTo>
                <a:cubicBezTo>
                  <a:pt x="17037" y="7220"/>
                  <a:pt x="17084" y="7341"/>
                  <a:pt x="17098" y="7281"/>
                </a:cubicBezTo>
                <a:cubicBezTo>
                  <a:pt x="17105" y="7269"/>
                  <a:pt x="17105" y="7256"/>
                  <a:pt x="17105" y="7244"/>
                </a:cubicBezTo>
                <a:cubicBezTo>
                  <a:pt x="17098" y="7148"/>
                  <a:pt x="17084" y="7051"/>
                  <a:pt x="17050" y="6979"/>
                </a:cubicBezTo>
                <a:cubicBezTo>
                  <a:pt x="17024" y="6907"/>
                  <a:pt x="16983" y="6846"/>
                  <a:pt x="16970" y="6762"/>
                </a:cubicBezTo>
                <a:cubicBezTo>
                  <a:pt x="16956" y="6714"/>
                  <a:pt x="16956" y="6629"/>
                  <a:pt x="16990" y="6629"/>
                </a:cubicBezTo>
                <a:cubicBezTo>
                  <a:pt x="17024" y="6629"/>
                  <a:pt x="17044" y="6690"/>
                  <a:pt x="17071" y="6726"/>
                </a:cubicBezTo>
                <a:cubicBezTo>
                  <a:pt x="17091" y="6738"/>
                  <a:pt x="17125" y="6738"/>
                  <a:pt x="17125" y="6702"/>
                </a:cubicBezTo>
                <a:cubicBezTo>
                  <a:pt x="17132" y="6678"/>
                  <a:pt x="17132" y="6666"/>
                  <a:pt x="17125" y="6653"/>
                </a:cubicBezTo>
                <a:cubicBezTo>
                  <a:pt x="17111" y="6569"/>
                  <a:pt x="17084" y="6473"/>
                  <a:pt x="17050" y="6412"/>
                </a:cubicBezTo>
                <a:cubicBezTo>
                  <a:pt x="17010" y="6352"/>
                  <a:pt x="16983" y="6316"/>
                  <a:pt x="16963" y="6231"/>
                </a:cubicBezTo>
                <a:cubicBezTo>
                  <a:pt x="16956" y="6195"/>
                  <a:pt x="16956" y="6147"/>
                  <a:pt x="16970" y="6135"/>
                </a:cubicBezTo>
                <a:cubicBezTo>
                  <a:pt x="16983" y="6111"/>
                  <a:pt x="17003" y="6123"/>
                  <a:pt x="17010" y="6147"/>
                </a:cubicBezTo>
                <a:cubicBezTo>
                  <a:pt x="17024" y="6159"/>
                  <a:pt x="17030" y="6183"/>
                  <a:pt x="17044" y="6207"/>
                </a:cubicBezTo>
                <a:cubicBezTo>
                  <a:pt x="17050" y="6219"/>
                  <a:pt x="17071" y="6231"/>
                  <a:pt x="17084" y="6219"/>
                </a:cubicBezTo>
                <a:cubicBezTo>
                  <a:pt x="17091" y="6207"/>
                  <a:pt x="17098" y="6183"/>
                  <a:pt x="17098" y="6159"/>
                </a:cubicBezTo>
                <a:cubicBezTo>
                  <a:pt x="17091" y="6147"/>
                  <a:pt x="17084" y="6123"/>
                  <a:pt x="17078" y="6099"/>
                </a:cubicBezTo>
                <a:cubicBezTo>
                  <a:pt x="17057" y="6038"/>
                  <a:pt x="17037" y="5990"/>
                  <a:pt x="17017" y="5930"/>
                </a:cubicBezTo>
                <a:cubicBezTo>
                  <a:pt x="17003" y="5882"/>
                  <a:pt x="16970" y="5821"/>
                  <a:pt x="16970" y="5761"/>
                </a:cubicBezTo>
                <a:cubicBezTo>
                  <a:pt x="16970" y="5749"/>
                  <a:pt x="16970" y="5725"/>
                  <a:pt x="16976" y="5713"/>
                </a:cubicBezTo>
                <a:cubicBezTo>
                  <a:pt x="16983" y="5713"/>
                  <a:pt x="16997" y="5713"/>
                  <a:pt x="17003" y="5725"/>
                </a:cubicBezTo>
                <a:cubicBezTo>
                  <a:pt x="17003" y="5725"/>
                  <a:pt x="17010" y="5737"/>
                  <a:pt x="17017" y="5749"/>
                </a:cubicBezTo>
                <a:cubicBezTo>
                  <a:pt x="17030" y="5773"/>
                  <a:pt x="17044" y="5785"/>
                  <a:pt x="17057" y="5785"/>
                </a:cubicBezTo>
                <a:cubicBezTo>
                  <a:pt x="17071" y="5785"/>
                  <a:pt x="17078" y="5785"/>
                  <a:pt x="17084" y="5773"/>
                </a:cubicBezTo>
                <a:cubicBezTo>
                  <a:pt x="17091" y="5761"/>
                  <a:pt x="17091" y="5749"/>
                  <a:pt x="17091" y="5725"/>
                </a:cubicBezTo>
                <a:cubicBezTo>
                  <a:pt x="17091" y="5665"/>
                  <a:pt x="17064" y="5616"/>
                  <a:pt x="17037" y="5580"/>
                </a:cubicBezTo>
                <a:cubicBezTo>
                  <a:pt x="17017" y="5544"/>
                  <a:pt x="16936" y="5363"/>
                  <a:pt x="16976" y="5327"/>
                </a:cubicBezTo>
                <a:cubicBezTo>
                  <a:pt x="17003" y="5303"/>
                  <a:pt x="17044" y="5472"/>
                  <a:pt x="17078" y="5399"/>
                </a:cubicBezTo>
                <a:cubicBezTo>
                  <a:pt x="17084" y="5387"/>
                  <a:pt x="17084" y="5351"/>
                  <a:pt x="17078" y="5327"/>
                </a:cubicBezTo>
                <a:cubicBezTo>
                  <a:pt x="17071" y="5303"/>
                  <a:pt x="17064" y="5279"/>
                  <a:pt x="17050" y="5267"/>
                </a:cubicBezTo>
                <a:cubicBezTo>
                  <a:pt x="17037" y="5242"/>
                  <a:pt x="17024" y="5230"/>
                  <a:pt x="17003" y="5218"/>
                </a:cubicBezTo>
                <a:cubicBezTo>
                  <a:pt x="16983" y="5194"/>
                  <a:pt x="16936" y="5074"/>
                  <a:pt x="16970" y="5037"/>
                </a:cubicBezTo>
                <a:cubicBezTo>
                  <a:pt x="17003" y="5025"/>
                  <a:pt x="17017" y="5098"/>
                  <a:pt x="17037" y="5110"/>
                </a:cubicBezTo>
                <a:cubicBezTo>
                  <a:pt x="17044" y="5122"/>
                  <a:pt x="17057" y="5122"/>
                  <a:pt x="17064" y="5110"/>
                </a:cubicBezTo>
                <a:cubicBezTo>
                  <a:pt x="17064" y="5110"/>
                  <a:pt x="17064" y="5110"/>
                  <a:pt x="17064" y="5110"/>
                </a:cubicBezTo>
                <a:cubicBezTo>
                  <a:pt x="17064" y="5110"/>
                  <a:pt x="17064" y="5098"/>
                  <a:pt x="17064" y="5098"/>
                </a:cubicBezTo>
                <a:cubicBezTo>
                  <a:pt x="17071" y="5013"/>
                  <a:pt x="17044" y="4941"/>
                  <a:pt x="17024" y="4881"/>
                </a:cubicBezTo>
                <a:cubicBezTo>
                  <a:pt x="16997" y="4808"/>
                  <a:pt x="16970" y="4748"/>
                  <a:pt x="16963" y="4664"/>
                </a:cubicBezTo>
                <a:cubicBezTo>
                  <a:pt x="16963" y="4651"/>
                  <a:pt x="16963" y="4639"/>
                  <a:pt x="16963" y="4627"/>
                </a:cubicBezTo>
                <a:cubicBezTo>
                  <a:pt x="16970" y="4615"/>
                  <a:pt x="16976" y="4603"/>
                  <a:pt x="16983" y="4603"/>
                </a:cubicBezTo>
                <a:cubicBezTo>
                  <a:pt x="16997" y="4615"/>
                  <a:pt x="16990" y="4651"/>
                  <a:pt x="16997" y="4664"/>
                </a:cubicBezTo>
                <a:cubicBezTo>
                  <a:pt x="17010" y="4676"/>
                  <a:pt x="17024" y="4676"/>
                  <a:pt x="17037" y="4664"/>
                </a:cubicBezTo>
                <a:cubicBezTo>
                  <a:pt x="17050" y="4651"/>
                  <a:pt x="17057" y="4603"/>
                  <a:pt x="17050" y="4567"/>
                </a:cubicBezTo>
                <a:cubicBezTo>
                  <a:pt x="17044" y="4543"/>
                  <a:pt x="17030" y="4507"/>
                  <a:pt x="17017" y="4483"/>
                </a:cubicBezTo>
                <a:cubicBezTo>
                  <a:pt x="16983" y="4386"/>
                  <a:pt x="16963" y="4290"/>
                  <a:pt x="16949" y="4181"/>
                </a:cubicBezTo>
                <a:cubicBezTo>
                  <a:pt x="16936" y="4073"/>
                  <a:pt x="16942" y="3976"/>
                  <a:pt x="16942" y="3868"/>
                </a:cubicBezTo>
                <a:cubicBezTo>
                  <a:pt x="16942" y="3843"/>
                  <a:pt x="16949" y="3699"/>
                  <a:pt x="16922" y="3699"/>
                </a:cubicBezTo>
                <a:cubicBezTo>
                  <a:pt x="16895" y="3699"/>
                  <a:pt x="16895" y="3831"/>
                  <a:pt x="16895" y="3855"/>
                </a:cubicBezTo>
                <a:cubicBezTo>
                  <a:pt x="16882" y="4097"/>
                  <a:pt x="16875" y="4350"/>
                  <a:pt x="16787" y="4531"/>
                </a:cubicBezTo>
                <a:cubicBezTo>
                  <a:pt x="16774" y="4555"/>
                  <a:pt x="16767" y="4579"/>
                  <a:pt x="16760" y="4615"/>
                </a:cubicBezTo>
                <a:cubicBezTo>
                  <a:pt x="16760" y="4639"/>
                  <a:pt x="16767" y="4676"/>
                  <a:pt x="16787" y="4688"/>
                </a:cubicBezTo>
                <a:cubicBezTo>
                  <a:pt x="16801" y="4700"/>
                  <a:pt x="16821" y="4688"/>
                  <a:pt x="16828" y="4676"/>
                </a:cubicBezTo>
                <a:cubicBezTo>
                  <a:pt x="16841" y="4651"/>
                  <a:pt x="16848" y="4615"/>
                  <a:pt x="16862" y="4639"/>
                </a:cubicBezTo>
                <a:cubicBezTo>
                  <a:pt x="16868" y="4651"/>
                  <a:pt x="16868" y="4676"/>
                  <a:pt x="16868" y="4688"/>
                </a:cubicBezTo>
                <a:cubicBezTo>
                  <a:pt x="16875" y="4784"/>
                  <a:pt x="16848" y="4881"/>
                  <a:pt x="16821" y="4953"/>
                </a:cubicBezTo>
                <a:cubicBezTo>
                  <a:pt x="16787" y="5037"/>
                  <a:pt x="16754" y="5122"/>
                  <a:pt x="16740" y="5218"/>
                </a:cubicBezTo>
                <a:cubicBezTo>
                  <a:pt x="16733" y="5242"/>
                  <a:pt x="16727" y="5279"/>
                  <a:pt x="16733" y="5303"/>
                </a:cubicBezTo>
                <a:cubicBezTo>
                  <a:pt x="16740" y="5339"/>
                  <a:pt x="16754" y="5363"/>
                  <a:pt x="16767" y="5363"/>
                </a:cubicBezTo>
                <a:cubicBezTo>
                  <a:pt x="16801" y="5363"/>
                  <a:pt x="16801" y="5315"/>
                  <a:pt x="16821" y="5303"/>
                </a:cubicBezTo>
                <a:cubicBezTo>
                  <a:pt x="16835" y="5291"/>
                  <a:pt x="16848" y="5291"/>
                  <a:pt x="16855" y="5303"/>
                </a:cubicBezTo>
                <a:cubicBezTo>
                  <a:pt x="16862" y="5315"/>
                  <a:pt x="16862" y="5327"/>
                  <a:pt x="16862" y="5351"/>
                </a:cubicBezTo>
                <a:cubicBezTo>
                  <a:pt x="16862" y="5423"/>
                  <a:pt x="16828" y="5472"/>
                  <a:pt x="16794" y="5520"/>
                </a:cubicBezTo>
                <a:cubicBezTo>
                  <a:pt x="16760" y="5580"/>
                  <a:pt x="16733" y="5652"/>
                  <a:pt x="16720" y="5737"/>
                </a:cubicBezTo>
                <a:cubicBezTo>
                  <a:pt x="16713" y="5761"/>
                  <a:pt x="16713" y="5785"/>
                  <a:pt x="16713" y="5809"/>
                </a:cubicBezTo>
                <a:cubicBezTo>
                  <a:pt x="16713" y="5833"/>
                  <a:pt x="16720" y="5857"/>
                  <a:pt x="16727" y="5870"/>
                </a:cubicBezTo>
                <a:cubicBezTo>
                  <a:pt x="16747" y="5894"/>
                  <a:pt x="16774" y="5882"/>
                  <a:pt x="16787" y="5857"/>
                </a:cubicBezTo>
                <a:cubicBezTo>
                  <a:pt x="16801" y="5833"/>
                  <a:pt x="16814" y="5797"/>
                  <a:pt x="16821" y="5761"/>
                </a:cubicBezTo>
                <a:cubicBezTo>
                  <a:pt x="16828" y="5737"/>
                  <a:pt x="16835" y="5725"/>
                  <a:pt x="16848" y="5713"/>
                </a:cubicBezTo>
                <a:cubicBezTo>
                  <a:pt x="16895" y="5701"/>
                  <a:pt x="16862" y="5845"/>
                  <a:pt x="16855" y="5870"/>
                </a:cubicBezTo>
                <a:cubicBezTo>
                  <a:pt x="16794" y="6002"/>
                  <a:pt x="16713" y="6135"/>
                  <a:pt x="16720" y="6304"/>
                </a:cubicBezTo>
                <a:cubicBezTo>
                  <a:pt x="16720" y="6328"/>
                  <a:pt x="16727" y="6364"/>
                  <a:pt x="16740" y="6376"/>
                </a:cubicBezTo>
                <a:cubicBezTo>
                  <a:pt x="16760" y="6388"/>
                  <a:pt x="16780" y="6352"/>
                  <a:pt x="16794" y="6316"/>
                </a:cubicBezTo>
                <a:cubicBezTo>
                  <a:pt x="16801" y="6304"/>
                  <a:pt x="16855" y="6099"/>
                  <a:pt x="16862" y="6207"/>
                </a:cubicBezTo>
                <a:cubicBezTo>
                  <a:pt x="16868" y="6304"/>
                  <a:pt x="16828" y="6352"/>
                  <a:pt x="16801" y="6412"/>
                </a:cubicBezTo>
                <a:cubicBezTo>
                  <a:pt x="16760" y="6485"/>
                  <a:pt x="16740" y="6581"/>
                  <a:pt x="16720" y="6666"/>
                </a:cubicBezTo>
                <a:cubicBezTo>
                  <a:pt x="16713" y="6714"/>
                  <a:pt x="16713" y="6762"/>
                  <a:pt x="16733" y="6786"/>
                </a:cubicBezTo>
                <a:cubicBezTo>
                  <a:pt x="16767" y="6810"/>
                  <a:pt x="16780" y="6726"/>
                  <a:pt x="16801" y="6702"/>
                </a:cubicBezTo>
                <a:cubicBezTo>
                  <a:pt x="16821" y="6666"/>
                  <a:pt x="16848" y="6690"/>
                  <a:pt x="16855" y="6738"/>
                </a:cubicBezTo>
                <a:cubicBezTo>
                  <a:pt x="16862" y="6762"/>
                  <a:pt x="16855" y="6798"/>
                  <a:pt x="16848" y="6822"/>
                </a:cubicBezTo>
                <a:cubicBezTo>
                  <a:pt x="16808" y="6931"/>
                  <a:pt x="16740" y="7003"/>
                  <a:pt x="16713" y="7112"/>
                </a:cubicBezTo>
                <a:cubicBezTo>
                  <a:pt x="16706" y="7148"/>
                  <a:pt x="16706" y="7196"/>
                  <a:pt x="16720" y="7208"/>
                </a:cubicBezTo>
                <a:cubicBezTo>
                  <a:pt x="16747" y="7244"/>
                  <a:pt x="16774" y="7184"/>
                  <a:pt x="16787" y="7160"/>
                </a:cubicBezTo>
                <a:cubicBezTo>
                  <a:pt x="16794" y="7148"/>
                  <a:pt x="16801" y="7148"/>
                  <a:pt x="16808" y="7148"/>
                </a:cubicBezTo>
                <a:cubicBezTo>
                  <a:pt x="16814" y="7148"/>
                  <a:pt x="16821" y="7160"/>
                  <a:pt x="16828" y="7172"/>
                </a:cubicBezTo>
                <a:cubicBezTo>
                  <a:pt x="16828" y="7184"/>
                  <a:pt x="16828" y="7196"/>
                  <a:pt x="16821" y="7220"/>
                </a:cubicBezTo>
                <a:cubicBezTo>
                  <a:pt x="16801" y="7341"/>
                  <a:pt x="16740" y="7389"/>
                  <a:pt x="16700" y="7486"/>
                </a:cubicBezTo>
                <a:cubicBezTo>
                  <a:pt x="16686" y="7534"/>
                  <a:pt x="16672" y="7582"/>
                  <a:pt x="16666" y="7630"/>
                </a:cubicBezTo>
                <a:cubicBezTo>
                  <a:pt x="16666" y="7654"/>
                  <a:pt x="16666" y="7691"/>
                  <a:pt x="16666" y="7715"/>
                </a:cubicBezTo>
                <a:cubicBezTo>
                  <a:pt x="16672" y="7739"/>
                  <a:pt x="16686" y="7751"/>
                  <a:pt x="16700" y="7751"/>
                </a:cubicBezTo>
                <a:cubicBezTo>
                  <a:pt x="16720" y="7751"/>
                  <a:pt x="16733" y="7727"/>
                  <a:pt x="16740" y="7691"/>
                </a:cubicBezTo>
                <a:cubicBezTo>
                  <a:pt x="16747" y="7667"/>
                  <a:pt x="16754" y="7630"/>
                  <a:pt x="16767" y="7606"/>
                </a:cubicBezTo>
                <a:cubicBezTo>
                  <a:pt x="16780" y="7570"/>
                  <a:pt x="16814" y="7570"/>
                  <a:pt x="16814" y="7618"/>
                </a:cubicBezTo>
                <a:cubicBezTo>
                  <a:pt x="16821" y="7667"/>
                  <a:pt x="16787" y="7715"/>
                  <a:pt x="16774" y="7739"/>
                </a:cubicBezTo>
                <a:cubicBezTo>
                  <a:pt x="16754" y="7811"/>
                  <a:pt x="16727" y="7872"/>
                  <a:pt x="16706" y="7944"/>
                </a:cubicBezTo>
                <a:cubicBezTo>
                  <a:pt x="16423" y="7944"/>
                  <a:pt x="16423" y="7944"/>
                  <a:pt x="16423" y="7944"/>
                </a:cubicBezTo>
                <a:cubicBezTo>
                  <a:pt x="15700" y="9234"/>
                  <a:pt x="15700" y="9234"/>
                  <a:pt x="15700" y="9234"/>
                </a:cubicBezTo>
                <a:cubicBezTo>
                  <a:pt x="15687" y="9210"/>
                  <a:pt x="15674" y="9174"/>
                  <a:pt x="15660" y="9150"/>
                </a:cubicBezTo>
                <a:cubicBezTo>
                  <a:pt x="15613" y="9066"/>
                  <a:pt x="15579" y="8957"/>
                  <a:pt x="15559" y="8836"/>
                </a:cubicBezTo>
                <a:cubicBezTo>
                  <a:pt x="15579" y="8885"/>
                  <a:pt x="15606" y="8933"/>
                  <a:pt x="15633" y="8969"/>
                </a:cubicBezTo>
                <a:cubicBezTo>
                  <a:pt x="15653" y="8993"/>
                  <a:pt x="15680" y="8993"/>
                  <a:pt x="15687" y="8945"/>
                </a:cubicBezTo>
                <a:cubicBezTo>
                  <a:pt x="15687" y="8921"/>
                  <a:pt x="15687" y="8909"/>
                  <a:pt x="15687" y="8885"/>
                </a:cubicBezTo>
                <a:cubicBezTo>
                  <a:pt x="15687" y="8836"/>
                  <a:pt x="15680" y="8788"/>
                  <a:pt x="15674" y="8752"/>
                </a:cubicBezTo>
                <a:cubicBezTo>
                  <a:pt x="15653" y="8680"/>
                  <a:pt x="15620" y="8619"/>
                  <a:pt x="15592" y="8559"/>
                </a:cubicBezTo>
                <a:cubicBezTo>
                  <a:pt x="15559" y="8499"/>
                  <a:pt x="15539" y="8426"/>
                  <a:pt x="15545" y="8354"/>
                </a:cubicBezTo>
                <a:cubicBezTo>
                  <a:pt x="15552" y="8342"/>
                  <a:pt x="15552" y="8330"/>
                  <a:pt x="15559" y="8318"/>
                </a:cubicBezTo>
                <a:cubicBezTo>
                  <a:pt x="15565" y="8306"/>
                  <a:pt x="15579" y="8330"/>
                  <a:pt x="15586" y="8342"/>
                </a:cubicBezTo>
                <a:cubicBezTo>
                  <a:pt x="15599" y="8378"/>
                  <a:pt x="15599" y="8402"/>
                  <a:pt x="15626" y="8390"/>
                </a:cubicBezTo>
                <a:cubicBezTo>
                  <a:pt x="15647" y="8378"/>
                  <a:pt x="15653" y="8342"/>
                  <a:pt x="15653" y="8306"/>
                </a:cubicBezTo>
                <a:cubicBezTo>
                  <a:pt x="15653" y="8282"/>
                  <a:pt x="15647" y="8257"/>
                  <a:pt x="15640" y="8233"/>
                </a:cubicBezTo>
                <a:cubicBezTo>
                  <a:pt x="15599" y="8101"/>
                  <a:pt x="15518" y="7980"/>
                  <a:pt x="15532" y="7823"/>
                </a:cubicBezTo>
                <a:cubicBezTo>
                  <a:pt x="15532" y="7811"/>
                  <a:pt x="15532" y="7799"/>
                  <a:pt x="15539" y="7787"/>
                </a:cubicBezTo>
                <a:cubicBezTo>
                  <a:pt x="15552" y="7775"/>
                  <a:pt x="15565" y="7799"/>
                  <a:pt x="15579" y="7823"/>
                </a:cubicBezTo>
                <a:cubicBezTo>
                  <a:pt x="15586" y="7847"/>
                  <a:pt x="15599" y="7872"/>
                  <a:pt x="15613" y="7859"/>
                </a:cubicBezTo>
                <a:cubicBezTo>
                  <a:pt x="15626" y="7847"/>
                  <a:pt x="15626" y="7811"/>
                  <a:pt x="15626" y="7787"/>
                </a:cubicBezTo>
                <a:cubicBezTo>
                  <a:pt x="15606" y="7667"/>
                  <a:pt x="15565" y="7558"/>
                  <a:pt x="15539" y="7449"/>
                </a:cubicBezTo>
                <a:cubicBezTo>
                  <a:pt x="15525" y="7413"/>
                  <a:pt x="15518" y="7377"/>
                  <a:pt x="15525" y="7353"/>
                </a:cubicBezTo>
                <a:cubicBezTo>
                  <a:pt x="15525" y="7341"/>
                  <a:pt x="15525" y="7341"/>
                  <a:pt x="15525" y="7329"/>
                </a:cubicBezTo>
                <a:cubicBezTo>
                  <a:pt x="15532" y="7317"/>
                  <a:pt x="15545" y="7317"/>
                  <a:pt x="15552" y="7329"/>
                </a:cubicBezTo>
                <a:cubicBezTo>
                  <a:pt x="15565" y="7353"/>
                  <a:pt x="15565" y="7401"/>
                  <a:pt x="15586" y="7401"/>
                </a:cubicBezTo>
                <a:cubicBezTo>
                  <a:pt x="15613" y="7413"/>
                  <a:pt x="15626" y="7365"/>
                  <a:pt x="15626" y="7329"/>
                </a:cubicBezTo>
                <a:cubicBezTo>
                  <a:pt x="15626" y="7281"/>
                  <a:pt x="15613" y="7244"/>
                  <a:pt x="15599" y="7208"/>
                </a:cubicBezTo>
                <a:cubicBezTo>
                  <a:pt x="15512" y="6955"/>
                  <a:pt x="15512" y="6629"/>
                  <a:pt x="15458" y="6352"/>
                </a:cubicBezTo>
                <a:cubicBezTo>
                  <a:pt x="15451" y="6340"/>
                  <a:pt x="15451" y="6328"/>
                  <a:pt x="15444" y="6316"/>
                </a:cubicBezTo>
                <a:cubicBezTo>
                  <a:pt x="15437" y="6304"/>
                  <a:pt x="15417" y="6316"/>
                  <a:pt x="15417" y="6340"/>
                </a:cubicBezTo>
                <a:cubicBezTo>
                  <a:pt x="15410" y="6364"/>
                  <a:pt x="15410" y="6388"/>
                  <a:pt x="15410" y="6400"/>
                </a:cubicBezTo>
                <a:cubicBezTo>
                  <a:pt x="15424" y="6593"/>
                  <a:pt x="15404" y="6786"/>
                  <a:pt x="15383" y="6979"/>
                </a:cubicBezTo>
                <a:cubicBezTo>
                  <a:pt x="15377" y="7051"/>
                  <a:pt x="15370" y="7124"/>
                  <a:pt x="15356" y="7196"/>
                </a:cubicBezTo>
                <a:cubicBezTo>
                  <a:pt x="15336" y="7281"/>
                  <a:pt x="15309" y="7365"/>
                  <a:pt x="15289" y="7449"/>
                </a:cubicBezTo>
                <a:cubicBezTo>
                  <a:pt x="15282" y="7498"/>
                  <a:pt x="15275" y="7558"/>
                  <a:pt x="15302" y="7582"/>
                </a:cubicBezTo>
                <a:cubicBezTo>
                  <a:pt x="15336" y="7594"/>
                  <a:pt x="15356" y="7510"/>
                  <a:pt x="15390" y="7510"/>
                </a:cubicBezTo>
                <a:cubicBezTo>
                  <a:pt x="15444" y="7510"/>
                  <a:pt x="15404" y="7642"/>
                  <a:pt x="15390" y="7679"/>
                </a:cubicBezTo>
                <a:cubicBezTo>
                  <a:pt x="15370" y="7763"/>
                  <a:pt x="15329" y="7847"/>
                  <a:pt x="15329" y="7956"/>
                </a:cubicBezTo>
                <a:cubicBezTo>
                  <a:pt x="15329" y="7968"/>
                  <a:pt x="15329" y="7980"/>
                  <a:pt x="15329" y="7992"/>
                </a:cubicBezTo>
                <a:cubicBezTo>
                  <a:pt x="15363" y="8077"/>
                  <a:pt x="15404" y="7944"/>
                  <a:pt x="15417" y="7908"/>
                </a:cubicBezTo>
                <a:cubicBezTo>
                  <a:pt x="15417" y="7896"/>
                  <a:pt x="15430" y="7884"/>
                  <a:pt x="15444" y="7896"/>
                </a:cubicBezTo>
                <a:cubicBezTo>
                  <a:pt x="15451" y="7908"/>
                  <a:pt x="15451" y="7920"/>
                  <a:pt x="15451" y="7944"/>
                </a:cubicBezTo>
                <a:cubicBezTo>
                  <a:pt x="15437" y="8149"/>
                  <a:pt x="15316" y="8270"/>
                  <a:pt x="15289" y="8463"/>
                </a:cubicBezTo>
                <a:cubicBezTo>
                  <a:pt x="15282" y="8487"/>
                  <a:pt x="15282" y="8511"/>
                  <a:pt x="15289" y="8535"/>
                </a:cubicBezTo>
                <a:cubicBezTo>
                  <a:pt x="15302" y="8583"/>
                  <a:pt x="15350" y="8571"/>
                  <a:pt x="15370" y="8535"/>
                </a:cubicBezTo>
                <a:cubicBezTo>
                  <a:pt x="15390" y="8511"/>
                  <a:pt x="15397" y="8463"/>
                  <a:pt x="15417" y="8438"/>
                </a:cubicBezTo>
                <a:cubicBezTo>
                  <a:pt x="15430" y="8414"/>
                  <a:pt x="15464" y="8390"/>
                  <a:pt x="15451" y="8463"/>
                </a:cubicBezTo>
                <a:cubicBezTo>
                  <a:pt x="15451" y="8487"/>
                  <a:pt x="15444" y="8499"/>
                  <a:pt x="15430" y="8523"/>
                </a:cubicBezTo>
                <a:cubicBezTo>
                  <a:pt x="15410" y="8571"/>
                  <a:pt x="15383" y="8619"/>
                  <a:pt x="15356" y="8668"/>
                </a:cubicBezTo>
                <a:cubicBezTo>
                  <a:pt x="15343" y="8692"/>
                  <a:pt x="15329" y="8716"/>
                  <a:pt x="15316" y="8740"/>
                </a:cubicBezTo>
                <a:cubicBezTo>
                  <a:pt x="15302" y="8776"/>
                  <a:pt x="15295" y="8812"/>
                  <a:pt x="15289" y="8861"/>
                </a:cubicBezTo>
                <a:cubicBezTo>
                  <a:pt x="15282" y="8897"/>
                  <a:pt x="15275" y="8945"/>
                  <a:pt x="15289" y="8969"/>
                </a:cubicBezTo>
                <a:cubicBezTo>
                  <a:pt x="15302" y="8981"/>
                  <a:pt x="15316" y="8981"/>
                  <a:pt x="15329" y="8969"/>
                </a:cubicBezTo>
                <a:cubicBezTo>
                  <a:pt x="15336" y="8957"/>
                  <a:pt x="15350" y="8945"/>
                  <a:pt x="15356" y="8921"/>
                </a:cubicBezTo>
                <a:cubicBezTo>
                  <a:pt x="15370" y="8897"/>
                  <a:pt x="15383" y="8861"/>
                  <a:pt x="15397" y="8836"/>
                </a:cubicBezTo>
                <a:cubicBezTo>
                  <a:pt x="15404" y="8824"/>
                  <a:pt x="15410" y="8836"/>
                  <a:pt x="15410" y="8848"/>
                </a:cubicBezTo>
                <a:cubicBezTo>
                  <a:pt x="15417" y="8861"/>
                  <a:pt x="15417" y="8873"/>
                  <a:pt x="15417" y="8885"/>
                </a:cubicBezTo>
                <a:cubicBezTo>
                  <a:pt x="15404" y="8993"/>
                  <a:pt x="15377" y="9053"/>
                  <a:pt x="15329" y="9114"/>
                </a:cubicBezTo>
                <a:cubicBezTo>
                  <a:pt x="15282" y="9198"/>
                  <a:pt x="15228" y="9283"/>
                  <a:pt x="15221" y="9391"/>
                </a:cubicBezTo>
                <a:cubicBezTo>
                  <a:pt x="15221" y="9415"/>
                  <a:pt x="15221" y="9439"/>
                  <a:pt x="15221" y="9451"/>
                </a:cubicBezTo>
                <a:cubicBezTo>
                  <a:pt x="13534" y="9451"/>
                  <a:pt x="13534" y="9451"/>
                  <a:pt x="13534" y="9451"/>
                </a:cubicBezTo>
                <a:cubicBezTo>
                  <a:pt x="13534" y="9451"/>
                  <a:pt x="13534" y="9439"/>
                  <a:pt x="13534" y="9439"/>
                </a:cubicBezTo>
                <a:cubicBezTo>
                  <a:pt x="13534" y="9379"/>
                  <a:pt x="13514" y="9319"/>
                  <a:pt x="13493" y="9258"/>
                </a:cubicBezTo>
                <a:cubicBezTo>
                  <a:pt x="13466" y="9198"/>
                  <a:pt x="13453" y="9138"/>
                  <a:pt x="13426" y="9078"/>
                </a:cubicBezTo>
                <a:cubicBezTo>
                  <a:pt x="13405" y="9005"/>
                  <a:pt x="13379" y="8945"/>
                  <a:pt x="13372" y="8861"/>
                </a:cubicBezTo>
                <a:cubicBezTo>
                  <a:pt x="13412" y="8788"/>
                  <a:pt x="13460" y="9017"/>
                  <a:pt x="13514" y="8993"/>
                </a:cubicBezTo>
                <a:cubicBezTo>
                  <a:pt x="13554" y="8969"/>
                  <a:pt x="13534" y="8861"/>
                  <a:pt x="13514" y="8800"/>
                </a:cubicBezTo>
                <a:cubicBezTo>
                  <a:pt x="13460" y="8655"/>
                  <a:pt x="13426" y="8487"/>
                  <a:pt x="13399" y="8318"/>
                </a:cubicBezTo>
                <a:cubicBezTo>
                  <a:pt x="13392" y="8245"/>
                  <a:pt x="13385" y="8149"/>
                  <a:pt x="13379" y="8065"/>
                </a:cubicBezTo>
                <a:cubicBezTo>
                  <a:pt x="13372" y="8040"/>
                  <a:pt x="13379" y="7847"/>
                  <a:pt x="13331" y="7908"/>
                </a:cubicBezTo>
                <a:cubicBezTo>
                  <a:pt x="13318" y="7920"/>
                  <a:pt x="13318" y="7944"/>
                  <a:pt x="13311" y="7980"/>
                </a:cubicBezTo>
                <a:cubicBezTo>
                  <a:pt x="13291" y="8113"/>
                  <a:pt x="13277" y="8257"/>
                  <a:pt x="13257" y="8402"/>
                </a:cubicBezTo>
                <a:cubicBezTo>
                  <a:pt x="13237" y="8511"/>
                  <a:pt x="13230" y="8668"/>
                  <a:pt x="13190" y="8764"/>
                </a:cubicBezTo>
                <a:cubicBezTo>
                  <a:pt x="13169" y="8812"/>
                  <a:pt x="13142" y="8848"/>
                  <a:pt x="13142" y="8921"/>
                </a:cubicBezTo>
                <a:cubicBezTo>
                  <a:pt x="13142" y="8933"/>
                  <a:pt x="13149" y="8933"/>
                  <a:pt x="13149" y="8933"/>
                </a:cubicBezTo>
                <a:cubicBezTo>
                  <a:pt x="13149" y="8945"/>
                  <a:pt x="13156" y="8945"/>
                  <a:pt x="13162" y="8957"/>
                </a:cubicBezTo>
                <a:cubicBezTo>
                  <a:pt x="13203" y="8981"/>
                  <a:pt x="13237" y="8921"/>
                  <a:pt x="13270" y="8861"/>
                </a:cubicBezTo>
                <a:cubicBezTo>
                  <a:pt x="13270" y="8861"/>
                  <a:pt x="13277" y="8848"/>
                  <a:pt x="13284" y="8848"/>
                </a:cubicBezTo>
                <a:cubicBezTo>
                  <a:pt x="13284" y="8836"/>
                  <a:pt x="13291" y="8848"/>
                  <a:pt x="13298" y="8848"/>
                </a:cubicBezTo>
                <a:cubicBezTo>
                  <a:pt x="13304" y="8873"/>
                  <a:pt x="13298" y="8921"/>
                  <a:pt x="13298" y="8945"/>
                </a:cubicBezTo>
                <a:cubicBezTo>
                  <a:pt x="13291" y="9017"/>
                  <a:pt x="13270" y="9090"/>
                  <a:pt x="13250" y="9138"/>
                </a:cubicBezTo>
                <a:cubicBezTo>
                  <a:pt x="13210" y="9234"/>
                  <a:pt x="13156" y="9319"/>
                  <a:pt x="13129" y="9415"/>
                </a:cubicBezTo>
                <a:cubicBezTo>
                  <a:pt x="13122" y="9439"/>
                  <a:pt x="13115" y="9464"/>
                  <a:pt x="13115" y="9488"/>
                </a:cubicBezTo>
                <a:cubicBezTo>
                  <a:pt x="13115" y="9536"/>
                  <a:pt x="13142" y="9560"/>
                  <a:pt x="13169" y="9560"/>
                </a:cubicBezTo>
                <a:cubicBezTo>
                  <a:pt x="13196" y="9572"/>
                  <a:pt x="13217" y="9524"/>
                  <a:pt x="13230" y="9476"/>
                </a:cubicBezTo>
                <a:cubicBezTo>
                  <a:pt x="13237" y="9439"/>
                  <a:pt x="13244" y="9403"/>
                  <a:pt x="13257" y="9391"/>
                </a:cubicBezTo>
                <a:cubicBezTo>
                  <a:pt x="13264" y="9391"/>
                  <a:pt x="13270" y="9391"/>
                  <a:pt x="13270" y="9391"/>
                </a:cubicBezTo>
                <a:cubicBezTo>
                  <a:pt x="13277" y="9391"/>
                  <a:pt x="13277" y="9403"/>
                  <a:pt x="13277" y="9403"/>
                </a:cubicBezTo>
                <a:cubicBezTo>
                  <a:pt x="13277" y="9464"/>
                  <a:pt x="13270" y="9524"/>
                  <a:pt x="13257" y="9572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60" y="9620"/>
                  <a:pt x="12892" y="9512"/>
                  <a:pt x="12845" y="9415"/>
                </a:cubicBezTo>
                <a:cubicBezTo>
                  <a:pt x="12825" y="9355"/>
                  <a:pt x="12805" y="9307"/>
                  <a:pt x="12798" y="9246"/>
                </a:cubicBezTo>
                <a:cubicBezTo>
                  <a:pt x="12791" y="9222"/>
                  <a:pt x="12785" y="9162"/>
                  <a:pt x="12785" y="9150"/>
                </a:cubicBezTo>
                <a:cubicBezTo>
                  <a:pt x="12798" y="9114"/>
                  <a:pt x="12818" y="9162"/>
                  <a:pt x="12825" y="9186"/>
                </a:cubicBezTo>
                <a:cubicBezTo>
                  <a:pt x="12839" y="9210"/>
                  <a:pt x="12845" y="9246"/>
                  <a:pt x="12859" y="9271"/>
                </a:cubicBezTo>
                <a:cubicBezTo>
                  <a:pt x="12865" y="9295"/>
                  <a:pt x="12879" y="9319"/>
                  <a:pt x="12892" y="9331"/>
                </a:cubicBezTo>
                <a:cubicBezTo>
                  <a:pt x="12906" y="9343"/>
                  <a:pt x="12920" y="9355"/>
                  <a:pt x="12933" y="9343"/>
                </a:cubicBezTo>
                <a:cubicBezTo>
                  <a:pt x="12953" y="9331"/>
                  <a:pt x="12960" y="9283"/>
                  <a:pt x="12960" y="9246"/>
                </a:cubicBezTo>
                <a:cubicBezTo>
                  <a:pt x="12967" y="9186"/>
                  <a:pt x="12953" y="9138"/>
                  <a:pt x="12933" y="9090"/>
                </a:cubicBezTo>
                <a:cubicBezTo>
                  <a:pt x="12913" y="9041"/>
                  <a:pt x="12892" y="9005"/>
                  <a:pt x="12872" y="8957"/>
                </a:cubicBezTo>
                <a:cubicBezTo>
                  <a:pt x="12852" y="8933"/>
                  <a:pt x="12839" y="8897"/>
                  <a:pt x="12825" y="8861"/>
                </a:cubicBezTo>
                <a:cubicBezTo>
                  <a:pt x="12812" y="8824"/>
                  <a:pt x="12744" y="8607"/>
                  <a:pt x="12791" y="8583"/>
                </a:cubicBezTo>
                <a:cubicBezTo>
                  <a:pt x="12805" y="8571"/>
                  <a:pt x="12818" y="8583"/>
                  <a:pt x="12825" y="8595"/>
                </a:cubicBezTo>
                <a:cubicBezTo>
                  <a:pt x="12839" y="8607"/>
                  <a:pt x="12845" y="8631"/>
                  <a:pt x="12852" y="8643"/>
                </a:cubicBezTo>
                <a:cubicBezTo>
                  <a:pt x="12872" y="8692"/>
                  <a:pt x="12899" y="8704"/>
                  <a:pt x="12926" y="8704"/>
                </a:cubicBezTo>
                <a:cubicBezTo>
                  <a:pt x="12933" y="8704"/>
                  <a:pt x="12947" y="8704"/>
                  <a:pt x="12947" y="8692"/>
                </a:cubicBezTo>
                <a:cubicBezTo>
                  <a:pt x="12960" y="8680"/>
                  <a:pt x="12960" y="8655"/>
                  <a:pt x="12960" y="8643"/>
                </a:cubicBezTo>
                <a:cubicBezTo>
                  <a:pt x="12960" y="8571"/>
                  <a:pt x="12940" y="8511"/>
                  <a:pt x="12920" y="8463"/>
                </a:cubicBezTo>
                <a:cubicBezTo>
                  <a:pt x="12892" y="8402"/>
                  <a:pt x="12879" y="8330"/>
                  <a:pt x="12859" y="8270"/>
                </a:cubicBezTo>
                <a:cubicBezTo>
                  <a:pt x="12832" y="8197"/>
                  <a:pt x="12805" y="8137"/>
                  <a:pt x="12798" y="8052"/>
                </a:cubicBezTo>
                <a:cubicBezTo>
                  <a:pt x="12845" y="7980"/>
                  <a:pt x="12886" y="8221"/>
                  <a:pt x="12940" y="8185"/>
                </a:cubicBezTo>
                <a:cubicBezTo>
                  <a:pt x="12980" y="8161"/>
                  <a:pt x="12967" y="8052"/>
                  <a:pt x="12940" y="7992"/>
                </a:cubicBezTo>
                <a:cubicBezTo>
                  <a:pt x="12886" y="7847"/>
                  <a:pt x="12852" y="7691"/>
                  <a:pt x="12832" y="7522"/>
                </a:cubicBezTo>
                <a:cubicBezTo>
                  <a:pt x="12818" y="7437"/>
                  <a:pt x="12812" y="7353"/>
                  <a:pt x="12805" y="7269"/>
                </a:cubicBezTo>
                <a:cubicBezTo>
                  <a:pt x="12805" y="7232"/>
                  <a:pt x="12805" y="7051"/>
                  <a:pt x="12758" y="7100"/>
                </a:cubicBezTo>
                <a:cubicBezTo>
                  <a:pt x="12744" y="7112"/>
                  <a:pt x="12744" y="7148"/>
                  <a:pt x="12737" y="7172"/>
                </a:cubicBezTo>
                <a:cubicBezTo>
                  <a:pt x="12724" y="7317"/>
                  <a:pt x="12704" y="7462"/>
                  <a:pt x="12683" y="7594"/>
                </a:cubicBezTo>
                <a:cubicBezTo>
                  <a:pt x="12670" y="7715"/>
                  <a:pt x="12656" y="7859"/>
                  <a:pt x="12622" y="7956"/>
                </a:cubicBezTo>
                <a:cubicBezTo>
                  <a:pt x="12595" y="8004"/>
                  <a:pt x="12569" y="8052"/>
                  <a:pt x="12575" y="8125"/>
                </a:cubicBezTo>
                <a:cubicBezTo>
                  <a:pt x="12575" y="8125"/>
                  <a:pt x="12575" y="8125"/>
                  <a:pt x="12575" y="8137"/>
                </a:cubicBezTo>
                <a:cubicBezTo>
                  <a:pt x="12575" y="8149"/>
                  <a:pt x="12582" y="8149"/>
                  <a:pt x="12589" y="8149"/>
                </a:cubicBezTo>
                <a:cubicBezTo>
                  <a:pt x="12636" y="8173"/>
                  <a:pt x="12663" y="8113"/>
                  <a:pt x="12697" y="8065"/>
                </a:cubicBezTo>
                <a:cubicBezTo>
                  <a:pt x="12697" y="8052"/>
                  <a:pt x="12704" y="8052"/>
                  <a:pt x="12710" y="8040"/>
                </a:cubicBezTo>
                <a:cubicBezTo>
                  <a:pt x="12717" y="8040"/>
                  <a:pt x="12717" y="8040"/>
                  <a:pt x="12724" y="8052"/>
                </a:cubicBezTo>
                <a:cubicBezTo>
                  <a:pt x="12737" y="8065"/>
                  <a:pt x="12724" y="8125"/>
                  <a:pt x="12724" y="8137"/>
                </a:cubicBezTo>
                <a:cubicBezTo>
                  <a:pt x="12717" y="8209"/>
                  <a:pt x="12697" y="8282"/>
                  <a:pt x="12677" y="8342"/>
                </a:cubicBezTo>
                <a:cubicBezTo>
                  <a:pt x="12636" y="8438"/>
                  <a:pt x="12582" y="8511"/>
                  <a:pt x="12555" y="8619"/>
                </a:cubicBezTo>
                <a:cubicBezTo>
                  <a:pt x="12548" y="8643"/>
                  <a:pt x="12542" y="8668"/>
                  <a:pt x="12542" y="8692"/>
                </a:cubicBezTo>
                <a:cubicBezTo>
                  <a:pt x="12548" y="8728"/>
                  <a:pt x="12569" y="8764"/>
                  <a:pt x="12595" y="8764"/>
                </a:cubicBezTo>
                <a:cubicBezTo>
                  <a:pt x="12629" y="8764"/>
                  <a:pt x="12643" y="8716"/>
                  <a:pt x="12656" y="8668"/>
                </a:cubicBezTo>
                <a:cubicBezTo>
                  <a:pt x="12663" y="8643"/>
                  <a:pt x="12670" y="8607"/>
                  <a:pt x="12690" y="8583"/>
                </a:cubicBezTo>
                <a:cubicBezTo>
                  <a:pt x="12690" y="8583"/>
                  <a:pt x="12697" y="8583"/>
                  <a:pt x="12697" y="8595"/>
                </a:cubicBezTo>
                <a:cubicBezTo>
                  <a:pt x="12704" y="8595"/>
                  <a:pt x="12704" y="8595"/>
                  <a:pt x="12704" y="8595"/>
                </a:cubicBezTo>
                <a:cubicBezTo>
                  <a:pt x="12704" y="8668"/>
                  <a:pt x="12697" y="8740"/>
                  <a:pt x="12683" y="8800"/>
                </a:cubicBezTo>
                <a:cubicBezTo>
                  <a:pt x="12663" y="8861"/>
                  <a:pt x="12636" y="8909"/>
                  <a:pt x="12609" y="8957"/>
                </a:cubicBezTo>
                <a:cubicBezTo>
                  <a:pt x="12595" y="8981"/>
                  <a:pt x="12575" y="9005"/>
                  <a:pt x="12569" y="9041"/>
                </a:cubicBezTo>
                <a:cubicBezTo>
                  <a:pt x="12562" y="9066"/>
                  <a:pt x="12555" y="9090"/>
                  <a:pt x="12555" y="9114"/>
                </a:cubicBezTo>
                <a:cubicBezTo>
                  <a:pt x="12562" y="9150"/>
                  <a:pt x="12569" y="9174"/>
                  <a:pt x="12582" y="9186"/>
                </a:cubicBezTo>
                <a:cubicBezTo>
                  <a:pt x="12602" y="9198"/>
                  <a:pt x="12622" y="9174"/>
                  <a:pt x="12636" y="9150"/>
                </a:cubicBezTo>
                <a:cubicBezTo>
                  <a:pt x="12650" y="9138"/>
                  <a:pt x="12690" y="9017"/>
                  <a:pt x="12704" y="9066"/>
                </a:cubicBezTo>
                <a:cubicBezTo>
                  <a:pt x="12710" y="9078"/>
                  <a:pt x="12697" y="9150"/>
                  <a:pt x="12697" y="9162"/>
                </a:cubicBezTo>
                <a:cubicBezTo>
                  <a:pt x="12690" y="9234"/>
                  <a:pt x="12677" y="9295"/>
                  <a:pt x="12663" y="9355"/>
                </a:cubicBezTo>
                <a:cubicBezTo>
                  <a:pt x="12636" y="9476"/>
                  <a:pt x="12595" y="9584"/>
                  <a:pt x="12542" y="9681"/>
                </a:cubicBezTo>
                <a:cubicBezTo>
                  <a:pt x="12521" y="9729"/>
                  <a:pt x="12494" y="9777"/>
                  <a:pt x="12494" y="9825"/>
                </a:cubicBezTo>
                <a:cubicBezTo>
                  <a:pt x="12494" y="9910"/>
                  <a:pt x="12548" y="9934"/>
                  <a:pt x="12589" y="9922"/>
                </a:cubicBezTo>
                <a:cubicBezTo>
                  <a:pt x="12636" y="9898"/>
                  <a:pt x="12636" y="9801"/>
                  <a:pt x="12670" y="9753"/>
                </a:cubicBezTo>
                <a:cubicBezTo>
                  <a:pt x="12677" y="9753"/>
                  <a:pt x="12677" y="9741"/>
                  <a:pt x="12683" y="9753"/>
                </a:cubicBezTo>
                <a:cubicBezTo>
                  <a:pt x="12690" y="9753"/>
                  <a:pt x="12690" y="9765"/>
                  <a:pt x="12690" y="9777"/>
                </a:cubicBezTo>
                <a:cubicBezTo>
                  <a:pt x="12683" y="9837"/>
                  <a:pt x="12677" y="9898"/>
                  <a:pt x="12663" y="9958"/>
                </a:cubicBezTo>
                <a:cubicBezTo>
                  <a:pt x="12204" y="10247"/>
                  <a:pt x="12204" y="10247"/>
                  <a:pt x="12204" y="10247"/>
                </a:cubicBezTo>
                <a:cubicBezTo>
                  <a:pt x="12190" y="10223"/>
                  <a:pt x="12184" y="10211"/>
                  <a:pt x="12170" y="10187"/>
                </a:cubicBezTo>
                <a:cubicBezTo>
                  <a:pt x="12157" y="10151"/>
                  <a:pt x="12089" y="9934"/>
                  <a:pt x="12137" y="9898"/>
                </a:cubicBezTo>
                <a:cubicBezTo>
                  <a:pt x="12150" y="9898"/>
                  <a:pt x="12164" y="9910"/>
                  <a:pt x="12177" y="9922"/>
                </a:cubicBezTo>
                <a:cubicBezTo>
                  <a:pt x="12184" y="9934"/>
                  <a:pt x="12190" y="9958"/>
                  <a:pt x="12197" y="9970"/>
                </a:cubicBezTo>
                <a:cubicBezTo>
                  <a:pt x="12218" y="10006"/>
                  <a:pt x="12245" y="10030"/>
                  <a:pt x="12278" y="10030"/>
                </a:cubicBezTo>
                <a:cubicBezTo>
                  <a:pt x="12285" y="10030"/>
                  <a:pt x="12292" y="10030"/>
                  <a:pt x="12299" y="10018"/>
                </a:cubicBezTo>
                <a:cubicBezTo>
                  <a:pt x="12305" y="10006"/>
                  <a:pt x="12312" y="9982"/>
                  <a:pt x="12312" y="9958"/>
                </a:cubicBezTo>
                <a:cubicBezTo>
                  <a:pt x="12312" y="9898"/>
                  <a:pt x="12292" y="9837"/>
                  <a:pt x="12265" y="9777"/>
                </a:cubicBezTo>
                <a:cubicBezTo>
                  <a:pt x="12245" y="9717"/>
                  <a:pt x="12224" y="9656"/>
                  <a:pt x="12204" y="9596"/>
                </a:cubicBezTo>
                <a:cubicBezTo>
                  <a:pt x="12177" y="9524"/>
                  <a:pt x="12150" y="9464"/>
                  <a:pt x="12143" y="9379"/>
                </a:cubicBezTo>
                <a:cubicBezTo>
                  <a:pt x="12190" y="9307"/>
                  <a:pt x="12231" y="9548"/>
                  <a:pt x="12292" y="9512"/>
                </a:cubicBezTo>
                <a:cubicBezTo>
                  <a:pt x="12332" y="9488"/>
                  <a:pt x="12312" y="9379"/>
                  <a:pt x="12285" y="9319"/>
                </a:cubicBezTo>
                <a:cubicBezTo>
                  <a:pt x="12231" y="9174"/>
                  <a:pt x="12197" y="9017"/>
                  <a:pt x="12177" y="8848"/>
                </a:cubicBezTo>
                <a:cubicBezTo>
                  <a:pt x="12164" y="8764"/>
                  <a:pt x="12157" y="8680"/>
                  <a:pt x="12150" y="8595"/>
                </a:cubicBezTo>
                <a:cubicBezTo>
                  <a:pt x="12150" y="8559"/>
                  <a:pt x="12150" y="8366"/>
                  <a:pt x="12110" y="8426"/>
                </a:cubicBezTo>
                <a:cubicBezTo>
                  <a:pt x="12096" y="8438"/>
                  <a:pt x="12089" y="8463"/>
                  <a:pt x="12089" y="8499"/>
                </a:cubicBezTo>
                <a:cubicBezTo>
                  <a:pt x="12069" y="8631"/>
                  <a:pt x="12049" y="8776"/>
                  <a:pt x="12029" y="8921"/>
                </a:cubicBezTo>
                <a:cubicBezTo>
                  <a:pt x="12015" y="9029"/>
                  <a:pt x="12008" y="9186"/>
                  <a:pt x="11968" y="9283"/>
                </a:cubicBezTo>
                <a:cubicBezTo>
                  <a:pt x="11948" y="9331"/>
                  <a:pt x="11920" y="9367"/>
                  <a:pt x="11920" y="9439"/>
                </a:cubicBezTo>
                <a:cubicBezTo>
                  <a:pt x="11920" y="9451"/>
                  <a:pt x="11920" y="9451"/>
                  <a:pt x="11920" y="9464"/>
                </a:cubicBezTo>
                <a:cubicBezTo>
                  <a:pt x="11927" y="9464"/>
                  <a:pt x="11927" y="9476"/>
                  <a:pt x="11934" y="9476"/>
                </a:cubicBezTo>
                <a:cubicBezTo>
                  <a:pt x="11981" y="9500"/>
                  <a:pt x="12015" y="9439"/>
                  <a:pt x="12042" y="9379"/>
                </a:cubicBezTo>
                <a:cubicBezTo>
                  <a:pt x="12049" y="9379"/>
                  <a:pt x="12049" y="9367"/>
                  <a:pt x="12055" y="9367"/>
                </a:cubicBezTo>
                <a:cubicBezTo>
                  <a:pt x="12062" y="9367"/>
                  <a:pt x="12069" y="9367"/>
                  <a:pt x="12069" y="9367"/>
                </a:cubicBezTo>
                <a:cubicBezTo>
                  <a:pt x="12082" y="9391"/>
                  <a:pt x="12076" y="9439"/>
                  <a:pt x="12069" y="9464"/>
                </a:cubicBezTo>
                <a:cubicBezTo>
                  <a:pt x="12062" y="9536"/>
                  <a:pt x="12049" y="9608"/>
                  <a:pt x="12022" y="9669"/>
                </a:cubicBezTo>
                <a:cubicBezTo>
                  <a:pt x="11981" y="9753"/>
                  <a:pt x="11934" y="9837"/>
                  <a:pt x="11900" y="9946"/>
                </a:cubicBezTo>
                <a:cubicBezTo>
                  <a:pt x="11894" y="9958"/>
                  <a:pt x="11887" y="9982"/>
                  <a:pt x="11894" y="10006"/>
                </a:cubicBezTo>
                <a:cubicBezTo>
                  <a:pt x="11894" y="10054"/>
                  <a:pt x="11920" y="10079"/>
                  <a:pt x="11941" y="10079"/>
                </a:cubicBezTo>
                <a:cubicBezTo>
                  <a:pt x="11975" y="10091"/>
                  <a:pt x="11988" y="10042"/>
                  <a:pt x="12002" y="9994"/>
                </a:cubicBezTo>
                <a:cubicBezTo>
                  <a:pt x="12008" y="9958"/>
                  <a:pt x="12015" y="9922"/>
                  <a:pt x="12035" y="9910"/>
                </a:cubicBezTo>
                <a:cubicBezTo>
                  <a:pt x="12035" y="9910"/>
                  <a:pt x="12042" y="9910"/>
                  <a:pt x="12049" y="9910"/>
                </a:cubicBezTo>
                <a:cubicBezTo>
                  <a:pt x="12049" y="9910"/>
                  <a:pt x="12049" y="9922"/>
                  <a:pt x="12049" y="9922"/>
                </a:cubicBezTo>
                <a:cubicBezTo>
                  <a:pt x="12049" y="9994"/>
                  <a:pt x="12042" y="10054"/>
                  <a:pt x="12029" y="10127"/>
                </a:cubicBezTo>
                <a:cubicBezTo>
                  <a:pt x="12008" y="10187"/>
                  <a:pt x="11981" y="10223"/>
                  <a:pt x="11954" y="10272"/>
                </a:cubicBezTo>
                <a:cubicBezTo>
                  <a:pt x="11941" y="10308"/>
                  <a:pt x="11927" y="10332"/>
                  <a:pt x="11914" y="10368"/>
                </a:cubicBezTo>
                <a:cubicBezTo>
                  <a:pt x="11907" y="10380"/>
                  <a:pt x="11900" y="10416"/>
                  <a:pt x="11900" y="10440"/>
                </a:cubicBezTo>
                <a:cubicBezTo>
                  <a:pt x="11617" y="10621"/>
                  <a:pt x="11617" y="10621"/>
                  <a:pt x="11617" y="10621"/>
                </a:cubicBezTo>
                <a:cubicBezTo>
                  <a:pt x="10564" y="10621"/>
                  <a:pt x="10564" y="10621"/>
                  <a:pt x="10564" y="10621"/>
                </a:cubicBezTo>
                <a:cubicBezTo>
                  <a:pt x="10051" y="10199"/>
                  <a:pt x="10051" y="10199"/>
                  <a:pt x="10051" y="10199"/>
                </a:cubicBezTo>
                <a:cubicBezTo>
                  <a:pt x="10031" y="10151"/>
                  <a:pt x="10010" y="10115"/>
                  <a:pt x="9990" y="10079"/>
                </a:cubicBezTo>
                <a:cubicBezTo>
                  <a:pt x="9970" y="10042"/>
                  <a:pt x="9956" y="10018"/>
                  <a:pt x="9943" y="9982"/>
                </a:cubicBezTo>
                <a:cubicBezTo>
                  <a:pt x="9922" y="9946"/>
                  <a:pt x="9862" y="9729"/>
                  <a:pt x="9909" y="9693"/>
                </a:cubicBezTo>
                <a:cubicBezTo>
                  <a:pt x="9922" y="9693"/>
                  <a:pt x="9936" y="9705"/>
                  <a:pt x="9943" y="9717"/>
                </a:cubicBezTo>
                <a:cubicBezTo>
                  <a:pt x="9950" y="9729"/>
                  <a:pt x="9956" y="9753"/>
                  <a:pt x="9970" y="9765"/>
                </a:cubicBezTo>
                <a:cubicBezTo>
                  <a:pt x="9983" y="9801"/>
                  <a:pt x="10017" y="9825"/>
                  <a:pt x="10044" y="9825"/>
                </a:cubicBezTo>
                <a:cubicBezTo>
                  <a:pt x="10051" y="9825"/>
                  <a:pt x="10058" y="9825"/>
                  <a:pt x="10064" y="9813"/>
                </a:cubicBezTo>
                <a:cubicBezTo>
                  <a:pt x="10078" y="9801"/>
                  <a:pt x="10078" y="9777"/>
                  <a:pt x="10078" y="9753"/>
                </a:cubicBezTo>
                <a:cubicBezTo>
                  <a:pt x="10078" y="9693"/>
                  <a:pt x="10058" y="9632"/>
                  <a:pt x="10037" y="9572"/>
                </a:cubicBezTo>
                <a:cubicBezTo>
                  <a:pt x="10010" y="9512"/>
                  <a:pt x="9997" y="9451"/>
                  <a:pt x="9970" y="9391"/>
                </a:cubicBezTo>
                <a:cubicBezTo>
                  <a:pt x="9950" y="9319"/>
                  <a:pt x="9922" y="9258"/>
                  <a:pt x="9916" y="9174"/>
                </a:cubicBezTo>
                <a:cubicBezTo>
                  <a:pt x="9956" y="9102"/>
                  <a:pt x="10004" y="9343"/>
                  <a:pt x="10058" y="9307"/>
                </a:cubicBezTo>
                <a:cubicBezTo>
                  <a:pt x="10098" y="9283"/>
                  <a:pt x="10078" y="9174"/>
                  <a:pt x="10058" y="9114"/>
                </a:cubicBezTo>
                <a:cubicBezTo>
                  <a:pt x="10004" y="8969"/>
                  <a:pt x="9963" y="8812"/>
                  <a:pt x="9943" y="8643"/>
                </a:cubicBezTo>
                <a:cubicBezTo>
                  <a:pt x="9936" y="8559"/>
                  <a:pt x="9929" y="8475"/>
                  <a:pt x="9922" y="8390"/>
                </a:cubicBezTo>
                <a:cubicBezTo>
                  <a:pt x="9916" y="8354"/>
                  <a:pt x="9922" y="8161"/>
                  <a:pt x="9875" y="8221"/>
                </a:cubicBezTo>
                <a:cubicBezTo>
                  <a:pt x="9862" y="8233"/>
                  <a:pt x="9862" y="8257"/>
                  <a:pt x="9855" y="8294"/>
                </a:cubicBezTo>
                <a:cubicBezTo>
                  <a:pt x="9835" y="8426"/>
                  <a:pt x="9821" y="8571"/>
                  <a:pt x="9801" y="8716"/>
                </a:cubicBezTo>
                <a:cubicBezTo>
                  <a:pt x="9781" y="8824"/>
                  <a:pt x="9774" y="8981"/>
                  <a:pt x="9734" y="9078"/>
                </a:cubicBezTo>
                <a:cubicBezTo>
                  <a:pt x="9713" y="9126"/>
                  <a:pt x="9686" y="9162"/>
                  <a:pt x="9686" y="9234"/>
                </a:cubicBezTo>
                <a:cubicBezTo>
                  <a:pt x="9686" y="9246"/>
                  <a:pt x="9686" y="9246"/>
                  <a:pt x="9693" y="9258"/>
                </a:cubicBezTo>
                <a:cubicBezTo>
                  <a:pt x="9693" y="9258"/>
                  <a:pt x="9700" y="9271"/>
                  <a:pt x="9700" y="9271"/>
                </a:cubicBezTo>
                <a:cubicBezTo>
                  <a:pt x="9747" y="9295"/>
                  <a:pt x="9781" y="9234"/>
                  <a:pt x="9815" y="9174"/>
                </a:cubicBezTo>
                <a:cubicBezTo>
                  <a:pt x="9815" y="9174"/>
                  <a:pt x="9821" y="9162"/>
                  <a:pt x="9821" y="9162"/>
                </a:cubicBezTo>
                <a:cubicBezTo>
                  <a:pt x="9828" y="9162"/>
                  <a:pt x="9835" y="9162"/>
                  <a:pt x="9841" y="9162"/>
                </a:cubicBezTo>
                <a:cubicBezTo>
                  <a:pt x="9848" y="9186"/>
                  <a:pt x="9841" y="9234"/>
                  <a:pt x="9841" y="9258"/>
                </a:cubicBezTo>
                <a:cubicBezTo>
                  <a:pt x="9835" y="9331"/>
                  <a:pt x="9815" y="9403"/>
                  <a:pt x="9788" y="9464"/>
                </a:cubicBezTo>
                <a:cubicBezTo>
                  <a:pt x="9754" y="9548"/>
                  <a:pt x="9700" y="9632"/>
                  <a:pt x="9673" y="9741"/>
                </a:cubicBezTo>
                <a:cubicBezTo>
                  <a:pt x="9666" y="9753"/>
                  <a:pt x="9659" y="9777"/>
                  <a:pt x="9659" y="9801"/>
                </a:cubicBezTo>
                <a:cubicBezTo>
                  <a:pt x="9659" y="9849"/>
                  <a:pt x="9686" y="9874"/>
                  <a:pt x="9713" y="9874"/>
                </a:cubicBezTo>
                <a:cubicBezTo>
                  <a:pt x="9740" y="9886"/>
                  <a:pt x="9761" y="9837"/>
                  <a:pt x="9774" y="9789"/>
                </a:cubicBezTo>
                <a:cubicBezTo>
                  <a:pt x="9781" y="9753"/>
                  <a:pt x="9788" y="9717"/>
                  <a:pt x="9801" y="9705"/>
                </a:cubicBezTo>
                <a:cubicBezTo>
                  <a:pt x="9808" y="9705"/>
                  <a:pt x="9815" y="9705"/>
                  <a:pt x="9815" y="9705"/>
                </a:cubicBezTo>
                <a:cubicBezTo>
                  <a:pt x="9815" y="9705"/>
                  <a:pt x="9815" y="9717"/>
                  <a:pt x="9815" y="9717"/>
                </a:cubicBezTo>
                <a:cubicBezTo>
                  <a:pt x="9821" y="9789"/>
                  <a:pt x="9815" y="9849"/>
                  <a:pt x="9794" y="9922"/>
                </a:cubicBezTo>
                <a:cubicBezTo>
                  <a:pt x="9788" y="9934"/>
                  <a:pt x="9781" y="9958"/>
                  <a:pt x="9774" y="9982"/>
                </a:cubicBezTo>
                <a:cubicBezTo>
                  <a:pt x="9605" y="9837"/>
                  <a:pt x="9605" y="9837"/>
                  <a:pt x="9605" y="9837"/>
                </a:cubicBezTo>
                <a:cubicBezTo>
                  <a:pt x="9605" y="9789"/>
                  <a:pt x="9599" y="9729"/>
                  <a:pt x="9578" y="9681"/>
                </a:cubicBezTo>
                <a:cubicBezTo>
                  <a:pt x="9558" y="9632"/>
                  <a:pt x="9538" y="9596"/>
                  <a:pt x="9518" y="9560"/>
                </a:cubicBezTo>
                <a:cubicBezTo>
                  <a:pt x="9497" y="9524"/>
                  <a:pt x="9484" y="9488"/>
                  <a:pt x="9470" y="9464"/>
                </a:cubicBezTo>
                <a:cubicBezTo>
                  <a:pt x="9450" y="9427"/>
                  <a:pt x="9389" y="9210"/>
                  <a:pt x="9436" y="9174"/>
                </a:cubicBezTo>
                <a:cubicBezTo>
                  <a:pt x="9450" y="9174"/>
                  <a:pt x="9464" y="9174"/>
                  <a:pt x="9470" y="9198"/>
                </a:cubicBezTo>
                <a:cubicBezTo>
                  <a:pt x="9484" y="9210"/>
                  <a:pt x="9491" y="9234"/>
                  <a:pt x="9497" y="9246"/>
                </a:cubicBezTo>
                <a:cubicBezTo>
                  <a:pt x="9518" y="9283"/>
                  <a:pt x="9545" y="9307"/>
                  <a:pt x="9571" y="9307"/>
                </a:cubicBezTo>
                <a:cubicBezTo>
                  <a:pt x="9578" y="9307"/>
                  <a:pt x="9585" y="9295"/>
                  <a:pt x="9592" y="9295"/>
                </a:cubicBezTo>
                <a:cubicBezTo>
                  <a:pt x="9605" y="9283"/>
                  <a:pt x="9605" y="9258"/>
                  <a:pt x="9605" y="9234"/>
                </a:cubicBezTo>
                <a:cubicBezTo>
                  <a:pt x="9605" y="9174"/>
                  <a:pt x="9585" y="9114"/>
                  <a:pt x="9565" y="9053"/>
                </a:cubicBezTo>
                <a:cubicBezTo>
                  <a:pt x="9538" y="8993"/>
                  <a:pt x="9524" y="8933"/>
                  <a:pt x="9497" y="8873"/>
                </a:cubicBezTo>
                <a:cubicBezTo>
                  <a:pt x="9477" y="8800"/>
                  <a:pt x="9450" y="8740"/>
                  <a:pt x="9443" y="8655"/>
                </a:cubicBezTo>
                <a:cubicBezTo>
                  <a:pt x="9484" y="8583"/>
                  <a:pt x="9531" y="8812"/>
                  <a:pt x="9585" y="8788"/>
                </a:cubicBezTo>
                <a:cubicBezTo>
                  <a:pt x="9626" y="8764"/>
                  <a:pt x="9605" y="8655"/>
                  <a:pt x="9585" y="8595"/>
                </a:cubicBezTo>
                <a:cubicBezTo>
                  <a:pt x="9531" y="8450"/>
                  <a:pt x="9497" y="8282"/>
                  <a:pt x="9470" y="8113"/>
                </a:cubicBezTo>
                <a:cubicBezTo>
                  <a:pt x="9464" y="8028"/>
                  <a:pt x="9457" y="7944"/>
                  <a:pt x="9450" y="7859"/>
                </a:cubicBezTo>
                <a:cubicBezTo>
                  <a:pt x="9443" y="7835"/>
                  <a:pt x="9450" y="7642"/>
                  <a:pt x="9403" y="7703"/>
                </a:cubicBezTo>
                <a:cubicBezTo>
                  <a:pt x="9389" y="7715"/>
                  <a:pt x="9389" y="7739"/>
                  <a:pt x="9382" y="7775"/>
                </a:cubicBezTo>
                <a:cubicBezTo>
                  <a:pt x="9362" y="7908"/>
                  <a:pt x="9349" y="8052"/>
                  <a:pt x="9329" y="8197"/>
                </a:cubicBezTo>
                <a:cubicBezTo>
                  <a:pt x="9315" y="8306"/>
                  <a:pt x="9301" y="8463"/>
                  <a:pt x="9261" y="8559"/>
                </a:cubicBezTo>
                <a:cubicBezTo>
                  <a:pt x="9241" y="8607"/>
                  <a:pt x="9214" y="8643"/>
                  <a:pt x="9221" y="8716"/>
                </a:cubicBezTo>
                <a:cubicBezTo>
                  <a:pt x="9221" y="8728"/>
                  <a:pt x="9221" y="8728"/>
                  <a:pt x="9221" y="8728"/>
                </a:cubicBezTo>
                <a:cubicBezTo>
                  <a:pt x="9221" y="8740"/>
                  <a:pt x="9227" y="8740"/>
                  <a:pt x="9234" y="8752"/>
                </a:cubicBezTo>
                <a:cubicBezTo>
                  <a:pt x="9281" y="8776"/>
                  <a:pt x="9308" y="8716"/>
                  <a:pt x="9342" y="8655"/>
                </a:cubicBezTo>
                <a:cubicBezTo>
                  <a:pt x="9342" y="8655"/>
                  <a:pt x="9349" y="8643"/>
                  <a:pt x="9356" y="8643"/>
                </a:cubicBezTo>
                <a:cubicBezTo>
                  <a:pt x="9356" y="8631"/>
                  <a:pt x="9362" y="8643"/>
                  <a:pt x="9369" y="8643"/>
                </a:cubicBezTo>
                <a:cubicBezTo>
                  <a:pt x="9376" y="8668"/>
                  <a:pt x="9369" y="8716"/>
                  <a:pt x="9369" y="8740"/>
                </a:cubicBezTo>
                <a:cubicBezTo>
                  <a:pt x="9362" y="8812"/>
                  <a:pt x="9342" y="8885"/>
                  <a:pt x="9322" y="8933"/>
                </a:cubicBezTo>
                <a:cubicBezTo>
                  <a:pt x="9281" y="9029"/>
                  <a:pt x="9227" y="9114"/>
                  <a:pt x="9200" y="9210"/>
                </a:cubicBezTo>
                <a:cubicBezTo>
                  <a:pt x="9194" y="9234"/>
                  <a:pt x="9187" y="9258"/>
                  <a:pt x="9187" y="9283"/>
                </a:cubicBezTo>
                <a:cubicBezTo>
                  <a:pt x="9187" y="9331"/>
                  <a:pt x="9214" y="9355"/>
                  <a:pt x="9241" y="9355"/>
                </a:cubicBezTo>
                <a:cubicBezTo>
                  <a:pt x="9268" y="9367"/>
                  <a:pt x="9288" y="9319"/>
                  <a:pt x="9301" y="9271"/>
                </a:cubicBezTo>
                <a:cubicBezTo>
                  <a:pt x="9308" y="9234"/>
                  <a:pt x="9315" y="9198"/>
                  <a:pt x="9329" y="9186"/>
                </a:cubicBezTo>
                <a:cubicBezTo>
                  <a:pt x="9335" y="9186"/>
                  <a:pt x="9342" y="9186"/>
                  <a:pt x="9342" y="9186"/>
                </a:cubicBezTo>
                <a:cubicBezTo>
                  <a:pt x="9349" y="9186"/>
                  <a:pt x="9349" y="9198"/>
                  <a:pt x="9349" y="9198"/>
                </a:cubicBezTo>
                <a:cubicBezTo>
                  <a:pt x="9349" y="9271"/>
                  <a:pt x="9342" y="9331"/>
                  <a:pt x="9322" y="9403"/>
                </a:cubicBezTo>
                <a:cubicBezTo>
                  <a:pt x="9308" y="9464"/>
                  <a:pt x="9281" y="9500"/>
                  <a:pt x="9254" y="9548"/>
                </a:cubicBezTo>
                <a:cubicBezTo>
                  <a:pt x="8991" y="9331"/>
                  <a:pt x="8991" y="9331"/>
                  <a:pt x="8991" y="9331"/>
                </a:cubicBezTo>
                <a:cubicBezTo>
                  <a:pt x="8984" y="9258"/>
                  <a:pt x="8957" y="9186"/>
                  <a:pt x="8930" y="9138"/>
                </a:cubicBezTo>
                <a:cubicBezTo>
                  <a:pt x="8883" y="9029"/>
                  <a:pt x="8822" y="8921"/>
                  <a:pt x="8836" y="8788"/>
                </a:cubicBezTo>
                <a:cubicBezTo>
                  <a:pt x="8890" y="8788"/>
                  <a:pt x="8903" y="8945"/>
                  <a:pt x="8951" y="8945"/>
                </a:cubicBezTo>
                <a:cubicBezTo>
                  <a:pt x="8991" y="8945"/>
                  <a:pt x="9005" y="8861"/>
                  <a:pt x="8998" y="8788"/>
                </a:cubicBezTo>
                <a:cubicBezTo>
                  <a:pt x="8978" y="8655"/>
                  <a:pt x="8917" y="8559"/>
                  <a:pt x="8870" y="8450"/>
                </a:cubicBezTo>
                <a:cubicBezTo>
                  <a:pt x="8842" y="8402"/>
                  <a:pt x="8822" y="8342"/>
                  <a:pt x="8816" y="8282"/>
                </a:cubicBezTo>
                <a:cubicBezTo>
                  <a:pt x="8816" y="8257"/>
                  <a:pt x="8802" y="8209"/>
                  <a:pt x="8809" y="8185"/>
                </a:cubicBezTo>
                <a:cubicBezTo>
                  <a:pt x="8822" y="8161"/>
                  <a:pt x="8842" y="8197"/>
                  <a:pt x="8842" y="8221"/>
                </a:cubicBezTo>
                <a:cubicBezTo>
                  <a:pt x="8856" y="8245"/>
                  <a:pt x="8870" y="8282"/>
                  <a:pt x="8876" y="8306"/>
                </a:cubicBezTo>
                <a:cubicBezTo>
                  <a:pt x="8890" y="8330"/>
                  <a:pt x="8896" y="8354"/>
                  <a:pt x="8910" y="8366"/>
                </a:cubicBezTo>
                <a:cubicBezTo>
                  <a:pt x="8924" y="8378"/>
                  <a:pt x="8944" y="8390"/>
                  <a:pt x="8957" y="8378"/>
                </a:cubicBezTo>
                <a:cubicBezTo>
                  <a:pt x="8978" y="8366"/>
                  <a:pt x="8984" y="8318"/>
                  <a:pt x="8984" y="8282"/>
                </a:cubicBezTo>
                <a:cubicBezTo>
                  <a:pt x="8984" y="8233"/>
                  <a:pt x="8971" y="8173"/>
                  <a:pt x="8957" y="8125"/>
                </a:cubicBezTo>
                <a:cubicBezTo>
                  <a:pt x="8937" y="8077"/>
                  <a:pt x="8917" y="8040"/>
                  <a:pt x="8890" y="7992"/>
                </a:cubicBezTo>
                <a:cubicBezTo>
                  <a:pt x="8876" y="7968"/>
                  <a:pt x="8863" y="7932"/>
                  <a:pt x="8842" y="7896"/>
                </a:cubicBezTo>
                <a:cubicBezTo>
                  <a:pt x="8829" y="7859"/>
                  <a:pt x="8761" y="7642"/>
                  <a:pt x="8816" y="7618"/>
                </a:cubicBezTo>
                <a:cubicBezTo>
                  <a:pt x="8822" y="7606"/>
                  <a:pt x="8836" y="7618"/>
                  <a:pt x="8849" y="7630"/>
                </a:cubicBezTo>
                <a:cubicBezTo>
                  <a:pt x="8856" y="7654"/>
                  <a:pt x="8863" y="7667"/>
                  <a:pt x="8870" y="7691"/>
                </a:cubicBezTo>
                <a:cubicBezTo>
                  <a:pt x="8890" y="7727"/>
                  <a:pt x="8924" y="7751"/>
                  <a:pt x="8951" y="7739"/>
                </a:cubicBezTo>
                <a:cubicBezTo>
                  <a:pt x="8957" y="7739"/>
                  <a:pt x="8964" y="7739"/>
                  <a:pt x="8971" y="7727"/>
                </a:cubicBezTo>
                <a:cubicBezTo>
                  <a:pt x="8978" y="7715"/>
                  <a:pt x="8984" y="7703"/>
                  <a:pt x="8984" y="7679"/>
                </a:cubicBezTo>
                <a:cubicBezTo>
                  <a:pt x="8984" y="7606"/>
                  <a:pt x="8964" y="7546"/>
                  <a:pt x="8937" y="7498"/>
                </a:cubicBezTo>
                <a:cubicBezTo>
                  <a:pt x="8917" y="7437"/>
                  <a:pt x="8896" y="7377"/>
                  <a:pt x="8876" y="7305"/>
                </a:cubicBezTo>
                <a:cubicBezTo>
                  <a:pt x="8849" y="7244"/>
                  <a:pt x="8822" y="7184"/>
                  <a:pt x="8822" y="7088"/>
                </a:cubicBezTo>
                <a:cubicBezTo>
                  <a:pt x="8863" y="7015"/>
                  <a:pt x="8903" y="7256"/>
                  <a:pt x="8964" y="7220"/>
                </a:cubicBezTo>
                <a:cubicBezTo>
                  <a:pt x="9005" y="7196"/>
                  <a:pt x="8984" y="7100"/>
                  <a:pt x="8957" y="7027"/>
                </a:cubicBezTo>
                <a:cubicBezTo>
                  <a:pt x="8903" y="6895"/>
                  <a:pt x="8870" y="6726"/>
                  <a:pt x="8849" y="6557"/>
                </a:cubicBezTo>
                <a:cubicBezTo>
                  <a:pt x="8836" y="6473"/>
                  <a:pt x="8829" y="6388"/>
                  <a:pt x="8822" y="6304"/>
                </a:cubicBezTo>
                <a:cubicBezTo>
                  <a:pt x="8822" y="6268"/>
                  <a:pt x="8822" y="6087"/>
                  <a:pt x="8782" y="6135"/>
                </a:cubicBezTo>
                <a:cubicBezTo>
                  <a:pt x="8768" y="6147"/>
                  <a:pt x="8761" y="6183"/>
                  <a:pt x="8761" y="6207"/>
                </a:cubicBezTo>
                <a:cubicBezTo>
                  <a:pt x="8741" y="6352"/>
                  <a:pt x="8728" y="6497"/>
                  <a:pt x="8708" y="6629"/>
                </a:cubicBezTo>
                <a:cubicBezTo>
                  <a:pt x="8687" y="6750"/>
                  <a:pt x="8681" y="6895"/>
                  <a:pt x="8640" y="6991"/>
                </a:cubicBezTo>
                <a:cubicBezTo>
                  <a:pt x="8620" y="7051"/>
                  <a:pt x="8593" y="7088"/>
                  <a:pt x="8593" y="7160"/>
                </a:cubicBezTo>
                <a:cubicBezTo>
                  <a:pt x="8593" y="7160"/>
                  <a:pt x="8593" y="7172"/>
                  <a:pt x="8593" y="7172"/>
                </a:cubicBezTo>
                <a:cubicBezTo>
                  <a:pt x="8600" y="7184"/>
                  <a:pt x="8606" y="7184"/>
                  <a:pt x="8606" y="7184"/>
                </a:cubicBezTo>
                <a:cubicBezTo>
                  <a:pt x="8654" y="7220"/>
                  <a:pt x="8687" y="7160"/>
                  <a:pt x="8714" y="7100"/>
                </a:cubicBezTo>
                <a:cubicBezTo>
                  <a:pt x="8721" y="7088"/>
                  <a:pt x="8721" y="7088"/>
                  <a:pt x="8728" y="7076"/>
                </a:cubicBezTo>
                <a:cubicBezTo>
                  <a:pt x="8735" y="7076"/>
                  <a:pt x="8741" y="7076"/>
                  <a:pt x="8748" y="7088"/>
                </a:cubicBezTo>
                <a:cubicBezTo>
                  <a:pt x="8755" y="7100"/>
                  <a:pt x="8748" y="7160"/>
                  <a:pt x="8741" y="7184"/>
                </a:cubicBezTo>
                <a:cubicBezTo>
                  <a:pt x="8741" y="7256"/>
                  <a:pt x="8721" y="7317"/>
                  <a:pt x="8694" y="7377"/>
                </a:cubicBezTo>
                <a:cubicBezTo>
                  <a:pt x="8654" y="7474"/>
                  <a:pt x="8606" y="7546"/>
                  <a:pt x="8572" y="7654"/>
                </a:cubicBezTo>
                <a:cubicBezTo>
                  <a:pt x="8566" y="7679"/>
                  <a:pt x="8566" y="7703"/>
                  <a:pt x="8566" y="7727"/>
                </a:cubicBezTo>
                <a:cubicBezTo>
                  <a:pt x="8566" y="7775"/>
                  <a:pt x="8593" y="7799"/>
                  <a:pt x="8613" y="7799"/>
                </a:cubicBezTo>
                <a:cubicBezTo>
                  <a:pt x="8647" y="7799"/>
                  <a:pt x="8667" y="7763"/>
                  <a:pt x="8674" y="7715"/>
                </a:cubicBezTo>
                <a:cubicBezTo>
                  <a:pt x="8681" y="7679"/>
                  <a:pt x="8687" y="7642"/>
                  <a:pt x="8708" y="7630"/>
                </a:cubicBezTo>
                <a:cubicBezTo>
                  <a:pt x="8714" y="7618"/>
                  <a:pt x="8721" y="7618"/>
                  <a:pt x="8721" y="7630"/>
                </a:cubicBezTo>
                <a:cubicBezTo>
                  <a:pt x="8721" y="7630"/>
                  <a:pt x="8721" y="7630"/>
                  <a:pt x="8721" y="7642"/>
                </a:cubicBezTo>
                <a:cubicBezTo>
                  <a:pt x="8728" y="7703"/>
                  <a:pt x="8714" y="7775"/>
                  <a:pt x="8701" y="7835"/>
                </a:cubicBezTo>
                <a:cubicBezTo>
                  <a:pt x="8687" y="7908"/>
                  <a:pt x="8660" y="7944"/>
                  <a:pt x="8626" y="7992"/>
                </a:cubicBezTo>
                <a:cubicBezTo>
                  <a:pt x="8613" y="8016"/>
                  <a:pt x="8600" y="8040"/>
                  <a:pt x="8586" y="8077"/>
                </a:cubicBezTo>
                <a:cubicBezTo>
                  <a:pt x="8579" y="8101"/>
                  <a:pt x="8572" y="8125"/>
                  <a:pt x="8579" y="8161"/>
                </a:cubicBezTo>
                <a:cubicBezTo>
                  <a:pt x="8579" y="8185"/>
                  <a:pt x="8586" y="8209"/>
                  <a:pt x="8600" y="8221"/>
                </a:cubicBezTo>
                <a:cubicBezTo>
                  <a:pt x="8620" y="8233"/>
                  <a:pt x="8647" y="8209"/>
                  <a:pt x="8660" y="8185"/>
                </a:cubicBezTo>
                <a:cubicBezTo>
                  <a:pt x="8667" y="8173"/>
                  <a:pt x="8708" y="8052"/>
                  <a:pt x="8721" y="8101"/>
                </a:cubicBezTo>
                <a:cubicBezTo>
                  <a:pt x="8728" y="8113"/>
                  <a:pt x="8721" y="8185"/>
                  <a:pt x="8714" y="8197"/>
                </a:cubicBezTo>
                <a:cubicBezTo>
                  <a:pt x="8708" y="8270"/>
                  <a:pt x="8701" y="8330"/>
                  <a:pt x="8681" y="8390"/>
                </a:cubicBezTo>
                <a:cubicBezTo>
                  <a:pt x="8654" y="8511"/>
                  <a:pt x="8613" y="8631"/>
                  <a:pt x="8559" y="8728"/>
                </a:cubicBezTo>
                <a:cubicBezTo>
                  <a:pt x="8539" y="8764"/>
                  <a:pt x="8512" y="8812"/>
                  <a:pt x="8512" y="8861"/>
                </a:cubicBezTo>
                <a:cubicBezTo>
                  <a:pt x="8519" y="8945"/>
                  <a:pt x="8572" y="8981"/>
                  <a:pt x="8606" y="8957"/>
                </a:cubicBezTo>
                <a:cubicBezTo>
                  <a:pt x="8660" y="8933"/>
                  <a:pt x="8654" y="8836"/>
                  <a:pt x="8694" y="8788"/>
                </a:cubicBezTo>
                <a:cubicBezTo>
                  <a:pt x="8694" y="8788"/>
                  <a:pt x="8701" y="8788"/>
                  <a:pt x="8701" y="8788"/>
                </a:cubicBezTo>
                <a:cubicBezTo>
                  <a:pt x="8708" y="8788"/>
                  <a:pt x="8708" y="8800"/>
                  <a:pt x="8708" y="8812"/>
                </a:cubicBezTo>
                <a:cubicBezTo>
                  <a:pt x="8701" y="8897"/>
                  <a:pt x="8687" y="8981"/>
                  <a:pt x="8667" y="9053"/>
                </a:cubicBezTo>
                <a:cubicBezTo>
                  <a:pt x="8221" y="8692"/>
                  <a:pt x="8221" y="8692"/>
                  <a:pt x="8221" y="8692"/>
                </a:cubicBezTo>
                <a:cubicBezTo>
                  <a:pt x="8235" y="8680"/>
                  <a:pt x="8242" y="8643"/>
                  <a:pt x="8242" y="8607"/>
                </a:cubicBezTo>
                <a:cubicBezTo>
                  <a:pt x="8242" y="8547"/>
                  <a:pt x="8228" y="8499"/>
                  <a:pt x="8215" y="8450"/>
                </a:cubicBezTo>
                <a:cubicBezTo>
                  <a:pt x="8195" y="8402"/>
                  <a:pt x="8174" y="8354"/>
                  <a:pt x="8147" y="8318"/>
                </a:cubicBezTo>
                <a:cubicBezTo>
                  <a:pt x="8134" y="8282"/>
                  <a:pt x="8120" y="8257"/>
                  <a:pt x="8107" y="8221"/>
                </a:cubicBezTo>
                <a:cubicBezTo>
                  <a:pt x="8086" y="8185"/>
                  <a:pt x="8026" y="7968"/>
                  <a:pt x="8073" y="7932"/>
                </a:cubicBezTo>
                <a:cubicBezTo>
                  <a:pt x="8086" y="7932"/>
                  <a:pt x="8100" y="7944"/>
                  <a:pt x="8107" y="7956"/>
                </a:cubicBezTo>
                <a:cubicBezTo>
                  <a:pt x="8114" y="7968"/>
                  <a:pt x="8120" y="7992"/>
                  <a:pt x="8127" y="8004"/>
                </a:cubicBezTo>
                <a:cubicBezTo>
                  <a:pt x="8147" y="8040"/>
                  <a:pt x="8181" y="8065"/>
                  <a:pt x="8208" y="8065"/>
                </a:cubicBezTo>
                <a:cubicBezTo>
                  <a:pt x="8215" y="8065"/>
                  <a:pt x="8221" y="8065"/>
                  <a:pt x="8228" y="8052"/>
                </a:cubicBezTo>
                <a:cubicBezTo>
                  <a:pt x="8235" y="8040"/>
                  <a:pt x="8242" y="8016"/>
                  <a:pt x="8242" y="7992"/>
                </a:cubicBezTo>
                <a:cubicBezTo>
                  <a:pt x="8242" y="7932"/>
                  <a:pt x="8221" y="7872"/>
                  <a:pt x="8201" y="7811"/>
                </a:cubicBezTo>
                <a:cubicBezTo>
                  <a:pt x="8174" y="7751"/>
                  <a:pt x="8154" y="7691"/>
                  <a:pt x="8134" y="7630"/>
                </a:cubicBezTo>
                <a:cubicBezTo>
                  <a:pt x="8114" y="7558"/>
                  <a:pt x="8086" y="7498"/>
                  <a:pt x="8080" y="7413"/>
                </a:cubicBezTo>
                <a:cubicBezTo>
                  <a:pt x="8120" y="7341"/>
                  <a:pt x="8168" y="7582"/>
                  <a:pt x="8221" y="7546"/>
                </a:cubicBezTo>
                <a:cubicBezTo>
                  <a:pt x="8262" y="7522"/>
                  <a:pt x="8242" y="7413"/>
                  <a:pt x="8221" y="7353"/>
                </a:cubicBezTo>
                <a:cubicBezTo>
                  <a:pt x="8161" y="7208"/>
                  <a:pt x="8127" y="7051"/>
                  <a:pt x="8107" y="6883"/>
                </a:cubicBezTo>
                <a:cubicBezTo>
                  <a:pt x="8100" y="6798"/>
                  <a:pt x="8086" y="6714"/>
                  <a:pt x="8086" y="6629"/>
                </a:cubicBezTo>
                <a:cubicBezTo>
                  <a:pt x="8080" y="6593"/>
                  <a:pt x="8080" y="6400"/>
                  <a:pt x="8039" y="6461"/>
                </a:cubicBezTo>
                <a:cubicBezTo>
                  <a:pt x="8026" y="6473"/>
                  <a:pt x="8019" y="6497"/>
                  <a:pt x="8019" y="6533"/>
                </a:cubicBezTo>
                <a:cubicBezTo>
                  <a:pt x="7999" y="6666"/>
                  <a:pt x="7985" y="6810"/>
                  <a:pt x="7965" y="6955"/>
                </a:cubicBezTo>
                <a:cubicBezTo>
                  <a:pt x="7945" y="7064"/>
                  <a:pt x="7938" y="7220"/>
                  <a:pt x="7898" y="7317"/>
                </a:cubicBezTo>
                <a:cubicBezTo>
                  <a:pt x="7877" y="7365"/>
                  <a:pt x="7850" y="7401"/>
                  <a:pt x="7850" y="7474"/>
                </a:cubicBezTo>
                <a:cubicBezTo>
                  <a:pt x="7850" y="7486"/>
                  <a:pt x="7850" y="7486"/>
                  <a:pt x="7857" y="7498"/>
                </a:cubicBezTo>
                <a:cubicBezTo>
                  <a:pt x="7857" y="7498"/>
                  <a:pt x="7864" y="7510"/>
                  <a:pt x="7864" y="7510"/>
                </a:cubicBezTo>
                <a:cubicBezTo>
                  <a:pt x="7911" y="7534"/>
                  <a:pt x="7945" y="7474"/>
                  <a:pt x="7972" y="7425"/>
                </a:cubicBezTo>
                <a:cubicBezTo>
                  <a:pt x="7979" y="7413"/>
                  <a:pt x="7985" y="7401"/>
                  <a:pt x="7985" y="7401"/>
                </a:cubicBezTo>
                <a:cubicBezTo>
                  <a:pt x="7992" y="7401"/>
                  <a:pt x="7999" y="7401"/>
                  <a:pt x="8006" y="7401"/>
                </a:cubicBezTo>
                <a:cubicBezTo>
                  <a:pt x="8012" y="7425"/>
                  <a:pt x="8006" y="7474"/>
                  <a:pt x="8006" y="7498"/>
                </a:cubicBezTo>
                <a:cubicBezTo>
                  <a:pt x="7999" y="7570"/>
                  <a:pt x="7979" y="7642"/>
                  <a:pt x="7951" y="7703"/>
                </a:cubicBezTo>
                <a:cubicBezTo>
                  <a:pt x="7918" y="7787"/>
                  <a:pt x="7864" y="7872"/>
                  <a:pt x="7830" y="7980"/>
                </a:cubicBezTo>
                <a:cubicBezTo>
                  <a:pt x="7830" y="7992"/>
                  <a:pt x="7823" y="8016"/>
                  <a:pt x="7823" y="8040"/>
                </a:cubicBezTo>
                <a:cubicBezTo>
                  <a:pt x="7823" y="8089"/>
                  <a:pt x="7850" y="8113"/>
                  <a:pt x="7871" y="8113"/>
                </a:cubicBezTo>
                <a:cubicBezTo>
                  <a:pt x="7904" y="8125"/>
                  <a:pt x="7925" y="8077"/>
                  <a:pt x="7931" y="8028"/>
                </a:cubicBezTo>
                <a:cubicBezTo>
                  <a:pt x="7938" y="7992"/>
                  <a:pt x="7951" y="7968"/>
                  <a:pt x="7965" y="7944"/>
                </a:cubicBezTo>
                <a:cubicBezTo>
                  <a:pt x="7972" y="7944"/>
                  <a:pt x="7979" y="7944"/>
                  <a:pt x="7979" y="7944"/>
                </a:cubicBezTo>
                <a:cubicBezTo>
                  <a:pt x="7979" y="7956"/>
                  <a:pt x="7979" y="7956"/>
                  <a:pt x="7979" y="7956"/>
                </a:cubicBezTo>
                <a:cubicBezTo>
                  <a:pt x="7985" y="8028"/>
                  <a:pt x="7979" y="8089"/>
                  <a:pt x="7958" y="8161"/>
                </a:cubicBezTo>
                <a:cubicBezTo>
                  <a:pt x="7945" y="8221"/>
                  <a:pt x="7918" y="8257"/>
                  <a:pt x="7891" y="8306"/>
                </a:cubicBezTo>
                <a:cubicBezTo>
                  <a:pt x="7877" y="8330"/>
                  <a:pt x="7857" y="8354"/>
                  <a:pt x="7850" y="8390"/>
                </a:cubicBezTo>
                <a:cubicBezTo>
                  <a:pt x="7425" y="8028"/>
                  <a:pt x="7425" y="8028"/>
                  <a:pt x="7425" y="8028"/>
                </a:cubicBezTo>
                <a:cubicBezTo>
                  <a:pt x="7418" y="8016"/>
                  <a:pt x="7411" y="8004"/>
                  <a:pt x="7405" y="7992"/>
                </a:cubicBezTo>
                <a:cubicBezTo>
                  <a:pt x="7385" y="7968"/>
                  <a:pt x="7371" y="7932"/>
                  <a:pt x="7358" y="7896"/>
                </a:cubicBezTo>
                <a:cubicBezTo>
                  <a:pt x="7337" y="7859"/>
                  <a:pt x="7276" y="7642"/>
                  <a:pt x="7324" y="7618"/>
                </a:cubicBezTo>
                <a:cubicBezTo>
                  <a:pt x="7337" y="7606"/>
                  <a:pt x="7351" y="7618"/>
                  <a:pt x="7358" y="7630"/>
                </a:cubicBezTo>
                <a:cubicBezTo>
                  <a:pt x="7364" y="7654"/>
                  <a:pt x="7371" y="7667"/>
                  <a:pt x="7385" y="7691"/>
                </a:cubicBezTo>
                <a:cubicBezTo>
                  <a:pt x="7405" y="7727"/>
                  <a:pt x="7432" y="7751"/>
                  <a:pt x="7459" y="7739"/>
                </a:cubicBezTo>
                <a:cubicBezTo>
                  <a:pt x="7466" y="7739"/>
                  <a:pt x="7472" y="7739"/>
                  <a:pt x="7479" y="7727"/>
                </a:cubicBezTo>
                <a:cubicBezTo>
                  <a:pt x="7492" y="7715"/>
                  <a:pt x="7492" y="7703"/>
                  <a:pt x="7492" y="7679"/>
                </a:cubicBezTo>
                <a:cubicBezTo>
                  <a:pt x="7492" y="7606"/>
                  <a:pt x="7472" y="7546"/>
                  <a:pt x="7452" y="7498"/>
                </a:cubicBezTo>
                <a:cubicBezTo>
                  <a:pt x="7425" y="7437"/>
                  <a:pt x="7411" y="7377"/>
                  <a:pt x="7385" y="7305"/>
                </a:cubicBezTo>
                <a:cubicBezTo>
                  <a:pt x="7364" y="7244"/>
                  <a:pt x="7337" y="7184"/>
                  <a:pt x="7331" y="7088"/>
                </a:cubicBezTo>
                <a:cubicBezTo>
                  <a:pt x="7371" y="7015"/>
                  <a:pt x="7418" y="7256"/>
                  <a:pt x="7472" y="7220"/>
                </a:cubicBezTo>
                <a:cubicBezTo>
                  <a:pt x="7513" y="7196"/>
                  <a:pt x="7492" y="7100"/>
                  <a:pt x="7472" y="7027"/>
                </a:cubicBezTo>
                <a:cubicBezTo>
                  <a:pt x="7418" y="6895"/>
                  <a:pt x="7385" y="6726"/>
                  <a:pt x="7358" y="6557"/>
                </a:cubicBezTo>
                <a:cubicBezTo>
                  <a:pt x="7351" y="6473"/>
                  <a:pt x="7344" y="6388"/>
                  <a:pt x="7337" y="6304"/>
                </a:cubicBezTo>
                <a:cubicBezTo>
                  <a:pt x="7331" y="6268"/>
                  <a:pt x="7337" y="6087"/>
                  <a:pt x="7290" y="6135"/>
                </a:cubicBezTo>
                <a:cubicBezTo>
                  <a:pt x="7276" y="6147"/>
                  <a:pt x="7276" y="6183"/>
                  <a:pt x="7270" y="6207"/>
                </a:cubicBezTo>
                <a:cubicBezTo>
                  <a:pt x="7250" y="6352"/>
                  <a:pt x="7236" y="6497"/>
                  <a:pt x="7216" y="6629"/>
                </a:cubicBezTo>
                <a:cubicBezTo>
                  <a:pt x="7196" y="6750"/>
                  <a:pt x="7189" y="6895"/>
                  <a:pt x="7148" y="6991"/>
                </a:cubicBezTo>
                <a:cubicBezTo>
                  <a:pt x="7128" y="7051"/>
                  <a:pt x="7101" y="7088"/>
                  <a:pt x="7101" y="7160"/>
                </a:cubicBezTo>
                <a:cubicBezTo>
                  <a:pt x="7101" y="7160"/>
                  <a:pt x="7108" y="7172"/>
                  <a:pt x="7108" y="7172"/>
                </a:cubicBezTo>
                <a:cubicBezTo>
                  <a:pt x="7108" y="7184"/>
                  <a:pt x="7115" y="7184"/>
                  <a:pt x="7121" y="7184"/>
                </a:cubicBezTo>
                <a:cubicBezTo>
                  <a:pt x="7162" y="7220"/>
                  <a:pt x="7196" y="7160"/>
                  <a:pt x="7229" y="7100"/>
                </a:cubicBezTo>
                <a:cubicBezTo>
                  <a:pt x="7229" y="7088"/>
                  <a:pt x="7236" y="7088"/>
                  <a:pt x="7243" y="7076"/>
                </a:cubicBezTo>
                <a:cubicBezTo>
                  <a:pt x="7243" y="7076"/>
                  <a:pt x="7250" y="7076"/>
                  <a:pt x="7256" y="7088"/>
                </a:cubicBezTo>
                <a:cubicBezTo>
                  <a:pt x="7263" y="7100"/>
                  <a:pt x="7256" y="7160"/>
                  <a:pt x="7256" y="7184"/>
                </a:cubicBezTo>
                <a:cubicBezTo>
                  <a:pt x="7250" y="7256"/>
                  <a:pt x="7229" y="7317"/>
                  <a:pt x="7209" y="7377"/>
                </a:cubicBezTo>
                <a:cubicBezTo>
                  <a:pt x="7169" y="7474"/>
                  <a:pt x="7115" y="7546"/>
                  <a:pt x="7088" y="7654"/>
                </a:cubicBezTo>
                <a:cubicBezTo>
                  <a:pt x="7081" y="7679"/>
                  <a:pt x="7074" y="7703"/>
                  <a:pt x="7074" y="7727"/>
                </a:cubicBezTo>
                <a:cubicBezTo>
                  <a:pt x="7074" y="7739"/>
                  <a:pt x="7074" y="7739"/>
                  <a:pt x="7081" y="7751"/>
                </a:cubicBezTo>
                <a:cubicBezTo>
                  <a:pt x="6973" y="7667"/>
                  <a:pt x="6973" y="7667"/>
                  <a:pt x="6973" y="7667"/>
                </a:cubicBezTo>
                <a:cubicBezTo>
                  <a:pt x="6952" y="7618"/>
                  <a:pt x="6932" y="7582"/>
                  <a:pt x="6912" y="7534"/>
                </a:cubicBezTo>
                <a:cubicBezTo>
                  <a:pt x="6899" y="7510"/>
                  <a:pt x="6878" y="7474"/>
                  <a:pt x="6865" y="7449"/>
                </a:cubicBezTo>
                <a:cubicBezTo>
                  <a:pt x="6851" y="7413"/>
                  <a:pt x="6784" y="7184"/>
                  <a:pt x="6831" y="7160"/>
                </a:cubicBezTo>
                <a:cubicBezTo>
                  <a:pt x="6845" y="7148"/>
                  <a:pt x="6858" y="7160"/>
                  <a:pt x="6865" y="7184"/>
                </a:cubicBezTo>
                <a:cubicBezTo>
                  <a:pt x="6878" y="7196"/>
                  <a:pt x="6885" y="7208"/>
                  <a:pt x="6892" y="7232"/>
                </a:cubicBezTo>
                <a:cubicBezTo>
                  <a:pt x="6912" y="7269"/>
                  <a:pt x="6939" y="7293"/>
                  <a:pt x="6973" y="7293"/>
                </a:cubicBezTo>
                <a:cubicBezTo>
                  <a:pt x="6980" y="7293"/>
                  <a:pt x="6986" y="7281"/>
                  <a:pt x="6993" y="7281"/>
                </a:cubicBezTo>
                <a:cubicBezTo>
                  <a:pt x="7000" y="7269"/>
                  <a:pt x="7006" y="7244"/>
                  <a:pt x="7006" y="7220"/>
                </a:cubicBezTo>
                <a:cubicBezTo>
                  <a:pt x="7006" y="7148"/>
                  <a:pt x="6980" y="7088"/>
                  <a:pt x="6959" y="7039"/>
                </a:cubicBezTo>
                <a:cubicBezTo>
                  <a:pt x="6932" y="6979"/>
                  <a:pt x="6919" y="6919"/>
                  <a:pt x="6899" y="6858"/>
                </a:cubicBezTo>
                <a:cubicBezTo>
                  <a:pt x="6871" y="6786"/>
                  <a:pt x="6845" y="6726"/>
                  <a:pt x="6838" y="6641"/>
                </a:cubicBezTo>
                <a:cubicBezTo>
                  <a:pt x="6885" y="6569"/>
                  <a:pt x="6926" y="6798"/>
                  <a:pt x="6986" y="6774"/>
                </a:cubicBezTo>
                <a:cubicBezTo>
                  <a:pt x="7027" y="6750"/>
                  <a:pt x="7006" y="6641"/>
                  <a:pt x="6980" y="6581"/>
                </a:cubicBezTo>
                <a:cubicBezTo>
                  <a:pt x="6926" y="6436"/>
                  <a:pt x="6892" y="6268"/>
                  <a:pt x="6871" y="6099"/>
                </a:cubicBezTo>
                <a:cubicBezTo>
                  <a:pt x="6858" y="6014"/>
                  <a:pt x="6851" y="5930"/>
                  <a:pt x="6845" y="5845"/>
                </a:cubicBezTo>
                <a:cubicBezTo>
                  <a:pt x="6845" y="5809"/>
                  <a:pt x="6845" y="5628"/>
                  <a:pt x="6804" y="5677"/>
                </a:cubicBezTo>
                <a:cubicBezTo>
                  <a:pt x="6791" y="5701"/>
                  <a:pt x="6784" y="5725"/>
                  <a:pt x="6777" y="5749"/>
                </a:cubicBezTo>
                <a:cubicBezTo>
                  <a:pt x="6764" y="5894"/>
                  <a:pt x="6743" y="6038"/>
                  <a:pt x="6723" y="6183"/>
                </a:cubicBezTo>
                <a:cubicBezTo>
                  <a:pt x="6710" y="6292"/>
                  <a:pt x="6703" y="6448"/>
                  <a:pt x="6662" y="6533"/>
                </a:cubicBezTo>
                <a:cubicBezTo>
                  <a:pt x="6635" y="6593"/>
                  <a:pt x="6608" y="6629"/>
                  <a:pt x="6615" y="6702"/>
                </a:cubicBezTo>
                <a:cubicBezTo>
                  <a:pt x="6615" y="6702"/>
                  <a:pt x="6615" y="6714"/>
                  <a:pt x="6615" y="6714"/>
                </a:cubicBezTo>
                <a:cubicBezTo>
                  <a:pt x="6615" y="6726"/>
                  <a:pt x="6622" y="6726"/>
                  <a:pt x="6629" y="6726"/>
                </a:cubicBezTo>
                <a:cubicBezTo>
                  <a:pt x="6676" y="6762"/>
                  <a:pt x="6703" y="6702"/>
                  <a:pt x="6736" y="6641"/>
                </a:cubicBezTo>
                <a:cubicBezTo>
                  <a:pt x="6743" y="6641"/>
                  <a:pt x="6743" y="6629"/>
                  <a:pt x="6750" y="6629"/>
                </a:cubicBezTo>
                <a:cubicBezTo>
                  <a:pt x="6757" y="6617"/>
                  <a:pt x="6764" y="6617"/>
                  <a:pt x="6764" y="6629"/>
                </a:cubicBezTo>
                <a:cubicBezTo>
                  <a:pt x="6777" y="6641"/>
                  <a:pt x="6764" y="6702"/>
                  <a:pt x="6764" y="6726"/>
                </a:cubicBezTo>
                <a:cubicBezTo>
                  <a:pt x="6757" y="6798"/>
                  <a:pt x="6736" y="6858"/>
                  <a:pt x="6716" y="6919"/>
                </a:cubicBezTo>
                <a:cubicBezTo>
                  <a:pt x="6676" y="7015"/>
                  <a:pt x="6629" y="7100"/>
                  <a:pt x="6595" y="7196"/>
                </a:cubicBezTo>
                <a:cubicBezTo>
                  <a:pt x="6588" y="7220"/>
                  <a:pt x="6581" y="7244"/>
                  <a:pt x="6581" y="7269"/>
                </a:cubicBezTo>
                <a:cubicBezTo>
                  <a:pt x="6588" y="7317"/>
                  <a:pt x="6608" y="7341"/>
                  <a:pt x="6635" y="7341"/>
                </a:cubicBezTo>
                <a:cubicBezTo>
                  <a:pt x="6669" y="7341"/>
                  <a:pt x="6682" y="7305"/>
                  <a:pt x="6696" y="7256"/>
                </a:cubicBezTo>
                <a:cubicBezTo>
                  <a:pt x="6703" y="7220"/>
                  <a:pt x="6710" y="7184"/>
                  <a:pt x="6730" y="7172"/>
                </a:cubicBezTo>
                <a:cubicBezTo>
                  <a:pt x="6730" y="7172"/>
                  <a:pt x="6736" y="7160"/>
                  <a:pt x="6743" y="7172"/>
                </a:cubicBezTo>
                <a:cubicBezTo>
                  <a:pt x="6743" y="7172"/>
                  <a:pt x="6743" y="7184"/>
                  <a:pt x="6743" y="7184"/>
                </a:cubicBezTo>
                <a:cubicBezTo>
                  <a:pt x="6743" y="7256"/>
                  <a:pt x="6736" y="7317"/>
                  <a:pt x="6723" y="7377"/>
                </a:cubicBezTo>
                <a:cubicBezTo>
                  <a:pt x="6716" y="7401"/>
                  <a:pt x="6710" y="7425"/>
                  <a:pt x="6703" y="7437"/>
                </a:cubicBezTo>
                <a:cubicBezTo>
                  <a:pt x="6196" y="7015"/>
                  <a:pt x="6196" y="7015"/>
                  <a:pt x="6196" y="7015"/>
                </a:cubicBezTo>
                <a:cubicBezTo>
                  <a:pt x="6170" y="6979"/>
                  <a:pt x="6149" y="6931"/>
                  <a:pt x="6129" y="6883"/>
                </a:cubicBezTo>
                <a:cubicBezTo>
                  <a:pt x="6109" y="6834"/>
                  <a:pt x="6089" y="6786"/>
                  <a:pt x="6082" y="6714"/>
                </a:cubicBezTo>
                <a:cubicBezTo>
                  <a:pt x="6075" y="6702"/>
                  <a:pt x="6068" y="6641"/>
                  <a:pt x="6068" y="6629"/>
                </a:cubicBezTo>
                <a:cubicBezTo>
                  <a:pt x="6082" y="6593"/>
                  <a:pt x="6102" y="6641"/>
                  <a:pt x="6109" y="6653"/>
                </a:cubicBezTo>
                <a:cubicBezTo>
                  <a:pt x="6116" y="6690"/>
                  <a:pt x="6129" y="6714"/>
                  <a:pt x="6142" y="6750"/>
                </a:cubicBezTo>
                <a:cubicBezTo>
                  <a:pt x="6149" y="6774"/>
                  <a:pt x="6163" y="6798"/>
                  <a:pt x="6176" y="6810"/>
                </a:cubicBezTo>
                <a:cubicBezTo>
                  <a:pt x="6190" y="6822"/>
                  <a:pt x="6203" y="6834"/>
                  <a:pt x="6217" y="6822"/>
                </a:cubicBezTo>
                <a:cubicBezTo>
                  <a:pt x="6237" y="6798"/>
                  <a:pt x="6244" y="6762"/>
                  <a:pt x="6244" y="6726"/>
                </a:cubicBezTo>
                <a:cubicBezTo>
                  <a:pt x="6251" y="6666"/>
                  <a:pt x="6237" y="6617"/>
                  <a:pt x="6217" y="6569"/>
                </a:cubicBezTo>
                <a:cubicBezTo>
                  <a:pt x="6196" y="6521"/>
                  <a:pt x="6176" y="6473"/>
                  <a:pt x="6156" y="6436"/>
                </a:cubicBezTo>
                <a:cubicBezTo>
                  <a:pt x="6136" y="6400"/>
                  <a:pt x="6122" y="6376"/>
                  <a:pt x="6109" y="6340"/>
                </a:cubicBezTo>
                <a:cubicBezTo>
                  <a:pt x="6095" y="6304"/>
                  <a:pt x="6028" y="6087"/>
                  <a:pt x="6075" y="6050"/>
                </a:cubicBezTo>
                <a:cubicBezTo>
                  <a:pt x="6089" y="6050"/>
                  <a:pt x="6102" y="6063"/>
                  <a:pt x="6109" y="6075"/>
                </a:cubicBezTo>
                <a:cubicBezTo>
                  <a:pt x="6122" y="6087"/>
                  <a:pt x="6129" y="6111"/>
                  <a:pt x="6136" y="6123"/>
                </a:cubicBezTo>
                <a:cubicBezTo>
                  <a:pt x="6156" y="6159"/>
                  <a:pt x="6183" y="6183"/>
                  <a:pt x="6210" y="6183"/>
                </a:cubicBezTo>
                <a:cubicBezTo>
                  <a:pt x="6217" y="6183"/>
                  <a:pt x="6230" y="6183"/>
                  <a:pt x="6230" y="6171"/>
                </a:cubicBezTo>
                <a:cubicBezTo>
                  <a:pt x="6244" y="6159"/>
                  <a:pt x="6244" y="6135"/>
                  <a:pt x="6244" y="6111"/>
                </a:cubicBezTo>
                <a:cubicBezTo>
                  <a:pt x="6244" y="6050"/>
                  <a:pt x="6224" y="5990"/>
                  <a:pt x="6203" y="5930"/>
                </a:cubicBezTo>
                <a:cubicBezTo>
                  <a:pt x="6176" y="5870"/>
                  <a:pt x="6163" y="5809"/>
                  <a:pt x="6142" y="5749"/>
                </a:cubicBezTo>
                <a:cubicBezTo>
                  <a:pt x="6116" y="5677"/>
                  <a:pt x="6089" y="5616"/>
                  <a:pt x="6082" y="5532"/>
                </a:cubicBezTo>
                <a:cubicBezTo>
                  <a:pt x="6129" y="5459"/>
                  <a:pt x="6170" y="5701"/>
                  <a:pt x="6224" y="5665"/>
                </a:cubicBezTo>
                <a:cubicBezTo>
                  <a:pt x="6264" y="5640"/>
                  <a:pt x="6251" y="5532"/>
                  <a:pt x="6224" y="5472"/>
                </a:cubicBezTo>
                <a:cubicBezTo>
                  <a:pt x="6170" y="5327"/>
                  <a:pt x="6136" y="5170"/>
                  <a:pt x="6116" y="5001"/>
                </a:cubicBezTo>
                <a:cubicBezTo>
                  <a:pt x="6102" y="4917"/>
                  <a:pt x="6095" y="4832"/>
                  <a:pt x="6089" y="4748"/>
                </a:cubicBezTo>
                <a:cubicBezTo>
                  <a:pt x="6089" y="4712"/>
                  <a:pt x="6089" y="4531"/>
                  <a:pt x="6041" y="4579"/>
                </a:cubicBezTo>
                <a:cubicBezTo>
                  <a:pt x="6028" y="4591"/>
                  <a:pt x="6028" y="4627"/>
                  <a:pt x="6021" y="4651"/>
                </a:cubicBezTo>
                <a:cubicBezTo>
                  <a:pt x="6008" y="4796"/>
                  <a:pt x="5987" y="4929"/>
                  <a:pt x="5967" y="5074"/>
                </a:cubicBezTo>
                <a:cubicBezTo>
                  <a:pt x="5954" y="5182"/>
                  <a:pt x="5940" y="5339"/>
                  <a:pt x="5906" y="5435"/>
                </a:cubicBezTo>
                <a:cubicBezTo>
                  <a:pt x="5879" y="5484"/>
                  <a:pt x="5852" y="5520"/>
                  <a:pt x="5859" y="5592"/>
                </a:cubicBezTo>
                <a:cubicBezTo>
                  <a:pt x="5859" y="5604"/>
                  <a:pt x="5859" y="5604"/>
                  <a:pt x="5859" y="5616"/>
                </a:cubicBezTo>
                <a:cubicBezTo>
                  <a:pt x="5859" y="5616"/>
                  <a:pt x="5866" y="5628"/>
                  <a:pt x="5872" y="5628"/>
                </a:cubicBezTo>
                <a:cubicBezTo>
                  <a:pt x="5920" y="5652"/>
                  <a:pt x="5947" y="5592"/>
                  <a:pt x="5981" y="5544"/>
                </a:cubicBezTo>
                <a:cubicBezTo>
                  <a:pt x="5981" y="5532"/>
                  <a:pt x="5987" y="5520"/>
                  <a:pt x="5994" y="5520"/>
                </a:cubicBezTo>
                <a:cubicBezTo>
                  <a:pt x="5994" y="5520"/>
                  <a:pt x="6001" y="5520"/>
                  <a:pt x="6008" y="5520"/>
                </a:cubicBezTo>
                <a:cubicBezTo>
                  <a:pt x="6021" y="5544"/>
                  <a:pt x="6008" y="5604"/>
                  <a:pt x="6008" y="5616"/>
                </a:cubicBezTo>
                <a:cubicBezTo>
                  <a:pt x="6001" y="5689"/>
                  <a:pt x="5981" y="5761"/>
                  <a:pt x="5960" y="5821"/>
                </a:cubicBezTo>
                <a:cubicBezTo>
                  <a:pt x="5920" y="5918"/>
                  <a:pt x="5866" y="5990"/>
                  <a:pt x="5839" y="6099"/>
                </a:cubicBezTo>
                <a:cubicBezTo>
                  <a:pt x="5832" y="6111"/>
                  <a:pt x="5825" y="6135"/>
                  <a:pt x="5825" y="6159"/>
                </a:cubicBezTo>
                <a:cubicBezTo>
                  <a:pt x="5825" y="6207"/>
                  <a:pt x="5852" y="6231"/>
                  <a:pt x="5879" y="6243"/>
                </a:cubicBezTo>
                <a:cubicBezTo>
                  <a:pt x="5906" y="6243"/>
                  <a:pt x="5926" y="6195"/>
                  <a:pt x="5940" y="6147"/>
                </a:cubicBezTo>
                <a:cubicBezTo>
                  <a:pt x="5947" y="6123"/>
                  <a:pt x="5954" y="6087"/>
                  <a:pt x="5967" y="6063"/>
                </a:cubicBezTo>
                <a:cubicBezTo>
                  <a:pt x="5974" y="6063"/>
                  <a:pt x="5981" y="6063"/>
                  <a:pt x="5981" y="6063"/>
                </a:cubicBezTo>
                <a:cubicBezTo>
                  <a:pt x="5987" y="6075"/>
                  <a:pt x="5987" y="6075"/>
                  <a:pt x="5987" y="6075"/>
                </a:cubicBezTo>
                <a:cubicBezTo>
                  <a:pt x="5987" y="6147"/>
                  <a:pt x="5981" y="6219"/>
                  <a:pt x="5967" y="6280"/>
                </a:cubicBezTo>
                <a:cubicBezTo>
                  <a:pt x="5947" y="6340"/>
                  <a:pt x="5920" y="6376"/>
                  <a:pt x="5893" y="6436"/>
                </a:cubicBezTo>
                <a:cubicBezTo>
                  <a:pt x="5879" y="6461"/>
                  <a:pt x="5859" y="6485"/>
                  <a:pt x="5852" y="6521"/>
                </a:cubicBezTo>
                <a:cubicBezTo>
                  <a:pt x="5846" y="6545"/>
                  <a:pt x="5839" y="6569"/>
                  <a:pt x="5839" y="6593"/>
                </a:cubicBezTo>
                <a:cubicBezTo>
                  <a:pt x="5839" y="6617"/>
                  <a:pt x="5852" y="6653"/>
                  <a:pt x="5866" y="6653"/>
                </a:cubicBezTo>
                <a:cubicBezTo>
                  <a:pt x="5886" y="6678"/>
                  <a:pt x="5906" y="6653"/>
                  <a:pt x="5920" y="6629"/>
                </a:cubicBezTo>
                <a:cubicBezTo>
                  <a:pt x="5933" y="6617"/>
                  <a:pt x="5974" y="6497"/>
                  <a:pt x="5987" y="6545"/>
                </a:cubicBezTo>
                <a:cubicBezTo>
                  <a:pt x="5994" y="6557"/>
                  <a:pt x="5981" y="6617"/>
                  <a:pt x="5981" y="6641"/>
                </a:cubicBezTo>
                <a:cubicBezTo>
                  <a:pt x="5974" y="6702"/>
                  <a:pt x="5960" y="6762"/>
                  <a:pt x="5947" y="6822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364"/>
                  <a:pt x="5461" y="6304"/>
                  <a:pt x="5441" y="6255"/>
                </a:cubicBezTo>
                <a:cubicBezTo>
                  <a:pt x="5414" y="6195"/>
                  <a:pt x="5400" y="6123"/>
                  <a:pt x="5380" y="6063"/>
                </a:cubicBezTo>
                <a:cubicBezTo>
                  <a:pt x="5353" y="5990"/>
                  <a:pt x="5326" y="5930"/>
                  <a:pt x="5319" y="5845"/>
                </a:cubicBezTo>
                <a:cubicBezTo>
                  <a:pt x="5359" y="5773"/>
                  <a:pt x="5407" y="6014"/>
                  <a:pt x="5461" y="5978"/>
                </a:cubicBezTo>
                <a:cubicBezTo>
                  <a:pt x="5501" y="5954"/>
                  <a:pt x="5481" y="5845"/>
                  <a:pt x="5461" y="5785"/>
                </a:cubicBezTo>
                <a:cubicBezTo>
                  <a:pt x="5407" y="5640"/>
                  <a:pt x="5373" y="5484"/>
                  <a:pt x="5346" y="5315"/>
                </a:cubicBezTo>
                <a:cubicBezTo>
                  <a:pt x="5339" y="5230"/>
                  <a:pt x="5332" y="5146"/>
                  <a:pt x="5326" y="5062"/>
                </a:cubicBezTo>
                <a:cubicBezTo>
                  <a:pt x="5319" y="5025"/>
                  <a:pt x="5326" y="4844"/>
                  <a:pt x="5279" y="4893"/>
                </a:cubicBezTo>
                <a:cubicBezTo>
                  <a:pt x="5265" y="4905"/>
                  <a:pt x="5265" y="4941"/>
                  <a:pt x="5258" y="4965"/>
                </a:cubicBezTo>
                <a:cubicBezTo>
                  <a:pt x="5238" y="5110"/>
                  <a:pt x="5224" y="5254"/>
                  <a:pt x="5204" y="5387"/>
                </a:cubicBezTo>
                <a:cubicBezTo>
                  <a:pt x="5191" y="5508"/>
                  <a:pt x="5177" y="5652"/>
                  <a:pt x="5137" y="5749"/>
                </a:cubicBezTo>
                <a:cubicBezTo>
                  <a:pt x="5117" y="5797"/>
                  <a:pt x="5089" y="5845"/>
                  <a:pt x="5096" y="5906"/>
                </a:cubicBezTo>
                <a:cubicBezTo>
                  <a:pt x="5096" y="5918"/>
                  <a:pt x="5096" y="5918"/>
                  <a:pt x="5096" y="5930"/>
                </a:cubicBezTo>
                <a:cubicBezTo>
                  <a:pt x="5096" y="5930"/>
                  <a:pt x="5103" y="5942"/>
                  <a:pt x="5110" y="5942"/>
                </a:cubicBezTo>
                <a:cubicBezTo>
                  <a:pt x="5157" y="5966"/>
                  <a:pt x="5184" y="5906"/>
                  <a:pt x="5218" y="5857"/>
                </a:cubicBezTo>
                <a:cubicBezTo>
                  <a:pt x="5218" y="5845"/>
                  <a:pt x="5224" y="5845"/>
                  <a:pt x="5231" y="5833"/>
                </a:cubicBezTo>
                <a:cubicBezTo>
                  <a:pt x="5231" y="5833"/>
                  <a:pt x="5238" y="5833"/>
                  <a:pt x="5245" y="5833"/>
                </a:cubicBezTo>
                <a:cubicBezTo>
                  <a:pt x="5258" y="5857"/>
                  <a:pt x="5245" y="5918"/>
                  <a:pt x="5245" y="5930"/>
                </a:cubicBezTo>
                <a:cubicBezTo>
                  <a:pt x="5238" y="6002"/>
                  <a:pt x="5218" y="6075"/>
                  <a:pt x="5198" y="6135"/>
                </a:cubicBezTo>
                <a:cubicBezTo>
                  <a:pt x="5191" y="6147"/>
                  <a:pt x="5184" y="6159"/>
                  <a:pt x="5177" y="6183"/>
                </a:cubicBezTo>
                <a:cubicBezTo>
                  <a:pt x="4948" y="5990"/>
                  <a:pt x="4948" y="5990"/>
                  <a:pt x="4948" y="5990"/>
                </a:cubicBezTo>
                <a:cubicBezTo>
                  <a:pt x="4934" y="5966"/>
                  <a:pt x="4921" y="5942"/>
                  <a:pt x="4907" y="5918"/>
                </a:cubicBezTo>
                <a:cubicBezTo>
                  <a:pt x="4894" y="5882"/>
                  <a:pt x="4874" y="5857"/>
                  <a:pt x="4860" y="5821"/>
                </a:cubicBezTo>
                <a:cubicBezTo>
                  <a:pt x="4847" y="5785"/>
                  <a:pt x="4779" y="5568"/>
                  <a:pt x="4826" y="5532"/>
                </a:cubicBezTo>
                <a:cubicBezTo>
                  <a:pt x="4840" y="5532"/>
                  <a:pt x="4853" y="5544"/>
                  <a:pt x="4860" y="5556"/>
                </a:cubicBezTo>
                <a:cubicBezTo>
                  <a:pt x="4874" y="5568"/>
                  <a:pt x="4880" y="5592"/>
                  <a:pt x="4887" y="5604"/>
                </a:cubicBezTo>
                <a:cubicBezTo>
                  <a:pt x="4907" y="5640"/>
                  <a:pt x="4934" y="5665"/>
                  <a:pt x="4968" y="5665"/>
                </a:cubicBezTo>
                <a:cubicBezTo>
                  <a:pt x="4975" y="5665"/>
                  <a:pt x="4982" y="5665"/>
                  <a:pt x="4988" y="5652"/>
                </a:cubicBezTo>
                <a:cubicBezTo>
                  <a:pt x="4995" y="5640"/>
                  <a:pt x="5002" y="5616"/>
                  <a:pt x="5002" y="5592"/>
                </a:cubicBezTo>
                <a:cubicBezTo>
                  <a:pt x="5002" y="5532"/>
                  <a:pt x="4975" y="5472"/>
                  <a:pt x="4954" y="5411"/>
                </a:cubicBezTo>
                <a:cubicBezTo>
                  <a:pt x="4928" y="5351"/>
                  <a:pt x="4914" y="5291"/>
                  <a:pt x="4894" y="5230"/>
                </a:cubicBezTo>
                <a:cubicBezTo>
                  <a:pt x="4867" y="5158"/>
                  <a:pt x="4840" y="5098"/>
                  <a:pt x="4833" y="5013"/>
                </a:cubicBezTo>
                <a:cubicBezTo>
                  <a:pt x="4880" y="4941"/>
                  <a:pt x="4921" y="5182"/>
                  <a:pt x="4982" y="5146"/>
                </a:cubicBezTo>
                <a:cubicBezTo>
                  <a:pt x="5022" y="5122"/>
                  <a:pt x="5002" y="5013"/>
                  <a:pt x="4975" y="4953"/>
                </a:cubicBezTo>
                <a:cubicBezTo>
                  <a:pt x="4921" y="4808"/>
                  <a:pt x="4887" y="4651"/>
                  <a:pt x="4867" y="4483"/>
                </a:cubicBezTo>
                <a:cubicBezTo>
                  <a:pt x="4853" y="4398"/>
                  <a:pt x="4847" y="4314"/>
                  <a:pt x="4840" y="4229"/>
                </a:cubicBezTo>
                <a:cubicBezTo>
                  <a:pt x="4840" y="4193"/>
                  <a:pt x="4840" y="4000"/>
                  <a:pt x="4799" y="4061"/>
                </a:cubicBezTo>
                <a:cubicBezTo>
                  <a:pt x="4786" y="4073"/>
                  <a:pt x="4779" y="4097"/>
                  <a:pt x="4772" y="4133"/>
                </a:cubicBezTo>
                <a:cubicBezTo>
                  <a:pt x="4759" y="4266"/>
                  <a:pt x="4739" y="4410"/>
                  <a:pt x="4718" y="4555"/>
                </a:cubicBezTo>
                <a:cubicBezTo>
                  <a:pt x="4705" y="4664"/>
                  <a:pt x="4698" y="4820"/>
                  <a:pt x="4658" y="4917"/>
                </a:cubicBezTo>
                <a:cubicBezTo>
                  <a:pt x="4631" y="4965"/>
                  <a:pt x="4604" y="5001"/>
                  <a:pt x="4610" y="5074"/>
                </a:cubicBezTo>
                <a:cubicBezTo>
                  <a:pt x="4610" y="5086"/>
                  <a:pt x="4610" y="5086"/>
                  <a:pt x="4610" y="5098"/>
                </a:cubicBezTo>
                <a:cubicBezTo>
                  <a:pt x="4610" y="5098"/>
                  <a:pt x="4617" y="5110"/>
                  <a:pt x="4624" y="5110"/>
                </a:cubicBezTo>
                <a:cubicBezTo>
                  <a:pt x="4671" y="5134"/>
                  <a:pt x="4705" y="5074"/>
                  <a:pt x="4732" y="5025"/>
                </a:cubicBezTo>
                <a:cubicBezTo>
                  <a:pt x="4739" y="5013"/>
                  <a:pt x="4739" y="5001"/>
                  <a:pt x="4745" y="5001"/>
                </a:cubicBezTo>
                <a:cubicBezTo>
                  <a:pt x="4752" y="5001"/>
                  <a:pt x="4759" y="5001"/>
                  <a:pt x="4759" y="5001"/>
                </a:cubicBezTo>
                <a:cubicBezTo>
                  <a:pt x="4772" y="5025"/>
                  <a:pt x="4759" y="5074"/>
                  <a:pt x="4759" y="5098"/>
                </a:cubicBezTo>
                <a:cubicBezTo>
                  <a:pt x="4752" y="5170"/>
                  <a:pt x="4732" y="5242"/>
                  <a:pt x="4712" y="5303"/>
                </a:cubicBezTo>
                <a:cubicBezTo>
                  <a:pt x="4671" y="5387"/>
                  <a:pt x="4624" y="5472"/>
                  <a:pt x="4590" y="5580"/>
                </a:cubicBezTo>
                <a:cubicBezTo>
                  <a:pt x="4583" y="5592"/>
                  <a:pt x="4577" y="5616"/>
                  <a:pt x="4577" y="5640"/>
                </a:cubicBezTo>
                <a:cubicBezTo>
                  <a:pt x="4583" y="5689"/>
                  <a:pt x="4604" y="5713"/>
                  <a:pt x="4631" y="5713"/>
                </a:cubicBezTo>
                <a:cubicBezTo>
                  <a:pt x="4664" y="5725"/>
                  <a:pt x="4678" y="5677"/>
                  <a:pt x="4691" y="5628"/>
                </a:cubicBezTo>
                <a:cubicBezTo>
                  <a:pt x="4698" y="5592"/>
                  <a:pt x="4705" y="5568"/>
                  <a:pt x="4725" y="5544"/>
                </a:cubicBezTo>
                <a:cubicBezTo>
                  <a:pt x="4725" y="5544"/>
                  <a:pt x="4732" y="5544"/>
                  <a:pt x="4739" y="5544"/>
                </a:cubicBezTo>
                <a:cubicBezTo>
                  <a:pt x="4739" y="5556"/>
                  <a:pt x="4739" y="5556"/>
                  <a:pt x="4739" y="5556"/>
                </a:cubicBezTo>
                <a:cubicBezTo>
                  <a:pt x="4739" y="5628"/>
                  <a:pt x="4732" y="5689"/>
                  <a:pt x="4718" y="5761"/>
                </a:cubicBezTo>
                <a:cubicBezTo>
                  <a:pt x="4712" y="5773"/>
                  <a:pt x="4712" y="5785"/>
                  <a:pt x="4705" y="5785"/>
                </a:cubicBezTo>
                <a:cubicBezTo>
                  <a:pt x="4388" y="5532"/>
                  <a:pt x="4388" y="5532"/>
                  <a:pt x="4388" y="5532"/>
                </a:cubicBezTo>
                <a:cubicBezTo>
                  <a:pt x="4381" y="5435"/>
                  <a:pt x="4354" y="5351"/>
                  <a:pt x="4327" y="5291"/>
                </a:cubicBezTo>
                <a:cubicBezTo>
                  <a:pt x="4279" y="5182"/>
                  <a:pt x="4219" y="5074"/>
                  <a:pt x="4232" y="4941"/>
                </a:cubicBezTo>
                <a:cubicBezTo>
                  <a:pt x="4279" y="4953"/>
                  <a:pt x="4293" y="5098"/>
                  <a:pt x="4347" y="5098"/>
                </a:cubicBezTo>
                <a:cubicBezTo>
                  <a:pt x="4381" y="5098"/>
                  <a:pt x="4394" y="5013"/>
                  <a:pt x="4388" y="4941"/>
                </a:cubicBezTo>
                <a:cubicBezTo>
                  <a:pt x="4374" y="4808"/>
                  <a:pt x="4307" y="4712"/>
                  <a:pt x="4259" y="4603"/>
                </a:cubicBezTo>
                <a:cubicBezTo>
                  <a:pt x="4239" y="4555"/>
                  <a:pt x="4219" y="4495"/>
                  <a:pt x="4205" y="4434"/>
                </a:cubicBezTo>
                <a:cubicBezTo>
                  <a:pt x="4205" y="4410"/>
                  <a:pt x="4192" y="4362"/>
                  <a:pt x="4199" y="4338"/>
                </a:cubicBezTo>
                <a:cubicBezTo>
                  <a:pt x="4212" y="4314"/>
                  <a:pt x="4232" y="4350"/>
                  <a:pt x="4239" y="4374"/>
                </a:cubicBezTo>
                <a:cubicBezTo>
                  <a:pt x="4246" y="4398"/>
                  <a:pt x="4259" y="4434"/>
                  <a:pt x="4273" y="4458"/>
                </a:cubicBezTo>
                <a:cubicBezTo>
                  <a:pt x="4279" y="4483"/>
                  <a:pt x="4293" y="4507"/>
                  <a:pt x="4300" y="4519"/>
                </a:cubicBezTo>
                <a:cubicBezTo>
                  <a:pt x="4313" y="4531"/>
                  <a:pt x="4334" y="4543"/>
                  <a:pt x="4347" y="4531"/>
                </a:cubicBezTo>
                <a:cubicBezTo>
                  <a:pt x="4367" y="4519"/>
                  <a:pt x="4374" y="4483"/>
                  <a:pt x="4374" y="4446"/>
                </a:cubicBezTo>
                <a:cubicBezTo>
                  <a:pt x="4374" y="4386"/>
                  <a:pt x="4367" y="4326"/>
                  <a:pt x="4347" y="4278"/>
                </a:cubicBezTo>
                <a:cubicBezTo>
                  <a:pt x="4327" y="4229"/>
                  <a:pt x="4307" y="4193"/>
                  <a:pt x="4286" y="4145"/>
                </a:cubicBezTo>
                <a:cubicBezTo>
                  <a:pt x="4266" y="4121"/>
                  <a:pt x="4252" y="4085"/>
                  <a:pt x="4239" y="4048"/>
                </a:cubicBezTo>
                <a:cubicBezTo>
                  <a:pt x="4219" y="4012"/>
                  <a:pt x="4158" y="3795"/>
                  <a:pt x="4205" y="3771"/>
                </a:cubicBezTo>
                <a:cubicBezTo>
                  <a:pt x="4219" y="3759"/>
                  <a:pt x="4232" y="3771"/>
                  <a:pt x="4239" y="3783"/>
                </a:cubicBezTo>
                <a:cubicBezTo>
                  <a:pt x="4246" y="3807"/>
                  <a:pt x="4252" y="3819"/>
                  <a:pt x="4266" y="3843"/>
                </a:cubicBezTo>
                <a:cubicBezTo>
                  <a:pt x="4279" y="3880"/>
                  <a:pt x="4313" y="3904"/>
                  <a:pt x="4340" y="3904"/>
                </a:cubicBezTo>
                <a:cubicBezTo>
                  <a:pt x="4347" y="3892"/>
                  <a:pt x="4354" y="3892"/>
                  <a:pt x="4361" y="3892"/>
                </a:cubicBezTo>
                <a:cubicBezTo>
                  <a:pt x="4374" y="3880"/>
                  <a:pt x="4374" y="3855"/>
                  <a:pt x="4374" y="3831"/>
                </a:cubicBezTo>
                <a:cubicBezTo>
                  <a:pt x="4374" y="3759"/>
                  <a:pt x="4354" y="3699"/>
                  <a:pt x="4334" y="3650"/>
                </a:cubicBezTo>
                <a:cubicBezTo>
                  <a:pt x="4307" y="3590"/>
                  <a:pt x="4293" y="3530"/>
                  <a:pt x="4266" y="3470"/>
                </a:cubicBezTo>
                <a:cubicBezTo>
                  <a:pt x="4246" y="3397"/>
                  <a:pt x="4219" y="3337"/>
                  <a:pt x="4212" y="3252"/>
                </a:cubicBezTo>
                <a:cubicBezTo>
                  <a:pt x="4252" y="3168"/>
                  <a:pt x="4300" y="3409"/>
                  <a:pt x="4354" y="3385"/>
                </a:cubicBezTo>
                <a:cubicBezTo>
                  <a:pt x="4394" y="3361"/>
                  <a:pt x="4374" y="3252"/>
                  <a:pt x="4354" y="3192"/>
                </a:cubicBezTo>
                <a:cubicBezTo>
                  <a:pt x="4300" y="3047"/>
                  <a:pt x="4259" y="2879"/>
                  <a:pt x="4239" y="2710"/>
                </a:cubicBezTo>
                <a:cubicBezTo>
                  <a:pt x="4232" y="2625"/>
                  <a:pt x="4226" y="2541"/>
                  <a:pt x="4219" y="2456"/>
                </a:cubicBezTo>
                <a:cubicBezTo>
                  <a:pt x="4212" y="2420"/>
                  <a:pt x="4219" y="2239"/>
                  <a:pt x="4172" y="2288"/>
                </a:cubicBezTo>
                <a:cubicBezTo>
                  <a:pt x="4158" y="2312"/>
                  <a:pt x="4158" y="2336"/>
                  <a:pt x="4151" y="2360"/>
                </a:cubicBezTo>
                <a:cubicBezTo>
                  <a:pt x="4131" y="2505"/>
                  <a:pt x="4118" y="2649"/>
                  <a:pt x="4097" y="2794"/>
                </a:cubicBezTo>
                <a:cubicBezTo>
                  <a:pt x="4077" y="2903"/>
                  <a:pt x="4070" y="3059"/>
                  <a:pt x="4030" y="3144"/>
                </a:cubicBezTo>
                <a:cubicBezTo>
                  <a:pt x="4009" y="3204"/>
                  <a:pt x="3982" y="3240"/>
                  <a:pt x="3982" y="3313"/>
                </a:cubicBezTo>
                <a:cubicBezTo>
                  <a:pt x="3982" y="3313"/>
                  <a:pt x="3982" y="3325"/>
                  <a:pt x="3989" y="3325"/>
                </a:cubicBezTo>
                <a:cubicBezTo>
                  <a:pt x="3989" y="3337"/>
                  <a:pt x="3996" y="3337"/>
                  <a:pt x="3996" y="3337"/>
                </a:cubicBezTo>
                <a:cubicBezTo>
                  <a:pt x="4043" y="3373"/>
                  <a:pt x="4077" y="3313"/>
                  <a:pt x="4111" y="3252"/>
                </a:cubicBezTo>
                <a:cubicBezTo>
                  <a:pt x="4111" y="3252"/>
                  <a:pt x="4118" y="3240"/>
                  <a:pt x="4118" y="3240"/>
                </a:cubicBezTo>
                <a:cubicBezTo>
                  <a:pt x="4124" y="3228"/>
                  <a:pt x="4131" y="3228"/>
                  <a:pt x="4138" y="3240"/>
                </a:cubicBezTo>
                <a:cubicBezTo>
                  <a:pt x="4144" y="3252"/>
                  <a:pt x="4138" y="3313"/>
                  <a:pt x="4138" y="3337"/>
                </a:cubicBezTo>
                <a:cubicBezTo>
                  <a:pt x="4131" y="3409"/>
                  <a:pt x="4111" y="3470"/>
                  <a:pt x="4084" y="3530"/>
                </a:cubicBezTo>
                <a:cubicBezTo>
                  <a:pt x="4050" y="3626"/>
                  <a:pt x="3996" y="3711"/>
                  <a:pt x="3969" y="3807"/>
                </a:cubicBezTo>
                <a:cubicBezTo>
                  <a:pt x="3962" y="3831"/>
                  <a:pt x="3956" y="3855"/>
                  <a:pt x="3956" y="3880"/>
                </a:cubicBezTo>
                <a:cubicBezTo>
                  <a:pt x="3956" y="3928"/>
                  <a:pt x="3982" y="3952"/>
                  <a:pt x="4009" y="3952"/>
                </a:cubicBezTo>
                <a:cubicBezTo>
                  <a:pt x="4037" y="3952"/>
                  <a:pt x="4057" y="3916"/>
                  <a:pt x="4070" y="3868"/>
                </a:cubicBezTo>
                <a:cubicBezTo>
                  <a:pt x="4077" y="3831"/>
                  <a:pt x="4084" y="3795"/>
                  <a:pt x="4097" y="3783"/>
                </a:cubicBezTo>
                <a:cubicBezTo>
                  <a:pt x="4104" y="3771"/>
                  <a:pt x="4111" y="3771"/>
                  <a:pt x="4111" y="3783"/>
                </a:cubicBezTo>
                <a:cubicBezTo>
                  <a:pt x="4111" y="3783"/>
                  <a:pt x="4111" y="3783"/>
                  <a:pt x="4111" y="3795"/>
                </a:cubicBezTo>
                <a:cubicBezTo>
                  <a:pt x="4118" y="3868"/>
                  <a:pt x="4111" y="3928"/>
                  <a:pt x="4091" y="3988"/>
                </a:cubicBezTo>
                <a:cubicBezTo>
                  <a:pt x="4077" y="4061"/>
                  <a:pt x="4050" y="4097"/>
                  <a:pt x="4023" y="4145"/>
                </a:cubicBezTo>
                <a:cubicBezTo>
                  <a:pt x="4003" y="4169"/>
                  <a:pt x="3989" y="4193"/>
                  <a:pt x="3982" y="4229"/>
                </a:cubicBezTo>
                <a:cubicBezTo>
                  <a:pt x="3969" y="4253"/>
                  <a:pt x="3969" y="4278"/>
                  <a:pt x="3969" y="4314"/>
                </a:cubicBezTo>
                <a:cubicBezTo>
                  <a:pt x="3969" y="4338"/>
                  <a:pt x="3982" y="4362"/>
                  <a:pt x="3996" y="4374"/>
                </a:cubicBezTo>
                <a:cubicBezTo>
                  <a:pt x="4016" y="4386"/>
                  <a:pt x="4037" y="4374"/>
                  <a:pt x="4050" y="4338"/>
                </a:cubicBezTo>
                <a:cubicBezTo>
                  <a:pt x="4057" y="4326"/>
                  <a:pt x="4104" y="4205"/>
                  <a:pt x="4118" y="4253"/>
                </a:cubicBezTo>
                <a:cubicBezTo>
                  <a:pt x="4124" y="4278"/>
                  <a:pt x="4111" y="4338"/>
                  <a:pt x="4111" y="4362"/>
                </a:cubicBezTo>
                <a:cubicBezTo>
                  <a:pt x="4097" y="4422"/>
                  <a:pt x="4091" y="4483"/>
                  <a:pt x="4077" y="4543"/>
                </a:cubicBezTo>
                <a:cubicBezTo>
                  <a:pt x="4050" y="4664"/>
                  <a:pt x="4003" y="4784"/>
                  <a:pt x="3956" y="4881"/>
                </a:cubicBezTo>
                <a:cubicBezTo>
                  <a:pt x="3929" y="4917"/>
                  <a:pt x="3902" y="4965"/>
                  <a:pt x="3908" y="5025"/>
                </a:cubicBezTo>
                <a:cubicBezTo>
                  <a:pt x="3908" y="5098"/>
                  <a:pt x="3962" y="5134"/>
                  <a:pt x="3996" y="5110"/>
                </a:cubicBezTo>
                <a:cubicBezTo>
                  <a:pt x="4050" y="5086"/>
                  <a:pt x="4050" y="4989"/>
                  <a:pt x="4084" y="4941"/>
                </a:cubicBezTo>
                <a:cubicBezTo>
                  <a:pt x="4091" y="4941"/>
                  <a:pt x="4091" y="4941"/>
                  <a:pt x="4091" y="4941"/>
                </a:cubicBezTo>
                <a:cubicBezTo>
                  <a:pt x="4104" y="4941"/>
                  <a:pt x="4104" y="4965"/>
                  <a:pt x="4104" y="4977"/>
                </a:cubicBezTo>
                <a:cubicBezTo>
                  <a:pt x="4091" y="5074"/>
                  <a:pt x="4077" y="5158"/>
                  <a:pt x="4050" y="5242"/>
                </a:cubicBezTo>
                <a:cubicBezTo>
                  <a:pt x="3706" y="4965"/>
                  <a:pt x="3706" y="4965"/>
                  <a:pt x="3706" y="4965"/>
                </a:cubicBezTo>
                <a:cubicBezTo>
                  <a:pt x="3692" y="4929"/>
                  <a:pt x="3672" y="4905"/>
                  <a:pt x="3659" y="4881"/>
                </a:cubicBezTo>
                <a:cubicBezTo>
                  <a:pt x="3645" y="4844"/>
                  <a:pt x="3632" y="4808"/>
                  <a:pt x="3611" y="4784"/>
                </a:cubicBezTo>
                <a:cubicBezTo>
                  <a:pt x="3598" y="4748"/>
                  <a:pt x="3530" y="4531"/>
                  <a:pt x="3584" y="4495"/>
                </a:cubicBezTo>
                <a:cubicBezTo>
                  <a:pt x="3591" y="4483"/>
                  <a:pt x="3604" y="4495"/>
                  <a:pt x="3618" y="4519"/>
                </a:cubicBezTo>
                <a:cubicBezTo>
                  <a:pt x="3625" y="4531"/>
                  <a:pt x="3632" y="4543"/>
                  <a:pt x="3638" y="4567"/>
                </a:cubicBezTo>
                <a:cubicBezTo>
                  <a:pt x="3659" y="4603"/>
                  <a:pt x="3686" y="4627"/>
                  <a:pt x="3719" y="4627"/>
                </a:cubicBezTo>
                <a:cubicBezTo>
                  <a:pt x="3726" y="4627"/>
                  <a:pt x="3733" y="4615"/>
                  <a:pt x="3739" y="4615"/>
                </a:cubicBezTo>
                <a:cubicBezTo>
                  <a:pt x="3746" y="4603"/>
                  <a:pt x="3753" y="4579"/>
                  <a:pt x="3753" y="4555"/>
                </a:cubicBezTo>
                <a:cubicBezTo>
                  <a:pt x="3753" y="4495"/>
                  <a:pt x="3733" y="4422"/>
                  <a:pt x="3706" y="4374"/>
                </a:cubicBezTo>
                <a:cubicBezTo>
                  <a:pt x="3686" y="4314"/>
                  <a:pt x="3665" y="4253"/>
                  <a:pt x="3645" y="4193"/>
                </a:cubicBezTo>
                <a:cubicBezTo>
                  <a:pt x="3618" y="4121"/>
                  <a:pt x="3591" y="4061"/>
                  <a:pt x="3591" y="3976"/>
                </a:cubicBezTo>
                <a:cubicBezTo>
                  <a:pt x="3632" y="3904"/>
                  <a:pt x="3672" y="4133"/>
                  <a:pt x="3733" y="4109"/>
                </a:cubicBezTo>
                <a:cubicBezTo>
                  <a:pt x="3773" y="4085"/>
                  <a:pt x="3753" y="3976"/>
                  <a:pt x="3726" y="3916"/>
                </a:cubicBezTo>
                <a:cubicBezTo>
                  <a:pt x="3672" y="3771"/>
                  <a:pt x="3638" y="3602"/>
                  <a:pt x="3618" y="3433"/>
                </a:cubicBezTo>
                <a:cubicBezTo>
                  <a:pt x="3604" y="3349"/>
                  <a:pt x="3598" y="3265"/>
                  <a:pt x="3591" y="3180"/>
                </a:cubicBezTo>
                <a:cubicBezTo>
                  <a:pt x="3591" y="3144"/>
                  <a:pt x="3591" y="2963"/>
                  <a:pt x="3551" y="3023"/>
                </a:cubicBezTo>
                <a:cubicBezTo>
                  <a:pt x="3537" y="3035"/>
                  <a:pt x="3530" y="3059"/>
                  <a:pt x="3530" y="3084"/>
                </a:cubicBezTo>
                <a:cubicBezTo>
                  <a:pt x="3510" y="3228"/>
                  <a:pt x="3490" y="3373"/>
                  <a:pt x="3469" y="3518"/>
                </a:cubicBezTo>
                <a:cubicBezTo>
                  <a:pt x="3456" y="3626"/>
                  <a:pt x="3449" y="3783"/>
                  <a:pt x="3409" y="3880"/>
                </a:cubicBezTo>
                <a:cubicBezTo>
                  <a:pt x="3389" y="3928"/>
                  <a:pt x="3362" y="3964"/>
                  <a:pt x="3362" y="4036"/>
                </a:cubicBezTo>
                <a:cubicBezTo>
                  <a:pt x="3362" y="4036"/>
                  <a:pt x="3362" y="4048"/>
                  <a:pt x="3362" y="4048"/>
                </a:cubicBezTo>
                <a:cubicBezTo>
                  <a:pt x="3368" y="4061"/>
                  <a:pt x="3368" y="4061"/>
                  <a:pt x="3375" y="4073"/>
                </a:cubicBezTo>
                <a:cubicBezTo>
                  <a:pt x="3422" y="4097"/>
                  <a:pt x="3456" y="4036"/>
                  <a:pt x="3483" y="3976"/>
                </a:cubicBezTo>
                <a:cubicBezTo>
                  <a:pt x="3490" y="3976"/>
                  <a:pt x="3490" y="3964"/>
                  <a:pt x="3497" y="3964"/>
                </a:cubicBezTo>
                <a:cubicBezTo>
                  <a:pt x="3503" y="3952"/>
                  <a:pt x="3510" y="3952"/>
                  <a:pt x="3510" y="3964"/>
                </a:cubicBezTo>
                <a:cubicBezTo>
                  <a:pt x="3524" y="3988"/>
                  <a:pt x="3517" y="4036"/>
                  <a:pt x="3510" y="4061"/>
                </a:cubicBezTo>
                <a:cubicBezTo>
                  <a:pt x="3503" y="4133"/>
                  <a:pt x="3490" y="4205"/>
                  <a:pt x="3463" y="4253"/>
                </a:cubicBezTo>
                <a:cubicBezTo>
                  <a:pt x="3422" y="4350"/>
                  <a:pt x="3375" y="4434"/>
                  <a:pt x="3341" y="4531"/>
                </a:cubicBezTo>
                <a:cubicBezTo>
                  <a:pt x="3334" y="4555"/>
                  <a:pt x="3328" y="4579"/>
                  <a:pt x="3334" y="4603"/>
                </a:cubicBezTo>
                <a:cubicBezTo>
                  <a:pt x="3334" y="4651"/>
                  <a:pt x="3362" y="4676"/>
                  <a:pt x="3382" y="4676"/>
                </a:cubicBezTo>
                <a:cubicBezTo>
                  <a:pt x="3416" y="4676"/>
                  <a:pt x="3436" y="4639"/>
                  <a:pt x="3442" y="4591"/>
                </a:cubicBezTo>
                <a:cubicBezTo>
                  <a:pt x="3449" y="4555"/>
                  <a:pt x="3456" y="4519"/>
                  <a:pt x="3476" y="4507"/>
                </a:cubicBezTo>
                <a:cubicBezTo>
                  <a:pt x="3483" y="4507"/>
                  <a:pt x="3483" y="4495"/>
                  <a:pt x="3490" y="4507"/>
                </a:cubicBezTo>
                <a:cubicBezTo>
                  <a:pt x="3490" y="4507"/>
                  <a:pt x="3490" y="4519"/>
                  <a:pt x="3490" y="4519"/>
                </a:cubicBezTo>
                <a:cubicBezTo>
                  <a:pt x="3490" y="4591"/>
                  <a:pt x="3483" y="4651"/>
                  <a:pt x="3469" y="4712"/>
                </a:cubicBezTo>
                <a:cubicBezTo>
                  <a:pt x="3463" y="4736"/>
                  <a:pt x="3463" y="4748"/>
                  <a:pt x="3456" y="4760"/>
                </a:cubicBezTo>
                <a:cubicBezTo>
                  <a:pt x="3064" y="4434"/>
                  <a:pt x="3064" y="4434"/>
                  <a:pt x="3064" y="4434"/>
                </a:cubicBezTo>
                <a:cubicBezTo>
                  <a:pt x="3044" y="4398"/>
                  <a:pt x="3031" y="4362"/>
                  <a:pt x="3011" y="4326"/>
                </a:cubicBezTo>
                <a:cubicBezTo>
                  <a:pt x="2990" y="4278"/>
                  <a:pt x="2970" y="4229"/>
                  <a:pt x="2963" y="4157"/>
                </a:cubicBezTo>
                <a:cubicBezTo>
                  <a:pt x="2957" y="4145"/>
                  <a:pt x="2950" y="4085"/>
                  <a:pt x="2950" y="4073"/>
                </a:cubicBezTo>
                <a:cubicBezTo>
                  <a:pt x="2963" y="4036"/>
                  <a:pt x="2984" y="4085"/>
                  <a:pt x="2990" y="4097"/>
                </a:cubicBezTo>
                <a:cubicBezTo>
                  <a:pt x="2997" y="4133"/>
                  <a:pt x="3011" y="4157"/>
                  <a:pt x="3024" y="4193"/>
                </a:cubicBezTo>
                <a:cubicBezTo>
                  <a:pt x="3031" y="4217"/>
                  <a:pt x="3044" y="4229"/>
                  <a:pt x="3058" y="4253"/>
                </a:cubicBezTo>
                <a:cubicBezTo>
                  <a:pt x="3071" y="4266"/>
                  <a:pt x="3085" y="4266"/>
                  <a:pt x="3098" y="4253"/>
                </a:cubicBezTo>
                <a:cubicBezTo>
                  <a:pt x="3119" y="4241"/>
                  <a:pt x="3125" y="4205"/>
                  <a:pt x="3125" y="4169"/>
                </a:cubicBezTo>
                <a:cubicBezTo>
                  <a:pt x="3132" y="4109"/>
                  <a:pt x="3119" y="4061"/>
                  <a:pt x="3098" y="4012"/>
                </a:cubicBezTo>
                <a:cubicBezTo>
                  <a:pt x="3078" y="3964"/>
                  <a:pt x="3058" y="3916"/>
                  <a:pt x="3038" y="3880"/>
                </a:cubicBezTo>
                <a:cubicBezTo>
                  <a:pt x="3017" y="3843"/>
                  <a:pt x="3004" y="3819"/>
                  <a:pt x="2990" y="3783"/>
                </a:cubicBezTo>
                <a:cubicBezTo>
                  <a:pt x="2977" y="3747"/>
                  <a:pt x="2909" y="3530"/>
                  <a:pt x="2957" y="3494"/>
                </a:cubicBezTo>
                <a:cubicBezTo>
                  <a:pt x="2970" y="3494"/>
                  <a:pt x="2984" y="3506"/>
                  <a:pt x="2990" y="3518"/>
                </a:cubicBezTo>
                <a:cubicBezTo>
                  <a:pt x="3004" y="3530"/>
                  <a:pt x="3011" y="3554"/>
                  <a:pt x="3017" y="3566"/>
                </a:cubicBezTo>
                <a:cubicBezTo>
                  <a:pt x="3038" y="3602"/>
                  <a:pt x="3064" y="3626"/>
                  <a:pt x="3092" y="3626"/>
                </a:cubicBezTo>
                <a:cubicBezTo>
                  <a:pt x="3098" y="3626"/>
                  <a:pt x="3112" y="3626"/>
                  <a:pt x="3112" y="3614"/>
                </a:cubicBezTo>
                <a:cubicBezTo>
                  <a:pt x="3125" y="3602"/>
                  <a:pt x="3125" y="3578"/>
                  <a:pt x="3125" y="3554"/>
                </a:cubicBezTo>
                <a:cubicBezTo>
                  <a:pt x="3125" y="3494"/>
                  <a:pt x="3105" y="3433"/>
                  <a:pt x="3085" y="3373"/>
                </a:cubicBezTo>
                <a:cubicBezTo>
                  <a:pt x="3058" y="3313"/>
                  <a:pt x="3044" y="3252"/>
                  <a:pt x="3024" y="3192"/>
                </a:cubicBezTo>
                <a:cubicBezTo>
                  <a:pt x="2997" y="3120"/>
                  <a:pt x="2970" y="3059"/>
                  <a:pt x="2963" y="2975"/>
                </a:cubicBezTo>
                <a:cubicBezTo>
                  <a:pt x="3011" y="2903"/>
                  <a:pt x="3051" y="3144"/>
                  <a:pt x="3105" y="3108"/>
                </a:cubicBezTo>
                <a:cubicBezTo>
                  <a:pt x="3146" y="3084"/>
                  <a:pt x="3132" y="2975"/>
                  <a:pt x="3105" y="2915"/>
                </a:cubicBezTo>
                <a:cubicBezTo>
                  <a:pt x="3051" y="2770"/>
                  <a:pt x="3017" y="2613"/>
                  <a:pt x="2990" y="2444"/>
                </a:cubicBezTo>
                <a:cubicBezTo>
                  <a:pt x="2984" y="2360"/>
                  <a:pt x="2977" y="2276"/>
                  <a:pt x="2970" y="2191"/>
                </a:cubicBezTo>
                <a:cubicBezTo>
                  <a:pt x="2970" y="2155"/>
                  <a:pt x="2970" y="1974"/>
                  <a:pt x="2923" y="2022"/>
                </a:cubicBezTo>
                <a:cubicBezTo>
                  <a:pt x="2909" y="2034"/>
                  <a:pt x="2909" y="2058"/>
                  <a:pt x="2902" y="2095"/>
                </a:cubicBezTo>
                <a:cubicBezTo>
                  <a:pt x="2889" y="2239"/>
                  <a:pt x="2869" y="2372"/>
                  <a:pt x="2848" y="2517"/>
                </a:cubicBezTo>
                <a:cubicBezTo>
                  <a:pt x="2835" y="2625"/>
                  <a:pt x="2822" y="2782"/>
                  <a:pt x="2781" y="2879"/>
                </a:cubicBezTo>
                <a:cubicBezTo>
                  <a:pt x="2761" y="2927"/>
                  <a:pt x="2734" y="2963"/>
                  <a:pt x="2741" y="3035"/>
                </a:cubicBezTo>
                <a:cubicBezTo>
                  <a:pt x="2741" y="3047"/>
                  <a:pt x="2741" y="3047"/>
                  <a:pt x="2741" y="3059"/>
                </a:cubicBezTo>
                <a:cubicBezTo>
                  <a:pt x="2741" y="3059"/>
                  <a:pt x="2747" y="3072"/>
                  <a:pt x="2754" y="3072"/>
                </a:cubicBezTo>
                <a:cubicBezTo>
                  <a:pt x="2801" y="3096"/>
                  <a:pt x="2828" y="3035"/>
                  <a:pt x="2862" y="2987"/>
                </a:cubicBezTo>
                <a:cubicBezTo>
                  <a:pt x="2862" y="2975"/>
                  <a:pt x="2869" y="2963"/>
                  <a:pt x="2876" y="2963"/>
                </a:cubicBezTo>
                <a:cubicBezTo>
                  <a:pt x="2876" y="2963"/>
                  <a:pt x="2882" y="2963"/>
                  <a:pt x="2889" y="2963"/>
                </a:cubicBezTo>
                <a:cubicBezTo>
                  <a:pt x="2902" y="2987"/>
                  <a:pt x="2889" y="3035"/>
                  <a:pt x="2889" y="3059"/>
                </a:cubicBezTo>
                <a:cubicBezTo>
                  <a:pt x="2882" y="3132"/>
                  <a:pt x="2862" y="3204"/>
                  <a:pt x="2842" y="3265"/>
                </a:cubicBezTo>
                <a:cubicBezTo>
                  <a:pt x="2801" y="3349"/>
                  <a:pt x="2747" y="3433"/>
                  <a:pt x="2720" y="3542"/>
                </a:cubicBezTo>
                <a:cubicBezTo>
                  <a:pt x="2713" y="3554"/>
                  <a:pt x="2707" y="3578"/>
                  <a:pt x="2707" y="3602"/>
                </a:cubicBezTo>
                <a:cubicBezTo>
                  <a:pt x="2707" y="3650"/>
                  <a:pt x="2734" y="3675"/>
                  <a:pt x="2761" y="3675"/>
                </a:cubicBezTo>
                <a:cubicBezTo>
                  <a:pt x="2788" y="3687"/>
                  <a:pt x="2808" y="3638"/>
                  <a:pt x="2822" y="3590"/>
                </a:cubicBezTo>
                <a:cubicBezTo>
                  <a:pt x="2828" y="3554"/>
                  <a:pt x="2835" y="3530"/>
                  <a:pt x="2848" y="3506"/>
                </a:cubicBezTo>
                <a:cubicBezTo>
                  <a:pt x="2855" y="3506"/>
                  <a:pt x="2862" y="3506"/>
                  <a:pt x="2862" y="3506"/>
                </a:cubicBezTo>
                <a:cubicBezTo>
                  <a:pt x="2869" y="3518"/>
                  <a:pt x="2869" y="3518"/>
                  <a:pt x="2869" y="3518"/>
                </a:cubicBezTo>
                <a:cubicBezTo>
                  <a:pt x="2869" y="3590"/>
                  <a:pt x="2862" y="3663"/>
                  <a:pt x="2842" y="3723"/>
                </a:cubicBezTo>
                <a:cubicBezTo>
                  <a:pt x="2828" y="3783"/>
                  <a:pt x="2801" y="3819"/>
                  <a:pt x="2774" y="3868"/>
                </a:cubicBezTo>
                <a:cubicBezTo>
                  <a:pt x="2761" y="3904"/>
                  <a:pt x="2741" y="3928"/>
                  <a:pt x="2734" y="3964"/>
                </a:cubicBezTo>
                <a:cubicBezTo>
                  <a:pt x="2727" y="3988"/>
                  <a:pt x="2720" y="4012"/>
                  <a:pt x="2720" y="4036"/>
                </a:cubicBezTo>
                <a:cubicBezTo>
                  <a:pt x="2720" y="4061"/>
                  <a:pt x="2734" y="4097"/>
                  <a:pt x="2747" y="4097"/>
                </a:cubicBezTo>
                <a:cubicBezTo>
                  <a:pt x="2768" y="4121"/>
                  <a:pt x="2788" y="4097"/>
                  <a:pt x="2801" y="4073"/>
                </a:cubicBezTo>
                <a:cubicBezTo>
                  <a:pt x="2808" y="4061"/>
                  <a:pt x="2855" y="3940"/>
                  <a:pt x="2869" y="3988"/>
                </a:cubicBezTo>
                <a:cubicBezTo>
                  <a:pt x="2876" y="4000"/>
                  <a:pt x="2862" y="4061"/>
                  <a:pt x="2862" y="4085"/>
                </a:cubicBezTo>
                <a:cubicBezTo>
                  <a:pt x="2855" y="4133"/>
                  <a:pt x="2842" y="4193"/>
                  <a:pt x="2835" y="4241"/>
                </a:cubicBezTo>
                <a:cubicBezTo>
                  <a:pt x="2464" y="3940"/>
                  <a:pt x="2464" y="3940"/>
                  <a:pt x="2464" y="3940"/>
                </a:cubicBezTo>
                <a:cubicBezTo>
                  <a:pt x="2450" y="3904"/>
                  <a:pt x="2430" y="3868"/>
                  <a:pt x="2410" y="3831"/>
                </a:cubicBezTo>
                <a:cubicBezTo>
                  <a:pt x="2396" y="3807"/>
                  <a:pt x="2383" y="3771"/>
                  <a:pt x="2369" y="3735"/>
                </a:cubicBezTo>
                <a:cubicBezTo>
                  <a:pt x="2349" y="3699"/>
                  <a:pt x="2282" y="3482"/>
                  <a:pt x="2336" y="3457"/>
                </a:cubicBezTo>
                <a:cubicBezTo>
                  <a:pt x="2349" y="3445"/>
                  <a:pt x="2356" y="3457"/>
                  <a:pt x="2369" y="3470"/>
                </a:cubicBezTo>
                <a:cubicBezTo>
                  <a:pt x="2376" y="3494"/>
                  <a:pt x="2383" y="3506"/>
                  <a:pt x="2390" y="3530"/>
                </a:cubicBezTo>
                <a:cubicBezTo>
                  <a:pt x="2410" y="3566"/>
                  <a:pt x="2443" y="3590"/>
                  <a:pt x="2471" y="3578"/>
                </a:cubicBezTo>
                <a:cubicBezTo>
                  <a:pt x="2477" y="3578"/>
                  <a:pt x="2484" y="3578"/>
                  <a:pt x="2491" y="3578"/>
                </a:cubicBezTo>
                <a:cubicBezTo>
                  <a:pt x="2498" y="3566"/>
                  <a:pt x="2504" y="3542"/>
                  <a:pt x="2504" y="3518"/>
                </a:cubicBezTo>
                <a:cubicBezTo>
                  <a:pt x="2504" y="3445"/>
                  <a:pt x="2484" y="3385"/>
                  <a:pt x="2464" y="3337"/>
                </a:cubicBezTo>
                <a:cubicBezTo>
                  <a:pt x="2437" y="3277"/>
                  <a:pt x="2417" y="3216"/>
                  <a:pt x="2396" y="3156"/>
                </a:cubicBezTo>
                <a:cubicBezTo>
                  <a:pt x="2376" y="3084"/>
                  <a:pt x="2349" y="3023"/>
                  <a:pt x="2342" y="2939"/>
                </a:cubicBezTo>
                <a:cubicBezTo>
                  <a:pt x="2383" y="2854"/>
                  <a:pt x="2430" y="3096"/>
                  <a:pt x="2484" y="3059"/>
                </a:cubicBezTo>
                <a:cubicBezTo>
                  <a:pt x="2525" y="3047"/>
                  <a:pt x="2504" y="2939"/>
                  <a:pt x="2484" y="2867"/>
                </a:cubicBezTo>
                <a:cubicBezTo>
                  <a:pt x="2423" y="2734"/>
                  <a:pt x="2390" y="2565"/>
                  <a:pt x="2369" y="2396"/>
                </a:cubicBezTo>
                <a:cubicBezTo>
                  <a:pt x="2362" y="2312"/>
                  <a:pt x="2349" y="2227"/>
                  <a:pt x="2342" y="2143"/>
                </a:cubicBezTo>
                <a:cubicBezTo>
                  <a:pt x="2342" y="2107"/>
                  <a:pt x="2342" y="1926"/>
                  <a:pt x="2302" y="1974"/>
                </a:cubicBezTo>
                <a:cubicBezTo>
                  <a:pt x="2288" y="1998"/>
                  <a:pt x="2282" y="2022"/>
                  <a:pt x="2282" y="2046"/>
                </a:cubicBezTo>
                <a:cubicBezTo>
                  <a:pt x="2261" y="2191"/>
                  <a:pt x="2248" y="2336"/>
                  <a:pt x="2228" y="2481"/>
                </a:cubicBezTo>
                <a:cubicBezTo>
                  <a:pt x="2207" y="2589"/>
                  <a:pt x="2201" y="2734"/>
                  <a:pt x="2160" y="2830"/>
                </a:cubicBezTo>
                <a:cubicBezTo>
                  <a:pt x="2140" y="2891"/>
                  <a:pt x="2113" y="2927"/>
                  <a:pt x="2113" y="2999"/>
                </a:cubicBezTo>
                <a:cubicBezTo>
                  <a:pt x="2113" y="2999"/>
                  <a:pt x="2113" y="3011"/>
                  <a:pt x="2113" y="3011"/>
                </a:cubicBezTo>
                <a:cubicBezTo>
                  <a:pt x="2120" y="3023"/>
                  <a:pt x="2126" y="3023"/>
                  <a:pt x="2126" y="3023"/>
                </a:cubicBezTo>
                <a:cubicBezTo>
                  <a:pt x="2173" y="3059"/>
                  <a:pt x="2207" y="2999"/>
                  <a:pt x="2234" y="2939"/>
                </a:cubicBezTo>
                <a:cubicBezTo>
                  <a:pt x="2241" y="2927"/>
                  <a:pt x="2248" y="2927"/>
                  <a:pt x="2248" y="2915"/>
                </a:cubicBezTo>
                <a:cubicBezTo>
                  <a:pt x="2255" y="2915"/>
                  <a:pt x="2261" y="2915"/>
                  <a:pt x="2268" y="2927"/>
                </a:cubicBezTo>
                <a:cubicBezTo>
                  <a:pt x="2275" y="2939"/>
                  <a:pt x="2268" y="2999"/>
                  <a:pt x="2268" y="3023"/>
                </a:cubicBezTo>
                <a:cubicBezTo>
                  <a:pt x="2261" y="3096"/>
                  <a:pt x="2241" y="3156"/>
                  <a:pt x="2214" y="3216"/>
                </a:cubicBezTo>
                <a:cubicBezTo>
                  <a:pt x="2173" y="3313"/>
                  <a:pt x="2126" y="3397"/>
                  <a:pt x="2092" y="3494"/>
                </a:cubicBezTo>
                <a:cubicBezTo>
                  <a:pt x="2086" y="3518"/>
                  <a:pt x="2086" y="3542"/>
                  <a:pt x="2086" y="3566"/>
                </a:cubicBezTo>
                <a:cubicBezTo>
                  <a:pt x="2086" y="3614"/>
                  <a:pt x="2113" y="3638"/>
                  <a:pt x="2133" y="3638"/>
                </a:cubicBezTo>
                <a:cubicBezTo>
                  <a:pt x="2167" y="3638"/>
                  <a:pt x="2187" y="3602"/>
                  <a:pt x="2194" y="3554"/>
                </a:cubicBezTo>
                <a:cubicBezTo>
                  <a:pt x="2201" y="3518"/>
                  <a:pt x="2214" y="3482"/>
                  <a:pt x="2228" y="3470"/>
                </a:cubicBezTo>
                <a:cubicBezTo>
                  <a:pt x="2234" y="3457"/>
                  <a:pt x="2241" y="3457"/>
                  <a:pt x="2241" y="3470"/>
                </a:cubicBezTo>
                <a:cubicBezTo>
                  <a:pt x="2241" y="3470"/>
                  <a:pt x="2241" y="3470"/>
                  <a:pt x="2241" y="3482"/>
                </a:cubicBezTo>
                <a:cubicBezTo>
                  <a:pt x="2248" y="3542"/>
                  <a:pt x="2234" y="3614"/>
                  <a:pt x="2221" y="3675"/>
                </a:cubicBezTo>
                <a:cubicBezTo>
                  <a:pt x="2214" y="3699"/>
                  <a:pt x="2214" y="3711"/>
                  <a:pt x="2207" y="3723"/>
                </a:cubicBezTo>
                <a:cubicBezTo>
                  <a:pt x="1782" y="3373"/>
                  <a:pt x="1782" y="3373"/>
                  <a:pt x="1782" y="3373"/>
                </a:cubicBezTo>
                <a:cubicBezTo>
                  <a:pt x="1775" y="3373"/>
                  <a:pt x="1775" y="3361"/>
                  <a:pt x="1775" y="3361"/>
                </a:cubicBezTo>
                <a:cubicBezTo>
                  <a:pt x="1748" y="3289"/>
                  <a:pt x="1721" y="3228"/>
                  <a:pt x="1715" y="3144"/>
                </a:cubicBezTo>
                <a:cubicBezTo>
                  <a:pt x="1762" y="3059"/>
                  <a:pt x="1802" y="3301"/>
                  <a:pt x="1863" y="3265"/>
                </a:cubicBezTo>
                <a:cubicBezTo>
                  <a:pt x="1903" y="3252"/>
                  <a:pt x="1883" y="3144"/>
                  <a:pt x="1856" y="3072"/>
                </a:cubicBezTo>
                <a:cubicBezTo>
                  <a:pt x="1802" y="2939"/>
                  <a:pt x="1768" y="2770"/>
                  <a:pt x="1748" y="2601"/>
                </a:cubicBezTo>
                <a:cubicBezTo>
                  <a:pt x="1735" y="2517"/>
                  <a:pt x="1728" y="2432"/>
                  <a:pt x="1721" y="2348"/>
                </a:cubicBezTo>
                <a:cubicBezTo>
                  <a:pt x="1721" y="2312"/>
                  <a:pt x="1721" y="2131"/>
                  <a:pt x="1681" y="2179"/>
                </a:cubicBezTo>
                <a:cubicBezTo>
                  <a:pt x="1667" y="2203"/>
                  <a:pt x="1661" y="2227"/>
                  <a:pt x="1654" y="2251"/>
                </a:cubicBezTo>
                <a:cubicBezTo>
                  <a:pt x="1640" y="2396"/>
                  <a:pt x="1620" y="2541"/>
                  <a:pt x="1600" y="2686"/>
                </a:cubicBezTo>
                <a:cubicBezTo>
                  <a:pt x="1586" y="2794"/>
                  <a:pt x="1580" y="2939"/>
                  <a:pt x="1539" y="3035"/>
                </a:cubicBezTo>
                <a:cubicBezTo>
                  <a:pt x="1519" y="3072"/>
                  <a:pt x="1505" y="3108"/>
                  <a:pt x="1498" y="3144"/>
                </a:cubicBezTo>
                <a:cubicBezTo>
                  <a:pt x="1134" y="2842"/>
                  <a:pt x="1134" y="2842"/>
                  <a:pt x="1134" y="2842"/>
                </a:cubicBezTo>
                <a:cubicBezTo>
                  <a:pt x="1114" y="2782"/>
                  <a:pt x="1100" y="2722"/>
                  <a:pt x="1114" y="2649"/>
                </a:cubicBezTo>
                <a:cubicBezTo>
                  <a:pt x="1161" y="2662"/>
                  <a:pt x="1175" y="2818"/>
                  <a:pt x="1229" y="2818"/>
                </a:cubicBezTo>
                <a:cubicBezTo>
                  <a:pt x="1262" y="2818"/>
                  <a:pt x="1276" y="2722"/>
                  <a:pt x="1269" y="2662"/>
                </a:cubicBezTo>
                <a:cubicBezTo>
                  <a:pt x="1255" y="2517"/>
                  <a:pt x="1188" y="2420"/>
                  <a:pt x="1141" y="2312"/>
                </a:cubicBezTo>
                <a:cubicBezTo>
                  <a:pt x="1120" y="2264"/>
                  <a:pt x="1100" y="2215"/>
                  <a:pt x="1087" y="2143"/>
                </a:cubicBezTo>
                <a:cubicBezTo>
                  <a:pt x="1087" y="2131"/>
                  <a:pt x="1073" y="2071"/>
                  <a:pt x="1080" y="2058"/>
                </a:cubicBezTo>
                <a:cubicBezTo>
                  <a:pt x="1094" y="2022"/>
                  <a:pt x="1114" y="2071"/>
                  <a:pt x="1120" y="2083"/>
                </a:cubicBezTo>
                <a:cubicBezTo>
                  <a:pt x="1127" y="2119"/>
                  <a:pt x="1141" y="2143"/>
                  <a:pt x="1154" y="2179"/>
                </a:cubicBezTo>
                <a:cubicBezTo>
                  <a:pt x="1161" y="2203"/>
                  <a:pt x="1168" y="2227"/>
                  <a:pt x="1181" y="2239"/>
                </a:cubicBezTo>
                <a:cubicBezTo>
                  <a:pt x="1195" y="2251"/>
                  <a:pt x="1215" y="2264"/>
                  <a:pt x="1229" y="2251"/>
                </a:cubicBezTo>
                <a:cubicBezTo>
                  <a:pt x="1249" y="2227"/>
                  <a:pt x="1255" y="2191"/>
                  <a:pt x="1255" y="2155"/>
                </a:cubicBezTo>
                <a:cubicBezTo>
                  <a:pt x="1255" y="2095"/>
                  <a:pt x="1249" y="2046"/>
                  <a:pt x="1229" y="1998"/>
                </a:cubicBezTo>
                <a:cubicBezTo>
                  <a:pt x="1208" y="1950"/>
                  <a:pt x="1188" y="1902"/>
                  <a:pt x="1168" y="1866"/>
                </a:cubicBezTo>
                <a:cubicBezTo>
                  <a:pt x="1148" y="1829"/>
                  <a:pt x="1134" y="1805"/>
                  <a:pt x="1120" y="1769"/>
                </a:cubicBezTo>
                <a:cubicBezTo>
                  <a:pt x="1100" y="1733"/>
                  <a:pt x="1040" y="1516"/>
                  <a:pt x="1087" y="1480"/>
                </a:cubicBezTo>
                <a:cubicBezTo>
                  <a:pt x="1100" y="1480"/>
                  <a:pt x="1114" y="1492"/>
                  <a:pt x="1120" y="1504"/>
                </a:cubicBezTo>
                <a:cubicBezTo>
                  <a:pt x="1127" y="1516"/>
                  <a:pt x="1134" y="1540"/>
                  <a:pt x="1148" y="1552"/>
                </a:cubicBezTo>
                <a:cubicBezTo>
                  <a:pt x="1161" y="1588"/>
                  <a:pt x="1195" y="1612"/>
                  <a:pt x="1222" y="1612"/>
                </a:cubicBezTo>
                <a:cubicBezTo>
                  <a:pt x="1229" y="1612"/>
                  <a:pt x="1235" y="1612"/>
                  <a:pt x="1242" y="1600"/>
                </a:cubicBezTo>
                <a:cubicBezTo>
                  <a:pt x="1255" y="1588"/>
                  <a:pt x="1255" y="1564"/>
                  <a:pt x="1255" y="1540"/>
                </a:cubicBezTo>
                <a:cubicBezTo>
                  <a:pt x="1255" y="1480"/>
                  <a:pt x="1235" y="1419"/>
                  <a:pt x="1215" y="1359"/>
                </a:cubicBezTo>
                <a:cubicBezTo>
                  <a:pt x="1188" y="1299"/>
                  <a:pt x="1175" y="1238"/>
                  <a:pt x="1148" y="1178"/>
                </a:cubicBezTo>
                <a:cubicBezTo>
                  <a:pt x="1127" y="1106"/>
                  <a:pt x="1100" y="1045"/>
                  <a:pt x="1094" y="961"/>
                </a:cubicBezTo>
                <a:cubicBezTo>
                  <a:pt x="1134" y="889"/>
                  <a:pt x="1181" y="1130"/>
                  <a:pt x="1235" y="1094"/>
                </a:cubicBezTo>
                <a:cubicBezTo>
                  <a:pt x="1276" y="1070"/>
                  <a:pt x="1255" y="961"/>
                  <a:pt x="1235" y="901"/>
                </a:cubicBezTo>
                <a:cubicBezTo>
                  <a:pt x="1181" y="756"/>
                  <a:pt x="1141" y="599"/>
                  <a:pt x="1120" y="430"/>
                </a:cubicBezTo>
                <a:cubicBezTo>
                  <a:pt x="1114" y="346"/>
                  <a:pt x="1107" y="262"/>
                  <a:pt x="1100" y="177"/>
                </a:cubicBezTo>
                <a:cubicBezTo>
                  <a:pt x="1094" y="141"/>
                  <a:pt x="1100" y="-40"/>
                  <a:pt x="1053" y="8"/>
                </a:cubicBezTo>
                <a:cubicBezTo>
                  <a:pt x="1040" y="20"/>
                  <a:pt x="1040" y="56"/>
                  <a:pt x="1033" y="81"/>
                </a:cubicBezTo>
                <a:cubicBezTo>
                  <a:pt x="1012" y="225"/>
                  <a:pt x="999" y="358"/>
                  <a:pt x="979" y="503"/>
                </a:cubicBezTo>
                <a:cubicBezTo>
                  <a:pt x="959" y="611"/>
                  <a:pt x="952" y="768"/>
                  <a:pt x="911" y="865"/>
                </a:cubicBezTo>
                <a:cubicBezTo>
                  <a:pt x="891" y="913"/>
                  <a:pt x="864" y="949"/>
                  <a:pt x="864" y="1021"/>
                </a:cubicBezTo>
                <a:cubicBezTo>
                  <a:pt x="864" y="1033"/>
                  <a:pt x="864" y="1033"/>
                  <a:pt x="871" y="1045"/>
                </a:cubicBezTo>
                <a:cubicBezTo>
                  <a:pt x="871" y="1045"/>
                  <a:pt x="878" y="1057"/>
                  <a:pt x="878" y="1057"/>
                </a:cubicBezTo>
                <a:cubicBezTo>
                  <a:pt x="925" y="1082"/>
                  <a:pt x="959" y="1021"/>
                  <a:pt x="985" y="973"/>
                </a:cubicBezTo>
                <a:cubicBezTo>
                  <a:pt x="992" y="961"/>
                  <a:pt x="999" y="949"/>
                  <a:pt x="999" y="949"/>
                </a:cubicBezTo>
                <a:cubicBezTo>
                  <a:pt x="1006" y="949"/>
                  <a:pt x="1012" y="949"/>
                  <a:pt x="1019" y="949"/>
                </a:cubicBezTo>
                <a:cubicBezTo>
                  <a:pt x="1026" y="973"/>
                  <a:pt x="1019" y="1033"/>
                  <a:pt x="1019" y="1045"/>
                </a:cubicBezTo>
                <a:cubicBezTo>
                  <a:pt x="1012" y="1118"/>
                  <a:pt x="992" y="1190"/>
                  <a:pt x="965" y="1250"/>
                </a:cubicBezTo>
                <a:cubicBezTo>
                  <a:pt x="932" y="1347"/>
                  <a:pt x="878" y="1419"/>
                  <a:pt x="850" y="1528"/>
                </a:cubicBezTo>
                <a:cubicBezTo>
                  <a:pt x="844" y="1540"/>
                  <a:pt x="837" y="1564"/>
                  <a:pt x="837" y="1588"/>
                </a:cubicBezTo>
                <a:cubicBezTo>
                  <a:pt x="837" y="1636"/>
                  <a:pt x="864" y="1661"/>
                  <a:pt x="891" y="1673"/>
                </a:cubicBezTo>
                <a:cubicBezTo>
                  <a:pt x="918" y="1673"/>
                  <a:pt x="938" y="1624"/>
                  <a:pt x="952" y="1576"/>
                </a:cubicBezTo>
                <a:cubicBezTo>
                  <a:pt x="959" y="1552"/>
                  <a:pt x="965" y="1516"/>
                  <a:pt x="979" y="1492"/>
                </a:cubicBezTo>
                <a:cubicBezTo>
                  <a:pt x="985" y="1492"/>
                  <a:pt x="992" y="1492"/>
                  <a:pt x="992" y="1492"/>
                </a:cubicBezTo>
                <a:cubicBezTo>
                  <a:pt x="992" y="1504"/>
                  <a:pt x="992" y="1504"/>
                  <a:pt x="992" y="1504"/>
                </a:cubicBezTo>
                <a:cubicBezTo>
                  <a:pt x="999" y="1576"/>
                  <a:pt x="992" y="1648"/>
                  <a:pt x="972" y="1709"/>
                </a:cubicBezTo>
                <a:cubicBezTo>
                  <a:pt x="959" y="1769"/>
                  <a:pt x="932" y="1805"/>
                  <a:pt x="905" y="1866"/>
                </a:cubicBezTo>
                <a:cubicBezTo>
                  <a:pt x="884" y="1890"/>
                  <a:pt x="871" y="1914"/>
                  <a:pt x="864" y="1950"/>
                </a:cubicBezTo>
                <a:cubicBezTo>
                  <a:pt x="850" y="1974"/>
                  <a:pt x="850" y="1998"/>
                  <a:pt x="850" y="2022"/>
                </a:cubicBezTo>
                <a:cubicBezTo>
                  <a:pt x="850" y="2046"/>
                  <a:pt x="864" y="2083"/>
                  <a:pt x="878" y="2083"/>
                </a:cubicBezTo>
                <a:cubicBezTo>
                  <a:pt x="898" y="2107"/>
                  <a:pt x="918" y="2083"/>
                  <a:pt x="932" y="2058"/>
                </a:cubicBezTo>
                <a:cubicBezTo>
                  <a:pt x="938" y="2046"/>
                  <a:pt x="979" y="1926"/>
                  <a:pt x="999" y="1974"/>
                </a:cubicBezTo>
                <a:cubicBezTo>
                  <a:pt x="1006" y="1986"/>
                  <a:pt x="992" y="2046"/>
                  <a:pt x="985" y="2071"/>
                </a:cubicBezTo>
                <a:cubicBezTo>
                  <a:pt x="979" y="2131"/>
                  <a:pt x="972" y="2203"/>
                  <a:pt x="959" y="2264"/>
                </a:cubicBezTo>
                <a:cubicBezTo>
                  <a:pt x="932" y="2384"/>
                  <a:pt x="884" y="2493"/>
                  <a:pt x="837" y="2589"/>
                </a:cubicBezTo>
                <a:cubicBezTo>
                  <a:pt x="837" y="2589"/>
                  <a:pt x="837" y="2589"/>
                  <a:pt x="830" y="2589"/>
                </a:cubicBezTo>
                <a:cubicBezTo>
                  <a:pt x="601" y="2408"/>
                  <a:pt x="601" y="2408"/>
                  <a:pt x="601" y="2408"/>
                </a:cubicBezTo>
                <a:cubicBezTo>
                  <a:pt x="587" y="2360"/>
                  <a:pt x="560" y="2312"/>
                  <a:pt x="540" y="2276"/>
                </a:cubicBezTo>
                <a:cubicBezTo>
                  <a:pt x="526" y="2239"/>
                  <a:pt x="506" y="2215"/>
                  <a:pt x="493" y="2179"/>
                </a:cubicBezTo>
                <a:cubicBezTo>
                  <a:pt x="479" y="2143"/>
                  <a:pt x="412" y="1926"/>
                  <a:pt x="466" y="1890"/>
                </a:cubicBezTo>
                <a:cubicBezTo>
                  <a:pt x="472" y="1890"/>
                  <a:pt x="486" y="1902"/>
                  <a:pt x="500" y="1914"/>
                </a:cubicBezTo>
                <a:cubicBezTo>
                  <a:pt x="506" y="1926"/>
                  <a:pt x="513" y="1950"/>
                  <a:pt x="520" y="1962"/>
                </a:cubicBezTo>
                <a:cubicBezTo>
                  <a:pt x="540" y="1998"/>
                  <a:pt x="567" y="2022"/>
                  <a:pt x="601" y="2022"/>
                </a:cubicBezTo>
                <a:cubicBezTo>
                  <a:pt x="608" y="2022"/>
                  <a:pt x="614" y="2022"/>
                  <a:pt x="621" y="2010"/>
                </a:cubicBezTo>
                <a:cubicBezTo>
                  <a:pt x="628" y="1998"/>
                  <a:pt x="635" y="1974"/>
                  <a:pt x="635" y="1950"/>
                </a:cubicBezTo>
                <a:cubicBezTo>
                  <a:pt x="635" y="1890"/>
                  <a:pt x="614" y="1829"/>
                  <a:pt x="587" y="1769"/>
                </a:cubicBezTo>
                <a:cubicBezTo>
                  <a:pt x="567" y="1721"/>
                  <a:pt x="547" y="1648"/>
                  <a:pt x="526" y="1588"/>
                </a:cubicBezTo>
                <a:cubicBezTo>
                  <a:pt x="500" y="1516"/>
                  <a:pt x="472" y="1455"/>
                  <a:pt x="466" y="1371"/>
                </a:cubicBezTo>
                <a:cubicBezTo>
                  <a:pt x="513" y="1299"/>
                  <a:pt x="554" y="1540"/>
                  <a:pt x="614" y="1504"/>
                </a:cubicBezTo>
                <a:cubicBezTo>
                  <a:pt x="655" y="1480"/>
                  <a:pt x="635" y="1371"/>
                  <a:pt x="608" y="1311"/>
                </a:cubicBezTo>
                <a:cubicBezTo>
                  <a:pt x="554" y="1166"/>
                  <a:pt x="520" y="1009"/>
                  <a:pt x="500" y="840"/>
                </a:cubicBezTo>
                <a:cubicBezTo>
                  <a:pt x="486" y="756"/>
                  <a:pt x="479" y="672"/>
                  <a:pt x="472" y="587"/>
                </a:cubicBezTo>
                <a:cubicBezTo>
                  <a:pt x="472" y="551"/>
                  <a:pt x="472" y="370"/>
                  <a:pt x="432" y="418"/>
                </a:cubicBezTo>
                <a:cubicBezTo>
                  <a:pt x="419" y="430"/>
                  <a:pt x="412" y="467"/>
                  <a:pt x="412" y="491"/>
                </a:cubicBezTo>
                <a:cubicBezTo>
                  <a:pt x="391" y="635"/>
                  <a:pt x="371" y="780"/>
                  <a:pt x="351" y="913"/>
                </a:cubicBezTo>
                <a:cubicBezTo>
                  <a:pt x="338" y="1033"/>
                  <a:pt x="331" y="1178"/>
                  <a:pt x="290" y="1275"/>
                </a:cubicBezTo>
                <a:cubicBezTo>
                  <a:pt x="270" y="1323"/>
                  <a:pt x="243" y="1359"/>
                  <a:pt x="243" y="1431"/>
                </a:cubicBezTo>
                <a:cubicBezTo>
                  <a:pt x="243" y="1443"/>
                  <a:pt x="243" y="1443"/>
                  <a:pt x="243" y="1455"/>
                </a:cubicBezTo>
                <a:cubicBezTo>
                  <a:pt x="250" y="1455"/>
                  <a:pt x="250" y="1468"/>
                  <a:pt x="257" y="1468"/>
                </a:cubicBezTo>
                <a:cubicBezTo>
                  <a:pt x="304" y="1492"/>
                  <a:pt x="338" y="1431"/>
                  <a:pt x="365" y="1383"/>
                </a:cubicBezTo>
                <a:cubicBezTo>
                  <a:pt x="371" y="1371"/>
                  <a:pt x="371" y="1359"/>
                  <a:pt x="378" y="1359"/>
                </a:cubicBezTo>
                <a:cubicBezTo>
                  <a:pt x="385" y="1359"/>
                  <a:pt x="391" y="1359"/>
                  <a:pt x="391" y="1359"/>
                </a:cubicBezTo>
                <a:cubicBezTo>
                  <a:pt x="405" y="1383"/>
                  <a:pt x="398" y="1443"/>
                  <a:pt x="391" y="1455"/>
                </a:cubicBezTo>
                <a:cubicBezTo>
                  <a:pt x="385" y="1528"/>
                  <a:pt x="371" y="1600"/>
                  <a:pt x="344" y="1661"/>
                </a:cubicBezTo>
                <a:cubicBezTo>
                  <a:pt x="304" y="1757"/>
                  <a:pt x="257" y="1829"/>
                  <a:pt x="223" y="1938"/>
                </a:cubicBezTo>
                <a:cubicBezTo>
                  <a:pt x="216" y="1962"/>
                  <a:pt x="209" y="1974"/>
                  <a:pt x="216" y="1998"/>
                </a:cubicBezTo>
                <a:cubicBezTo>
                  <a:pt x="216" y="2046"/>
                  <a:pt x="243" y="2071"/>
                  <a:pt x="263" y="2083"/>
                </a:cubicBezTo>
                <a:cubicBezTo>
                  <a:pt x="297" y="2083"/>
                  <a:pt x="311" y="2034"/>
                  <a:pt x="324" y="1986"/>
                </a:cubicBezTo>
                <a:cubicBezTo>
                  <a:pt x="331" y="1962"/>
                  <a:pt x="338" y="1926"/>
                  <a:pt x="358" y="1902"/>
                </a:cubicBezTo>
                <a:cubicBezTo>
                  <a:pt x="358" y="1902"/>
                  <a:pt x="365" y="1902"/>
                  <a:pt x="371" y="1902"/>
                </a:cubicBezTo>
                <a:cubicBezTo>
                  <a:pt x="371" y="1914"/>
                  <a:pt x="371" y="1914"/>
                  <a:pt x="371" y="1914"/>
                </a:cubicBezTo>
                <a:cubicBezTo>
                  <a:pt x="371" y="1986"/>
                  <a:pt x="365" y="2058"/>
                  <a:pt x="351" y="2119"/>
                </a:cubicBezTo>
                <a:cubicBezTo>
                  <a:pt x="344" y="2143"/>
                  <a:pt x="338" y="2155"/>
                  <a:pt x="331" y="2179"/>
                </a:cubicBezTo>
                <a:cubicBezTo>
                  <a:pt x="0" y="1902"/>
                  <a:pt x="0" y="1902"/>
                  <a:pt x="0" y="1902"/>
                </a:cubicBezTo>
                <a:cubicBezTo>
                  <a:pt x="0" y="21560"/>
                  <a:pt x="0" y="21560"/>
                  <a:pt x="0" y="21560"/>
                </a:cubicBezTo>
                <a:cubicBezTo>
                  <a:pt x="21600" y="21560"/>
                  <a:pt x="21600" y="21560"/>
                  <a:pt x="21600" y="21560"/>
                </a:cubicBezTo>
                <a:cubicBezTo>
                  <a:pt x="21600" y="10850"/>
                  <a:pt x="21600" y="10850"/>
                  <a:pt x="21600" y="10850"/>
                </a:cubicBezTo>
                <a:cubicBezTo>
                  <a:pt x="21600" y="10621"/>
                  <a:pt x="21600" y="10621"/>
                  <a:pt x="21600" y="10621"/>
                </a:cubicBezTo>
                <a:cubicBezTo>
                  <a:pt x="21600" y="5592"/>
                  <a:pt x="21600" y="5592"/>
                  <a:pt x="21600" y="5592"/>
                </a:cubicBezTo>
                <a:lnTo>
                  <a:pt x="21310" y="5592"/>
                </a:lnTo>
                <a:close/>
                <a:moveTo>
                  <a:pt x="8066" y="8511"/>
                </a:moveTo>
                <a:cubicBezTo>
                  <a:pt x="8080" y="8475"/>
                  <a:pt x="8100" y="8523"/>
                  <a:pt x="8107" y="8535"/>
                </a:cubicBezTo>
                <a:cubicBezTo>
                  <a:pt x="8114" y="8571"/>
                  <a:pt x="8127" y="8595"/>
                  <a:pt x="8134" y="8619"/>
                </a:cubicBezTo>
                <a:cubicBezTo>
                  <a:pt x="8073" y="8571"/>
                  <a:pt x="8073" y="8571"/>
                  <a:pt x="8073" y="8571"/>
                </a:cubicBezTo>
                <a:cubicBezTo>
                  <a:pt x="8066" y="8547"/>
                  <a:pt x="8066" y="8523"/>
                  <a:pt x="8066" y="8511"/>
                </a:cubicBezTo>
                <a:close/>
                <a:moveTo>
                  <a:pt x="7985" y="8426"/>
                </a:moveTo>
                <a:cubicBezTo>
                  <a:pt x="7985" y="8426"/>
                  <a:pt x="7985" y="8463"/>
                  <a:pt x="7979" y="8487"/>
                </a:cubicBezTo>
                <a:cubicBezTo>
                  <a:pt x="7938" y="8463"/>
                  <a:pt x="7938" y="8463"/>
                  <a:pt x="7938" y="8463"/>
                </a:cubicBezTo>
                <a:cubicBezTo>
                  <a:pt x="7951" y="8426"/>
                  <a:pt x="7972" y="8390"/>
                  <a:pt x="7985" y="8426"/>
                </a:cubicBezTo>
                <a:close/>
                <a:moveTo>
                  <a:pt x="7189" y="7715"/>
                </a:moveTo>
                <a:cubicBezTo>
                  <a:pt x="7196" y="7679"/>
                  <a:pt x="7202" y="7642"/>
                  <a:pt x="7216" y="7630"/>
                </a:cubicBezTo>
                <a:cubicBezTo>
                  <a:pt x="7222" y="7618"/>
                  <a:pt x="7229" y="7618"/>
                  <a:pt x="7229" y="7630"/>
                </a:cubicBezTo>
                <a:cubicBezTo>
                  <a:pt x="7229" y="7630"/>
                  <a:pt x="7229" y="7630"/>
                  <a:pt x="7236" y="7642"/>
                </a:cubicBezTo>
                <a:cubicBezTo>
                  <a:pt x="7236" y="7703"/>
                  <a:pt x="7229" y="7775"/>
                  <a:pt x="7209" y="7835"/>
                </a:cubicBezTo>
                <a:cubicBezTo>
                  <a:pt x="7209" y="7847"/>
                  <a:pt x="7209" y="7847"/>
                  <a:pt x="7209" y="7859"/>
                </a:cubicBezTo>
                <a:cubicBezTo>
                  <a:pt x="7135" y="7799"/>
                  <a:pt x="7135" y="7799"/>
                  <a:pt x="7135" y="7799"/>
                </a:cubicBezTo>
                <a:cubicBezTo>
                  <a:pt x="7162" y="7787"/>
                  <a:pt x="7175" y="7751"/>
                  <a:pt x="7189" y="7715"/>
                </a:cubicBezTo>
                <a:close/>
                <a:moveTo>
                  <a:pt x="1613" y="3144"/>
                </a:moveTo>
                <a:cubicBezTo>
                  <a:pt x="1613" y="3132"/>
                  <a:pt x="1620" y="3132"/>
                  <a:pt x="1627" y="3132"/>
                </a:cubicBezTo>
                <a:cubicBezTo>
                  <a:pt x="1633" y="3120"/>
                  <a:pt x="1640" y="3120"/>
                  <a:pt x="1640" y="3132"/>
                </a:cubicBezTo>
                <a:cubicBezTo>
                  <a:pt x="1654" y="3144"/>
                  <a:pt x="1640" y="3204"/>
                  <a:pt x="1640" y="3228"/>
                </a:cubicBezTo>
                <a:cubicBezTo>
                  <a:pt x="1640" y="3240"/>
                  <a:pt x="1640" y="3252"/>
                  <a:pt x="1640" y="3252"/>
                </a:cubicBezTo>
                <a:cubicBezTo>
                  <a:pt x="1573" y="3204"/>
                  <a:pt x="1573" y="3204"/>
                  <a:pt x="1573" y="3204"/>
                </a:cubicBezTo>
                <a:cubicBezTo>
                  <a:pt x="1586" y="3192"/>
                  <a:pt x="1600" y="3168"/>
                  <a:pt x="1613" y="3144"/>
                </a:cubicBezTo>
                <a:close/>
                <a:moveTo>
                  <a:pt x="965" y="2662"/>
                </a:moveTo>
                <a:cubicBezTo>
                  <a:pt x="972" y="2662"/>
                  <a:pt x="972" y="2649"/>
                  <a:pt x="972" y="2649"/>
                </a:cubicBezTo>
                <a:cubicBezTo>
                  <a:pt x="985" y="2662"/>
                  <a:pt x="985" y="2674"/>
                  <a:pt x="979" y="2686"/>
                </a:cubicBezTo>
                <a:cubicBezTo>
                  <a:pt x="979" y="2698"/>
                  <a:pt x="979" y="2710"/>
                  <a:pt x="979" y="2710"/>
                </a:cubicBezTo>
                <a:cubicBezTo>
                  <a:pt x="952" y="2686"/>
                  <a:pt x="952" y="2686"/>
                  <a:pt x="952" y="2686"/>
                </a:cubicBezTo>
                <a:cubicBezTo>
                  <a:pt x="952" y="2674"/>
                  <a:pt x="959" y="2674"/>
                  <a:pt x="965" y="2662"/>
                </a:cubicBezTo>
                <a:close/>
                <a:moveTo>
                  <a:pt x="21141" y="5532"/>
                </a:moveTo>
                <a:cubicBezTo>
                  <a:pt x="21155" y="5532"/>
                  <a:pt x="21168" y="5544"/>
                  <a:pt x="21175" y="5556"/>
                </a:cubicBezTo>
                <a:cubicBezTo>
                  <a:pt x="21182" y="5568"/>
                  <a:pt x="21188" y="5580"/>
                  <a:pt x="21195" y="5592"/>
                </a:cubicBezTo>
                <a:cubicBezTo>
                  <a:pt x="21121" y="5592"/>
                  <a:pt x="21121" y="5592"/>
                  <a:pt x="21121" y="5592"/>
                </a:cubicBezTo>
                <a:cubicBezTo>
                  <a:pt x="21121" y="5568"/>
                  <a:pt x="21128" y="5544"/>
                  <a:pt x="21141" y="5532"/>
                </a:cubicBezTo>
                <a:close/>
                <a:moveTo>
                  <a:pt x="21033" y="5544"/>
                </a:moveTo>
                <a:cubicBezTo>
                  <a:pt x="21040" y="5544"/>
                  <a:pt x="21047" y="5544"/>
                  <a:pt x="21047" y="5544"/>
                </a:cubicBezTo>
                <a:cubicBezTo>
                  <a:pt x="21047" y="5556"/>
                  <a:pt x="21053" y="5556"/>
                  <a:pt x="21053" y="5556"/>
                </a:cubicBezTo>
                <a:cubicBezTo>
                  <a:pt x="21053" y="5568"/>
                  <a:pt x="21053" y="5580"/>
                  <a:pt x="21053" y="5592"/>
                </a:cubicBezTo>
                <a:cubicBezTo>
                  <a:pt x="21013" y="5592"/>
                  <a:pt x="21013" y="5592"/>
                  <a:pt x="21013" y="5592"/>
                </a:cubicBezTo>
                <a:cubicBezTo>
                  <a:pt x="21020" y="5580"/>
                  <a:pt x="21026" y="5556"/>
                  <a:pt x="21033" y="5544"/>
                </a:cubicBezTo>
                <a:close/>
                <a:moveTo>
                  <a:pt x="15599" y="9415"/>
                </a:moveTo>
                <a:cubicBezTo>
                  <a:pt x="15579" y="9451"/>
                  <a:pt x="15579" y="9451"/>
                  <a:pt x="15579" y="9451"/>
                </a:cubicBezTo>
                <a:cubicBezTo>
                  <a:pt x="15572" y="9451"/>
                  <a:pt x="15572" y="9451"/>
                  <a:pt x="15572" y="9451"/>
                </a:cubicBezTo>
                <a:cubicBezTo>
                  <a:pt x="15565" y="9427"/>
                  <a:pt x="15559" y="9391"/>
                  <a:pt x="15559" y="9355"/>
                </a:cubicBezTo>
                <a:cubicBezTo>
                  <a:pt x="15572" y="9379"/>
                  <a:pt x="15586" y="9403"/>
                  <a:pt x="15599" y="9415"/>
                </a:cubicBezTo>
                <a:close/>
                <a:moveTo>
                  <a:pt x="15329" y="9391"/>
                </a:moveTo>
                <a:cubicBezTo>
                  <a:pt x="15356" y="9319"/>
                  <a:pt x="15397" y="9246"/>
                  <a:pt x="15430" y="9295"/>
                </a:cubicBezTo>
                <a:cubicBezTo>
                  <a:pt x="15430" y="9355"/>
                  <a:pt x="15410" y="9415"/>
                  <a:pt x="15377" y="9451"/>
                </a:cubicBezTo>
                <a:cubicBezTo>
                  <a:pt x="15302" y="9451"/>
                  <a:pt x="15302" y="9451"/>
                  <a:pt x="15302" y="9451"/>
                </a:cubicBezTo>
                <a:cubicBezTo>
                  <a:pt x="15316" y="9439"/>
                  <a:pt x="15322" y="9415"/>
                  <a:pt x="15329" y="9391"/>
                </a:cubicBezTo>
                <a:close/>
                <a:moveTo>
                  <a:pt x="13365" y="9379"/>
                </a:moveTo>
                <a:cubicBezTo>
                  <a:pt x="13379" y="9379"/>
                  <a:pt x="13392" y="9379"/>
                  <a:pt x="13399" y="9403"/>
                </a:cubicBezTo>
                <a:cubicBezTo>
                  <a:pt x="13405" y="9415"/>
                  <a:pt x="13412" y="9439"/>
                  <a:pt x="13426" y="9451"/>
                </a:cubicBezTo>
                <a:cubicBezTo>
                  <a:pt x="13426" y="9451"/>
                  <a:pt x="13432" y="9464"/>
                  <a:pt x="13432" y="9464"/>
                </a:cubicBezTo>
                <a:cubicBezTo>
                  <a:pt x="13358" y="9512"/>
                  <a:pt x="13358" y="9512"/>
                  <a:pt x="13358" y="9512"/>
                </a:cubicBezTo>
                <a:cubicBezTo>
                  <a:pt x="13345" y="9451"/>
                  <a:pt x="13345" y="9391"/>
                  <a:pt x="13365" y="9379"/>
                </a:cubicBezTo>
                <a:close/>
                <a:moveTo>
                  <a:pt x="12818" y="9753"/>
                </a:moveTo>
                <a:cubicBezTo>
                  <a:pt x="12839" y="9753"/>
                  <a:pt x="12859" y="9789"/>
                  <a:pt x="12872" y="9825"/>
                </a:cubicBezTo>
                <a:cubicBezTo>
                  <a:pt x="12818" y="9849"/>
                  <a:pt x="12818" y="9849"/>
                  <a:pt x="12818" y="9849"/>
                </a:cubicBezTo>
                <a:cubicBezTo>
                  <a:pt x="12818" y="9825"/>
                  <a:pt x="12812" y="9789"/>
                  <a:pt x="12818" y="9753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1" name="Freeform 13"/>
          <p:cNvSpPr/>
          <p:nvPr/>
        </p:nvSpPr>
        <p:spPr>
          <a:xfrm>
            <a:off x="1" y="2533686"/>
            <a:ext cx="12192001" cy="4324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39" y="16414"/>
                </a:moveTo>
                <a:cubicBezTo>
                  <a:pt x="20925" y="16338"/>
                  <a:pt x="20918" y="16243"/>
                  <a:pt x="20925" y="16148"/>
                </a:cubicBezTo>
                <a:cubicBezTo>
                  <a:pt x="20972" y="16167"/>
                  <a:pt x="20986" y="16414"/>
                  <a:pt x="21040" y="16414"/>
                </a:cubicBezTo>
                <a:cubicBezTo>
                  <a:pt x="21074" y="16414"/>
                  <a:pt x="21094" y="16262"/>
                  <a:pt x="21080" y="16167"/>
                </a:cubicBezTo>
                <a:cubicBezTo>
                  <a:pt x="21067" y="15957"/>
                  <a:pt x="20999" y="15785"/>
                  <a:pt x="20952" y="15614"/>
                </a:cubicBezTo>
                <a:cubicBezTo>
                  <a:pt x="20932" y="15538"/>
                  <a:pt x="20912" y="15461"/>
                  <a:pt x="20905" y="15347"/>
                </a:cubicBezTo>
                <a:cubicBezTo>
                  <a:pt x="20898" y="15328"/>
                  <a:pt x="20891" y="15232"/>
                  <a:pt x="20891" y="15213"/>
                </a:cubicBezTo>
                <a:cubicBezTo>
                  <a:pt x="20905" y="15156"/>
                  <a:pt x="20925" y="15232"/>
                  <a:pt x="20932" y="15271"/>
                </a:cubicBezTo>
                <a:cubicBezTo>
                  <a:pt x="20939" y="15309"/>
                  <a:pt x="20952" y="15366"/>
                  <a:pt x="20965" y="15404"/>
                </a:cubicBezTo>
                <a:cubicBezTo>
                  <a:pt x="20972" y="15442"/>
                  <a:pt x="20986" y="15480"/>
                  <a:pt x="20999" y="15499"/>
                </a:cubicBezTo>
                <a:cubicBezTo>
                  <a:pt x="21013" y="15518"/>
                  <a:pt x="21026" y="15538"/>
                  <a:pt x="21040" y="15518"/>
                </a:cubicBezTo>
                <a:cubicBezTo>
                  <a:pt x="21060" y="15480"/>
                  <a:pt x="21067" y="15423"/>
                  <a:pt x="21067" y="15366"/>
                </a:cubicBezTo>
                <a:cubicBezTo>
                  <a:pt x="21074" y="15271"/>
                  <a:pt x="21060" y="15194"/>
                  <a:pt x="21040" y="15118"/>
                </a:cubicBezTo>
                <a:cubicBezTo>
                  <a:pt x="21020" y="15042"/>
                  <a:pt x="20999" y="14985"/>
                  <a:pt x="20979" y="14908"/>
                </a:cubicBezTo>
                <a:cubicBezTo>
                  <a:pt x="20959" y="14851"/>
                  <a:pt x="20945" y="14813"/>
                  <a:pt x="20932" y="14756"/>
                </a:cubicBezTo>
                <a:cubicBezTo>
                  <a:pt x="20918" y="14699"/>
                  <a:pt x="20851" y="14356"/>
                  <a:pt x="20898" y="14317"/>
                </a:cubicBezTo>
                <a:cubicBezTo>
                  <a:pt x="20912" y="14298"/>
                  <a:pt x="20925" y="14317"/>
                  <a:pt x="20932" y="14336"/>
                </a:cubicBezTo>
                <a:cubicBezTo>
                  <a:pt x="20945" y="14356"/>
                  <a:pt x="20952" y="14394"/>
                  <a:pt x="20959" y="14413"/>
                </a:cubicBezTo>
                <a:cubicBezTo>
                  <a:pt x="20979" y="14470"/>
                  <a:pt x="21006" y="14508"/>
                  <a:pt x="21033" y="14508"/>
                </a:cubicBezTo>
                <a:cubicBezTo>
                  <a:pt x="21040" y="14508"/>
                  <a:pt x="21053" y="14508"/>
                  <a:pt x="21053" y="14489"/>
                </a:cubicBezTo>
                <a:cubicBezTo>
                  <a:pt x="21067" y="14470"/>
                  <a:pt x="21067" y="14432"/>
                  <a:pt x="21067" y="14413"/>
                </a:cubicBezTo>
                <a:cubicBezTo>
                  <a:pt x="21067" y="14298"/>
                  <a:pt x="21047" y="14203"/>
                  <a:pt x="21026" y="14127"/>
                </a:cubicBezTo>
                <a:cubicBezTo>
                  <a:pt x="20999" y="14031"/>
                  <a:pt x="20986" y="13917"/>
                  <a:pt x="20965" y="13822"/>
                </a:cubicBezTo>
                <a:cubicBezTo>
                  <a:pt x="20939" y="13707"/>
                  <a:pt x="20912" y="13612"/>
                  <a:pt x="20905" y="13479"/>
                </a:cubicBezTo>
                <a:cubicBezTo>
                  <a:pt x="20952" y="13364"/>
                  <a:pt x="20992" y="13745"/>
                  <a:pt x="21047" y="13688"/>
                </a:cubicBezTo>
                <a:cubicBezTo>
                  <a:pt x="21087" y="13650"/>
                  <a:pt x="21074" y="13479"/>
                  <a:pt x="21047" y="13383"/>
                </a:cubicBezTo>
                <a:cubicBezTo>
                  <a:pt x="20992" y="13154"/>
                  <a:pt x="20959" y="12907"/>
                  <a:pt x="20939" y="12640"/>
                </a:cubicBezTo>
                <a:cubicBezTo>
                  <a:pt x="20925" y="12506"/>
                  <a:pt x="20918" y="12373"/>
                  <a:pt x="20912" y="12239"/>
                </a:cubicBezTo>
                <a:cubicBezTo>
                  <a:pt x="20912" y="12182"/>
                  <a:pt x="20912" y="11896"/>
                  <a:pt x="20864" y="11972"/>
                </a:cubicBezTo>
                <a:cubicBezTo>
                  <a:pt x="20851" y="11992"/>
                  <a:pt x="20851" y="12049"/>
                  <a:pt x="20844" y="12087"/>
                </a:cubicBezTo>
                <a:cubicBezTo>
                  <a:pt x="20830" y="12316"/>
                  <a:pt x="20810" y="12544"/>
                  <a:pt x="20790" y="12754"/>
                </a:cubicBezTo>
                <a:cubicBezTo>
                  <a:pt x="20777" y="12945"/>
                  <a:pt x="20763" y="13174"/>
                  <a:pt x="20722" y="13326"/>
                </a:cubicBezTo>
                <a:cubicBezTo>
                  <a:pt x="20702" y="13402"/>
                  <a:pt x="20675" y="13479"/>
                  <a:pt x="20682" y="13574"/>
                </a:cubicBezTo>
                <a:cubicBezTo>
                  <a:pt x="20682" y="13593"/>
                  <a:pt x="20682" y="13593"/>
                  <a:pt x="20682" y="13612"/>
                </a:cubicBezTo>
                <a:cubicBezTo>
                  <a:pt x="20682" y="13612"/>
                  <a:pt x="20689" y="13631"/>
                  <a:pt x="20695" y="13631"/>
                </a:cubicBezTo>
                <a:cubicBezTo>
                  <a:pt x="20743" y="13669"/>
                  <a:pt x="20770" y="13574"/>
                  <a:pt x="20804" y="13498"/>
                </a:cubicBezTo>
                <a:cubicBezTo>
                  <a:pt x="20804" y="13479"/>
                  <a:pt x="20810" y="13479"/>
                  <a:pt x="20817" y="13459"/>
                </a:cubicBezTo>
                <a:cubicBezTo>
                  <a:pt x="20817" y="13459"/>
                  <a:pt x="20824" y="13459"/>
                  <a:pt x="20830" y="13459"/>
                </a:cubicBezTo>
                <a:cubicBezTo>
                  <a:pt x="20844" y="13498"/>
                  <a:pt x="20830" y="13593"/>
                  <a:pt x="20830" y="13612"/>
                </a:cubicBezTo>
                <a:cubicBezTo>
                  <a:pt x="20824" y="13726"/>
                  <a:pt x="20804" y="13841"/>
                  <a:pt x="20783" y="13936"/>
                </a:cubicBezTo>
                <a:cubicBezTo>
                  <a:pt x="20743" y="14089"/>
                  <a:pt x="20689" y="14203"/>
                  <a:pt x="20662" y="14375"/>
                </a:cubicBezTo>
                <a:cubicBezTo>
                  <a:pt x="20655" y="14413"/>
                  <a:pt x="20648" y="14451"/>
                  <a:pt x="20648" y="14489"/>
                </a:cubicBezTo>
                <a:cubicBezTo>
                  <a:pt x="20648" y="14546"/>
                  <a:pt x="20675" y="14584"/>
                  <a:pt x="20702" y="14603"/>
                </a:cubicBezTo>
                <a:cubicBezTo>
                  <a:pt x="20729" y="14603"/>
                  <a:pt x="20750" y="14527"/>
                  <a:pt x="20763" y="14451"/>
                </a:cubicBezTo>
                <a:cubicBezTo>
                  <a:pt x="20770" y="14413"/>
                  <a:pt x="20777" y="14356"/>
                  <a:pt x="20790" y="14317"/>
                </a:cubicBezTo>
                <a:cubicBezTo>
                  <a:pt x="20797" y="14317"/>
                  <a:pt x="20804" y="14317"/>
                  <a:pt x="20804" y="14336"/>
                </a:cubicBezTo>
                <a:cubicBezTo>
                  <a:pt x="20810" y="14336"/>
                  <a:pt x="20810" y="14336"/>
                  <a:pt x="20810" y="14336"/>
                </a:cubicBezTo>
                <a:cubicBezTo>
                  <a:pt x="20810" y="14451"/>
                  <a:pt x="20804" y="14565"/>
                  <a:pt x="20790" y="14661"/>
                </a:cubicBezTo>
                <a:cubicBezTo>
                  <a:pt x="20770" y="14756"/>
                  <a:pt x="20743" y="14832"/>
                  <a:pt x="20716" y="14908"/>
                </a:cubicBezTo>
                <a:cubicBezTo>
                  <a:pt x="20702" y="14947"/>
                  <a:pt x="20682" y="14985"/>
                  <a:pt x="20675" y="15042"/>
                </a:cubicBezTo>
                <a:cubicBezTo>
                  <a:pt x="20669" y="15080"/>
                  <a:pt x="20662" y="15118"/>
                  <a:pt x="20662" y="15156"/>
                </a:cubicBezTo>
                <a:cubicBezTo>
                  <a:pt x="20662" y="15213"/>
                  <a:pt x="20675" y="15252"/>
                  <a:pt x="20689" y="15271"/>
                </a:cubicBezTo>
                <a:cubicBezTo>
                  <a:pt x="20709" y="15290"/>
                  <a:pt x="20729" y="15252"/>
                  <a:pt x="20743" y="15213"/>
                </a:cubicBezTo>
                <a:cubicBezTo>
                  <a:pt x="20756" y="15194"/>
                  <a:pt x="20797" y="15004"/>
                  <a:pt x="20810" y="15080"/>
                </a:cubicBezTo>
                <a:cubicBezTo>
                  <a:pt x="20817" y="15099"/>
                  <a:pt x="20804" y="15213"/>
                  <a:pt x="20804" y="15232"/>
                </a:cubicBezTo>
                <a:cubicBezTo>
                  <a:pt x="20797" y="15328"/>
                  <a:pt x="20783" y="15442"/>
                  <a:pt x="20770" y="15538"/>
                </a:cubicBezTo>
                <a:cubicBezTo>
                  <a:pt x="20743" y="15728"/>
                  <a:pt x="20702" y="15900"/>
                  <a:pt x="20648" y="16052"/>
                </a:cubicBezTo>
                <a:cubicBezTo>
                  <a:pt x="20628" y="16129"/>
                  <a:pt x="20601" y="16186"/>
                  <a:pt x="20601" y="16281"/>
                </a:cubicBezTo>
                <a:cubicBezTo>
                  <a:pt x="20601" y="16300"/>
                  <a:pt x="20601" y="16300"/>
                  <a:pt x="20601" y="16300"/>
                </a:cubicBezTo>
                <a:cubicBezTo>
                  <a:pt x="13095" y="13726"/>
                  <a:pt x="13095" y="13726"/>
                  <a:pt x="13095" y="13726"/>
                </a:cubicBezTo>
                <a:cubicBezTo>
                  <a:pt x="13034" y="13536"/>
                  <a:pt x="12994" y="13326"/>
                  <a:pt x="12967" y="13078"/>
                </a:cubicBezTo>
                <a:cubicBezTo>
                  <a:pt x="13000" y="13193"/>
                  <a:pt x="13034" y="13288"/>
                  <a:pt x="13068" y="13364"/>
                </a:cubicBezTo>
                <a:cubicBezTo>
                  <a:pt x="13095" y="13421"/>
                  <a:pt x="13129" y="13402"/>
                  <a:pt x="13135" y="13307"/>
                </a:cubicBezTo>
                <a:cubicBezTo>
                  <a:pt x="13142" y="13269"/>
                  <a:pt x="13142" y="13212"/>
                  <a:pt x="13135" y="13174"/>
                </a:cubicBezTo>
                <a:cubicBezTo>
                  <a:pt x="13135" y="13078"/>
                  <a:pt x="13129" y="12983"/>
                  <a:pt x="13115" y="12888"/>
                </a:cubicBezTo>
                <a:cubicBezTo>
                  <a:pt x="13095" y="12754"/>
                  <a:pt x="13048" y="12640"/>
                  <a:pt x="13007" y="12506"/>
                </a:cubicBezTo>
                <a:cubicBezTo>
                  <a:pt x="12974" y="12392"/>
                  <a:pt x="12940" y="12220"/>
                  <a:pt x="12953" y="12068"/>
                </a:cubicBezTo>
                <a:cubicBezTo>
                  <a:pt x="12953" y="12030"/>
                  <a:pt x="12960" y="12011"/>
                  <a:pt x="12967" y="11992"/>
                </a:cubicBezTo>
                <a:cubicBezTo>
                  <a:pt x="12980" y="11972"/>
                  <a:pt x="12994" y="12011"/>
                  <a:pt x="13007" y="12049"/>
                </a:cubicBezTo>
                <a:cubicBezTo>
                  <a:pt x="13021" y="12125"/>
                  <a:pt x="13021" y="12182"/>
                  <a:pt x="13055" y="12144"/>
                </a:cubicBezTo>
                <a:cubicBezTo>
                  <a:pt x="13082" y="12125"/>
                  <a:pt x="13095" y="12049"/>
                  <a:pt x="13095" y="11972"/>
                </a:cubicBezTo>
                <a:cubicBezTo>
                  <a:pt x="13095" y="11915"/>
                  <a:pt x="13088" y="11858"/>
                  <a:pt x="13075" y="11801"/>
                </a:cubicBezTo>
                <a:cubicBezTo>
                  <a:pt x="13021" y="11553"/>
                  <a:pt x="12913" y="11305"/>
                  <a:pt x="12933" y="10962"/>
                </a:cubicBezTo>
                <a:cubicBezTo>
                  <a:pt x="12933" y="10943"/>
                  <a:pt x="12933" y="10905"/>
                  <a:pt x="12940" y="10886"/>
                </a:cubicBezTo>
                <a:cubicBezTo>
                  <a:pt x="12953" y="10848"/>
                  <a:pt x="12980" y="10905"/>
                  <a:pt x="12994" y="10962"/>
                </a:cubicBezTo>
                <a:cubicBezTo>
                  <a:pt x="13007" y="11000"/>
                  <a:pt x="13021" y="11076"/>
                  <a:pt x="13041" y="11038"/>
                </a:cubicBezTo>
                <a:cubicBezTo>
                  <a:pt x="13061" y="11019"/>
                  <a:pt x="13061" y="10943"/>
                  <a:pt x="13055" y="10886"/>
                </a:cubicBezTo>
                <a:cubicBezTo>
                  <a:pt x="13034" y="10638"/>
                  <a:pt x="12974" y="10409"/>
                  <a:pt x="12940" y="10180"/>
                </a:cubicBezTo>
                <a:cubicBezTo>
                  <a:pt x="12926" y="10104"/>
                  <a:pt x="12920" y="10047"/>
                  <a:pt x="12920" y="9971"/>
                </a:cubicBezTo>
                <a:cubicBezTo>
                  <a:pt x="12920" y="9971"/>
                  <a:pt x="12926" y="9952"/>
                  <a:pt x="12926" y="9933"/>
                </a:cubicBezTo>
                <a:cubicBezTo>
                  <a:pt x="12933" y="9914"/>
                  <a:pt x="12947" y="9914"/>
                  <a:pt x="12953" y="9933"/>
                </a:cubicBezTo>
                <a:cubicBezTo>
                  <a:pt x="12974" y="9990"/>
                  <a:pt x="12974" y="10085"/>
                  <a:pt x="13007" y="10104"/>
                </a:cubicBezTo>
                <a:cubicBezTo>
                  <a:pt x="13041" y="10104"/>
                  <a:pt x="13061" y="10009"/>
                  <a:pt x="13061" y="9933"/>
                </a:cubicBezTo>
                <a:cubicBezTo>
                  <a:pt x="13055" y="9837"/>
                  <a:pt x="13034" y="9761"/>
                  <a:pt x="13021" y="9685"/>
                </a:cubicBezTo>
                <a:cubicBezTo>
                  <a:pt x="12906" y="9170"/>
                  <a:pt x="12906" y="8465"/>
                  <a:pt x="12832" y="7893"/>
                </a:cubicBezTo>
                <a:cubicBezTo>
                  <a:pt x="12832" y="7874"/>
                  <a:pt x="12825" y="7835"/>
                  <a:pt x="12818" y="7835"/>
                </a:cubicBezTo>
                <a:cubicBezTo>
                  <a:pt x="12805" y="7797"/>
                  <a:pt x="12785" y="7835"/>
                  <a:pt x="12778" y="7874"/>
                </a:cubicBezTo>
                <a:cubicBezTo>
                  <a:pt x="12771" y="7912"/>
                  <a:pt x="12778" y="7969"/>
                  <a:pt x="12778" y="8007"/>
                </a:cubicBezTo>
                <a:cubicBezTo>
                  <a:pt x="12791" y="8407"/>
                  <a:pt x="12764" y="8808"/>
                  <a:pt x="12744" y="9208"/>
                </a:cubicBezTo>
                <a:cubicBezTo>
                  <a:pt x="12730" y="9361"/>
                  <a:pt x="12724" y="9513"/>
                  <a:pt x="12704" y="9647"/>
                </a:cubicBezTo>
                <a:cubicBezTo>
                  <a:pt x="12677" y="9837"/>
                  <a:pt x="12643" y="10009"/>
                  <a:pt x="12616" y="10199"/>
                </a:cubicBezTo>
                <a:cubicBezTo>
                  <a:pt x="12602" y="10276"/>
                  <a:pt x="12602" y="10428"/>
                  <a:pt x="12629" y="10447"/>
                </a:cubicBezTo>
                <a:cubicBezTo>
                  <a:pt x="12677" y="10485"/>
                  <a:pt x="12704" y="10295"/>
                  <a:pt x="12751" y="10314"/>
                </a:cubicBezTo>
                <a:cubicBezTo>
                  <a:pt x="12818" y="10314"/>
                  <a:pt x="12764" y="10581"/>
                  <a:pt x="12751" y="10657"/>
                </a:cubicBezTo>
                <a:cubicBezTo>
                  <a:pt x="12717" y="10848"/>
                  <a:pt x="12663" y="11019"/>
                  <a:pt x="12663" y="11229"/>
                </a:cubicBezTo>
                <a:cubicBezTo>
                  <a:pt x="12663" y="11267"/>
                  <a:pt x="12663" y="11286"/>
                  <a:pt x="12670" y="11324"/>
                </a:cubicBezTo>
                <a:cubicBezTo>
                  <a:pt x="12710" y="11477"/>
                  <a:pt x="12764" y="11210"/>
                  <a:pt x="12778" y="11153"/>
                </a:cubicBezTo>
                <a:cubicBezTo>
                  <a:pt x="12785" y="11115"/>
                  <a:pt x="12805" y="11095"/>
                  <a:pt x="12812" y="11115"/>
                </a:cubicBezTo>
                <a:cubicBezTo>
                  <a:pt x="12825" y="11134"/>
                  <a:pt x="12825" y="11172"/>
                  <a:pt x="12825" y="11210"/>
                </a:cubicBezTo>
                <a:cubicBezTo>
                  <a:pt x="12805" y="11629"/>
                  <a:pt x="12650" y="11896"/>
                  <a:pt x="12609" y="12297"/>
                </a:cubicBezTo>
                <a:cubicBezTo>
                  <a:pt x="12609" y="12354"/>
                  <a:pt x="12602" y="12411"/>
                  <a:pt x="12616" y="12449"/>
                </a:cubicBezTo>
                <a:cubicBezTo>
                  <a:pt x="12629" y="12563"/>
                  <a:pt x="12690" y="12525"/>
                  <a:pt x="12724" y="12449"/>
                </a:cubicBezTo>
                <a:cubicBezTo>
                  <a:pt x="12744" y="12392"/>
                  <a:pt x="12758" y="12316"/>
                  <a:pt x="12778" y="12258"/>
                </a:cubicBezTo>
                <a:cubicBezTo>
                  <a:pt x="12798" y="12182"/>
                  <a:pt x="12839" y="12163"/>
                  <a:pt x="12832" y="12297"/>
                </a:cubicBezTo>
                <a:cubicBezTo>
                  <a:pt x="12825" y="12354"/>
                  <a:pt x="12818" y="12392"/>
                  <a:pt x="12805" y="12430"/>
                </a:cubicBezTo>
                <a:cubicBezTo>
                  <a:pt x="12771" y="12525"/>
                  <a:pt x="12737" y="12621"/>
                  <a:pt x="12704" y="12735"/>
                </a:cubicBezTo>
                <a:cubicBezTo>
                  <a:pt x="12683" y="12773"/>
                  <a:pt x="12663" y="12830"/>
                  <a:pt x="12650" y="12888"/>
                </a:cubicBezTo>
                <a:cubicBezTo>
                  <a:pt x="12629" y="12945"/>
                  <a:pt x="12622" y="13040"/>
                  <a:pt x="12609" y="13116"/>
                </a:cubicBezTo>
                <a:cubicBezTo>
                  <a:pt x="12602" y="13193"/>
                  <a:pt x="12595" y="13288"/>
                  <a:pt x="12616" y="13345"/>
                </a:cubicBezTo>
                <a:cubicBezTo>
                  <a:pt x="12629" y="13383"/>
                  <a:pt x="12650" y="13383"/>
                  <a:pt x="12663" y="13364"/>
                </a:cubicBezTo>
                <a:cubicBezTo>
                  <a:pt x="12677" y="13345"/>
                  <a:pt x="12690" y="13307"/>
                  <a:pt x="12704" y="13269"/>
                </a:cubicBezTo>
                <a:cubicBezTo>
                  <a:pt x="12724" y="13193"/>
                  <a:pt x="12737" y="13135"/>
                  <a:pt x="12751" y="13059"/>
                </a:cubicBezTo>
                <a:cubicBezTo>
                  <a:pt x="12758" y="13040"/>
                  <a:pt x="12771" y="13059"/>
                  <a:pt x="12778" y="13097"/>
                </a:cubicBezTo>
                <a:cubicBezTo>
                  <a:pt x="12785" y="13116"/>
                  <a:pt x="12778" y="13154"/>
                  <a:pt x="12778" y="13174"/>
                </a:cubicBezTo>
                <a:cubicBezTo>
                  <a:pt x="12771" y="13364"/>
                  <a:pt x="12744" y="13479"/>
                  <a:pt x="12697" y="13574"/>
                </a:cubicBezTo>
                <a:cubicBezTo>
                  <a:pt x="11090" y="13021"/>
                  <a:pt x="11090" y="13021"/>
                  <a:pt x="11090" y="13021"/>
                </a:cubicBezTo>
                <a:cubicBezTo>
                  <a:pt x="10233" y="12106"/>
                  <a:pt x="10233" y="12106"/>
                  <a:pt x="10233" y="12106"/>
                </a:cubicBezTo>
                <a:cubicBezTo>
                  <a:pt x="10233" y="12030"/>
                  <a:pt x="10220" y="11972"/>
                  <a:pt x="10206" y="11915"/>
                </a:cubicBezTo>
                <a:cubicBezTo>
                  <a:pt x="10186" y="11839"/>
                  <a:pt x="10166" y="11763"/>
                  <a:pt x="10145" y="11706"/>
                </a:cubicBezTo>
                <a:cubicBezTo>
                  <a:pt x="10125" y="11648"/>
                  <a:pt x="10111" y="11610"/>
                  <a:pt x="10098" y="11553"/>
                </a:cubicBezTo>
                <a:cubicBezTo>
                  <a:pt x="10085" y="11496"/>
                  <a:pt x="10017" y="11153"/>
                  <a:pt x="10064" y="11095"/>
                </a:cubicBezTo>
                <a:cubicBezTo>
                  <a:pt x="10078" y="11095"/>
                  <a:pt x="10091" y="11115"/>
                  <a:pt x="10098" y="11134"/>
                </a:cubicBezTo>
                <a:cubicBezTo>
                  <a:pt x="10111" y="11153"/>
                  <a:pt x="10118" y="11191"/>
                  <a:pt x="10125" y="11210"/>
                </a:cubicBezTo>
                <a:cubicBezTo>
                  <a:pt x="10145" y="11267"/>
                  <a:pt x="10172" y="11305"/>
                  <a:pt x="10199" y="11305"/>
                </a:cubicBezTo>
                <a:cubicBezTo>
                  <a:pt x="10206" y="11305"/>
                  <a:pt x="10220" y="11305"/>
                  <a:pt x="10220" y="11286"/>
                </a:cubicBezTo>
                <a:cubicBezTo>
                  <a:pt x="10233" y="11267"/>
                  <a:pt x="10233" y="11229"/>
                  <a:pt x="10233" y="11191"/>
                </a:cubicBezTo>
                <a:cubicBezTo>
                  <a:pt x="10233" y="11095"/>
                  <a:pt x="10213" y="11000"/>
                  <a:pt x="10192" y="10905"/>
                </a:cubicBezTo>
                <a:cubicBezTo>
                  <a:pt x="10166" y="10810"/>
                  <a:pt x="10152" y="10714"/>
                  <a:pt x="10132" y="10619"/>
                </a:cubicBezTo>
                <a:cubicBezTo>
                  <a:pt x="10105" y="10505"/>
                  <a:pt x="10078" y="10409"/>
                  <a:pt x="10071" y="10276"/>
                </a:cubicBezTo>
                <a:cubicBezTo>
                  <a:pt x="10118" y="10161"/>
                  <a:pt x="10159" y="10543"/>
                  <a:pt x="10213" y="10485"/>
                </a:cubicBezTo>
                <a:cubicBezTo>
                  <a:pt x="10253" y="10447"/>
                  <a:pt x="10240" y="10276"/>
                  <a:pt x="10213" y="10180"/>
                </a:cubicBezTo>
                <a:cubicBezTo>
                  <a:pt x="10159" y="9952"/>
                  <a:pt x="10125" y="9704"/>
                  <a:pt x="10105" y="9437"/>
                </a:cubicBezTo>
                <a:cubicBezTo>
                  <a:pt x="10091" y="9303"/>
                  <a:pt x="10085" y="9170"/>
                  <a:pt x="10078" y="9037"/>
                </a:cubicBezTo>
                <a:cubicBezTo>
                  <a:pt x="10078" y="8979"/>
                  <a:pt x="10078" y="8674"/>
                  <a:pt x="10031" y="8770"/>
                </a:cubicBezTo>
                <a:cubicBezTo>
                  <a:pt x="10017" y="8789"/>
                  <a:pt x="10017" y="8827"/>
                  <a:pt x="10010" y="8884"/>
                </a:cubicBezTo>
                <a:cubicBezTo>
                  <a:pt x="9997" y="9094"/>
                  <a:pt x="9976" y="9323"/>
                  <a:pt x="9956" y="9551"/>
                </a:cubicBezTo>
                <a:cubicBezTo>
                  <a:pt x="9943" y="9723"/>
                  <a:pt x="9929" y="9971"/>
                  <a:pt x="9896" y="10123"/>
                </a:cubicBezTo>
                <a:cubicBezTo>
                  <a:pt x="9869" y="10199"/>
                  <a:pt x="9841" y="10257"/>
                  <a:pt x="9848" y="10371"/>
                </a:cubicBezTo>
                <a:cubicBezTo>
                  <a:pt x="9848" y="10390"/>
                  <a:pt x="9848" y="10390"/>
                  <a:pt x="9848" y="10409"/>
                </a:cubicBezTo>
                <a:cubicBezTo>
                  <a:pt x="9848" y="10409"/>
                  <a:pt x="9855" y="10428"/>
                  <a:pt x="9862" y="10428"/>
                </a:cubicBezTo>
                <a:cubicBezTo>
                  <a:pt x="9909" y="10466"/>
                  <a:pt x="9936" y="10371"/>
                  <a:pt x="9970" y="10276"/>
                </a:cubicBezTo>
                <a:cubicBezTo>
                  <a:pt x="9970" y="10276"/>
                  <a:pt x="9976" y="10257"/>
                  <a:pt x="9983" y="10257"/>
                </a:cubicBezTo>
                <a:cubicBezTo>
                  <a:pt x="9990" y="10257"/>
                  <a:pt x="9990" y="10257"/>
                  <a:pt x="9997" y="10257"/>
                </a:cubicBezTo>
                <a:cubicBezTo>
                  <a:pt x="10010" y="10295"/>
                  <a:pt x="9997" y="10371"/>
                  <a:pt x="9997" y="10409"/>
                </a:cubicBezTo>
                <a:cubicBezTo>
                  <a:pt x="9990" y="10524"/>
                  <a:pt x="9970" y="10638"/>
                  <a:pt x="9950" y="10733"/>
                </a:cubicBezTo>
                <a:cubicBezTo>
                  <a:pt x="9909" y="10867"/>
                  <a:pt x="9855" y="11000"/>
                  <a:pt x="9828" y="11172"/>
                </a:cubicBezTo>
                <a:cubicBezTo>
                  <a:pt x="9821" y="11191"/>
                  <a:pt x="9815" y="11229"/>
                  <a:pt x="9815" y="11267"/>
                </a:cubicBezTo>
                <a:cubicBezTo>
                  <a:pt x="9821" y="11343"/>
                  <a:pt x="9841" y="11381"/>
                  <a:pt x="9869" y="11381"/>
                </a:cubicBezTo>
                <a:cubicBezTo>
                  <a:pt x="9902" y="11401"/>
                  <a:pt x="9916" y="11324"/>
                  <a:pt x="9929" y="11248"/>
                </a:cubicBezTo>
                <a:cubicBezTo>
                  <a:pt x="9936" y="11191"/>
                  <a:pt x="9943" y="11134"/>
                  <a:pt x="9963" y="11115"/>
                </a:cubicBezTo>
                <a:cubicBezTo>
                  <a:pt x="9963" y="11115"/>
                  <a:pt x="9970" y="11115"/>
                  <a:pt x="9970" y="11115"/>
                </a:cubicBezTo>
                <a:cubicBezTo>
                  <a:pt x="9976" y="11115"/>
                  <a:pt x="9976" y="11134"/>
                  <a:pt x="9976" y="11134"/>
                </a:cubicBezTo>
                <a:cubicBezTo>
                  <a:pt x="9976" y="11248"/>
                  <a:pt x="9970" y="11343"/>
                  <a:pt x="9956" y="11458"/>
                </a:cubicBezTo>
                <a:cubicBezTo>
                  <a:pt x="9936" y="11553"/>
                  <a:pt x="9909" y="11610"/>
                  <a:pt x="9882" y="11686"/>
                </a:cubicBezTo>
                <a:cubicBezTo>
                  <a:pt x="9882" y="11706"/>
                  <a:pt x="9875" y="11706"/>
                  <a:pt x="9875" y="11706"/>
                </a:cubicBezTo>
                <a:cubicBezTo>
                  <a:pt x="9491" y="11286"/>
                  <a:pt x="9491" y="11286"/>
                  <a:pt x="9491" y="11286"/>
                </a:cubicBezTo>
                <a:cubicBezTo>
                  <a:pt x="9477" y="11172"/>
                  <a:pt x="9436" y="11038"/>
                  <a:pt x="9403" y="10943"/>
                </a:cubicBezTo>
                <a:cubicBezTo>
                  <a:pt x="9342" y="10771"/>
                  <a:pt x="9295" y="10543"/>
                  <a:pt x="9275" y="10295"/>
                </a:cubicBezTo>
                <a:cubicBezTo>
                  <a:pt x="9301" y="10390"/>
                  <a:pt x="9335" y="10485"/>
                  <a:pt x="9369" y="10562"/>
                </a:cubicBezTo>
                <a:cubicBezTo>
                  <a:pt x="9396" y="10619"/>
                  <a:pt x="9430" y="10619"/>
                  <a:pt x="9436" y="10505"/>
                </a:cubicBezTo>
                <a:cubicBezTo>
                  <a:pt x="9443" y="10466"/>
                  <a:pt x="9443" y="10428"/>
                  <a:pt x="9443" y="10390"/>
                </a:cubicBezTo>
                <a:cubicBezTo>
                  <a:pt x="9436" y="10295"/>
                  <a:pt x="9430" y="10199"/>
                  <a:pt x="9416" y="10104"/>
                </a:cubicBezTo>
                <a:cubicBezTo>
                  <a:pt x="9396" y="9952"/>
                  <a:pt x="9349" y="9837"/>
                  <a:pt x="9308" y="9723"/>
                </a:cubicBezTo>
                <a:cubicBezTo>
                  <a:pt x="9275" y="9589"/>
                  <a:pt x="9241" y="9437"/>
                  <a:pt x="9254" y="9265"/>
                </a:cubicBezTo>
                <a:cubicBezTo>
                  <a:pt x="9254" y="9246"/>
                  <a:pt x="9261" y="9227"/>
                  <a:pt x="9268" y="9208"/>
                </a:cubicBezTo>
                <a:cubicBezTo>
                  <a:pt x="9281" y="9189"/>
                  <a:pt x="9301" y="9227"/>
                  <a:pt x="9308" y="9246"/>
                </a:cubicBezTo>
                <a:cubicBezTo>
                  <a:pt x="9322" y="9342"/>
                  <a:pt x="9322" y="9399"/>
                  <a:pt x="9356" y="9361"/>
                </a:cubicBezTo>
                <a:cubicBezTo>
                  <a:pt x="9382" y="9342"/>
                  <a:pt x="9403" y="9246"/>
                  <a:pt x="9396" y="9189"/>
                </a:cubicBezTo>
                <a:cubicBezTo>
                  <a:pt x="9396" y="9113"/>
                  <a:pt x="9389" y="9075"/>
                  <a:pt x="9376" y="9017"/>
                </a:cubicBezTo>
                <a:cubicBezTo>
                  <a:pt x="9322" y="8751"/>
                  <a:pt x="9214" y="8503"/>
                  <a:pt x="9234" y="8179"/>
                </a:cubicBezTo>
                <a:cubicBezTo>
                  <a:pt x="9234" y="8141"/>
                  <a:pt x="9234" y="8121"/>
                  <a:pt x="9241" y="8102"/>
                </a:cubicBezTo>
                <a:cubicBezTo>
                  <a:pt x="9261" y="8064"/>
                  <a:pt x="9281" y="8121"/>
                  <a:pt x="9295" y="8160"/>
                </a:cubicBezTo>
                <a:cubicBezTo>
                  <a:pt x="9308" y="8217"/>
                  <a:pt x="9322" y="8274"/>
                  <a:pt x="9342" y="8255"/>
                </a:cubicBezTo>
                <a:cubicBezTo>
                  <a:pt x="9362" y="8236"/>
                  <a:pt x="9362" y="8160"/>
                  <a:pt x="9356" y="8102"/>
                </a:cubicBezTo>
                <a:cubicBezTo>
                  <a:pt x="9335" y="7855"/>
                  <a:pt x="9281" y="7626"/>
                  <a:pt x="9241" y="7378"/>
                </a:cubicBezTo>
                <a:cubicBezTo>
                  <a:pt x="9227" y="7321"/>
                  <a:pt x="9221" y="7244"/>
                  <a:pt x="9227" y="7187"/>
                </a:cubicBezTo>
                <a:cubicBezTo>
                  <a:pt x="9227" y="7168"/>
                  <a:pt x="9227" y="7168"/>
                  <a:pt x="9227" y="7149"/>
                </a:cubicBezTo>
                <a:cubicBezTo>
                  <a:pt x="9234" y="7130"/>
                  <a:pt x="9248" y="7130"/>
                  <a:pt x="9261" y="7149"/>
                </a:cubicBezTo>
                <a:cubicBezTo>
                  <a:pt x="9275" y="7206"/>
                  <a:pt x="9281" y="7302"/>
                  <a:pt x="9308" y="7302"/>
                </a:cubicBezTo>
                <a:cubicBezTo>
                  <a:pt x="9342" y="7321"/>
                  <a:pt x="9362" y="7225"/>
                  <a:pt x="9362" y="7130"/>
                </a:cubicBezTo>
                <a:cubicBezTo>
                  <a:pt x="9356" y="7054"/>
                  <a:pt x="9342" y="6978"/>
                  <a:pt x="9322" y="6901"/>
                </a:cubicBezTo>
                <a:cubicBezTo>
                  <a:pt x="9207" y="6368"/>
                  <a:pt x="9207" y="5681"/>
                  <a:pt x="9133" y="5090"/>
                </a:cubicBezTo>
                <a:cubicBezTo>
                  <a:pt x="9133" y="5071"/>
                  <a:pt x="9126" y="5052"/>
                  <a:pt x="9119" y="5033"/>
                </a:cubicBezTo>
                <a:cubicBezTo>
                  <a:pt x="9106" y="5014"/>
                  <a:pt x="9086" y="5033"/>
                  <a:pt x="9079" y="5090"/>
                </a:cubicBezTo>
                <a:cubicBezTo>
                  <a:pt x="9072" y="5128"/>
                  <a:pt x="9079" y="5166"/>
                  <a:pt x="9079" y="5224"/>
                </a:cubicBezTo>
                <a:cubicBezTo>
                  <a:pt x="9092" y="5624"/>
                  <a:pt x="9072" y="6024"/>
                  <a:pt x="9045" y="6425"/>
                </a:cubicBezTo>
                <a:cubicBezTo>
                  <a:pt x="9031" y="6558"/>
                  <a:pt x="9025" y="6711"/>
                  <a:pt x="9005" y="6863"/>
                </a:cubicBezTo>
                <a:cubicBezTo>
                  <a:pt x="8978" y="7054"/>
                  <a:pt x="8944" y="7225"/>
                  <a:pt x="8917" y="7397"/>
                </a:cubicBezTo>
                <a:cubicBezTo>
                  <a:pt x="8903" y="7492"/>
                  <a:pt x="8903" y="7626"/>
                  <a:pt x="8937" y="7664"/>
                </a:cubicBezTo>
                <a:cubicBezTo>
                  <a:pt x="8978" y="7702"/>
                  <a:pt x="9005" y="7511"/>
                  <a:pt x="9052" y="7511"/>
                </a:cubicBezTo>
                <a:cubicBezTo>
                  <a:pt x="9119" y="7530"/>
                  <a:pt x="9065" y="7797"/>
                  <a:pt x="9052" y="7874"/>
                </a:cubicBezTo>
                <a:cubicBezTo>
                  <a:pt x="9018" y="8064"/>
                  <a:pt x="8964" y="8236"/>
                  <a:pt x="8964" y="8446"/>
                </a:cubicBezTo>
                <a:cubicBezTo>
                  <a:pt x="8964" y="8465"/>
                  <a:pt x="8964" y="8503"/>
                  <a:pt x="8971" y="8522"/>
                </a:cubicBezTo>
                <a:cubicBezTo>
                  <a:pt x="9011" y="8693"/>
                  <a:pt x="9065" y="8426"/>
                  <a:pt x="9079" y="8350"/>
                </a:cubicBezTo>
                <a:cubicBezTo>
                  <a:pt x="9086" y="8331"/>
                  <a:pt x="9106" y="8293"/>
                  <a:pt x="9112" y="8331"/>
                </a:cubicBezTo>
                <a:cubicBezTo>
                  <a:pt x="9126" y="8350"/>
                  <a:pt x="9126" y="8388"/>
                  <a:pt x="9126" y="8426"/>
                </a:cubicBezTo>
                <a:cubicBezTo>
                  <a:pt x="9112" y="8846"/>
                  <a:pt x="8957" y="9113"/>
                  <a:pt x="8917" y="9513"/>
                </a:cubicBezTo>
                <a:cubicBezTo>
                  <a:pt x="8910" y="9551"/>
                  <a:pt x="8903" y="9608"/>
                  <a:pt x="8917" y="9666"/>
                </a:cubicBezTo>
                <a:cubicBezTo>
                  <a:pt x="8930" y="9761"/>
                  <a:pt x="8991" y="9742"/>
                  <a:pt x="9025" y="9666"/>
                </a:cubicBezTo>
                <a:cubicBezTo>
                  <a:pt x="9045" y="9589"/>
                  <a:pt x="9059" y="9513"/>
                  <a:pt x="9079" y="9456"/>
                </a:cubicBezTo>
                <a:cubicBezTo>
                  <a:pt x="9099" y="9399"/>
                  <a:pt x="9140" y="9361"/>
                  <a:pt x="9133" y="9513"/>
                </a:cubicBezTo>
                <a:cubicBezTo>
                  <a:pt x="9126" y="9551"/>
                  <a:pt x="9119" y="9589"/>
                  <a:pt x="9106" y="9628"/>
                </a:cubicBezTo>
                <a:cubicBezTo>
                  <a:pt x="9072" y="9742"/>
                  <a:pt x="9038" y="9837"/>
                  <a:pt x="9005" y="9933"/>
                </a:cubicBezTo>
                <a:cubicBezTo>
                  <a:pt x="8984" y="9990"/>
                  <a:pt x="8964" y="10028"/>
                  <a:pt x="8951" y="10085"/>
                </a:cubicBezTo>
                <a:cubicBezTo>
                  <a:pt x="8930" y="10161"/>
                  <a:pt x="8924" y="10238"/>
                  <a:pt x="8910" y="10333"/>
                </a:cubicBezTo>
                <a:cubicBezTo>
                  <a:pt x="8903" y="10409"/>
                  <a:pt x="8896" y="10505"/>
                  <a:pt x="8917" y="10562"/>
                </a:cubicBezTo>
                <a:cubicBezTo>
                  <a:pt x="8930" y="10581"/>
                  <a:pt x="8951" y="10581"/>
                  <a:pt x="8964" y="10562"/>
                </a:cubicBezTo>
                <a:cubicBezTo>
                  <a:pt x="8984" y="10543"/>
                  <a:pt x="8991" y="10505"/>
                  <a:pt x="9005" y="10466"/>
                </a:cubicBezTo>
                <a:cubicBezTo>
                  <a:pt x="9025" y="10409"/>
                  <a:pt x="9038" y="10352"/>
                  <a:pt x="9052" y="10276"/>
                </a:cubicBezTo>
                <a:cubicBezTo>
                  <a:pt x="9065" y="10257"/>
                  <a:pt x="9072" y="10276"/>
                  <a:pt x="9079" y="10295"/>
                </a:cubicBezTo>
                <a:cubicBezTo>
                  <a:pt x="9086" y="10333"/>
                  <a:pt x="9086" y="10352"/>
                  <a:pt x="9079" y="10390"/>
                </a:cubicBezTo>
                <a:cubicBezTo>
                  <a:pt x="9072" y="10562"/>
                  <a:pt x="9045" y="10657"/>
                  <a:pt x="9011" y="10771"/>
                </a:cubicBezTo>
                <a:cubicBezTo>
                  <a:pt x="8761" y="10505"/>
                  <a:pt x="8761" y="10505"/>
                  <a:pt x="8761" y="10505"/>
                </a:cubicBezTo>
                <a:cubicBezTo>
                  <a:pt x="8491" y="10505"/>
                  <a:pt x="8491" y="10505"/>
                  <a:pt x="8491" y="10505"/>
                </a:cubicBezTo>
                <a:cubicBezTo>
                  <a:pt x="8471" y="10352"/>
                  <a:pt x="8444" y="10219"/>
                  <a:pt x="8411" y="10085"/>
                </a:cubicBezTo>
                <a:cubicBezTo>
                  <a:pt x="8377" y="9971"/>
                  <a:pt x="8316" y="9856"/>
                  <a:pt x="8336" y="9685"/>
                </a:cubicBezTo>
                <a:cubicBezTo>
                  <a:pt x="8336" y="9666"/>
                  <a:pt x="8343" y="9647"/>
                  <a:pt x="8350" y="9628"/>
                </a:cubicBezTo>
                <a:cubicBezTo>
                  <a:pt x="8356" y="9608"/>
                  <a:pt x="8377" y="9608"/>
                  <a:pt x="8384" y="9628"/>
                </a:cubicBezTo>
                <a:cubicBezTo>
                  <a:pt x="8397" y="9647"/>
                  <a:pt x="8404" y="9666"/>
                  <a:pt x="8417" y="9704"/>
                </a:cubicBezTo>
                <a:cubicBezTo>
                  <a:pt x="8424" y="9742"/>
                  <a:pt x="8478" y="9990"/>
                  <a:pt x="8505" y="9856"/>
                </a:cubicBezTo>
                <a:cubicBezTo>
                  <a:pt x="8505" y="9837"/>
                  <a:pt x="8505" y="9818"/>
                  <a:pt x="8505" y="9799"/>
                </a:cubicBezTo>
                <a:cubicBezTo>
                  <a:pt x="8505" y="9608"/>
                  <a:pt x="8478" y="9418"/>
                  <a:pt x="8444" y="9246"/>
                </a:cubicBezTo>
                <a:cubicBezTo>
                  <a:pt x="8404" y="9113"/>
                  <a:pt x="8356" y="8979"/>
                  <a:pt x="8336" y="8827"/>
                </a:cubicBezTo>
                <a:cubicBezTo>
                  <a:pt x="8323" y="8732"/>
                  <a:pt x="8316" y="8541"/>
                  <a:pt x="8363" y="8541"/>
                </a:cubicBezTo>
                <a:cubicBezTo>
                  <a:pt x="8404" y="8541"/>
                  <a:pt x="8438" y="8674"/>
                  <a:pt x="8465" y="8732"/>
                </a:cubicBezTo>
                <a:cubicBezTo>
                  <a:pt x="8491" y="8770"/>
                  <a:pt x="8532" y="8770"/>
                  <a:pt x="8539" y="8693"/>
                </a:cubicBezTo>
                <a:cubicBezTo>
                  <a:pt x="8546" y="8655"/>
                  <a:pt x="8539" y="8617"/>
                  <a:pt x="8539" y="8598"/>
                </a:cubicBezTo>
                <a:cubicBezTo>
                  <a:pt x="8519" y="8407"/>
                  <a:pt x="8485" y="8236"/>
                  <a:pt x="8438" y="8102"/>
                </a:cubicBezTo>
                <a:cubicBezTo>
                  <a:pt x="8390" y="7988"/>
                  <a:pt x="8356" y="7912"/>
                  <a:pt x="8330" y="7740"/>
                </a:cubicBezTo>
                <a:cubicBezTo>
                  <a:pt x="8323" y="7664"/>
                  <a:pt x="8316" y="7569"/>
                  <a:pt x="8336" y="7530"/>
                </a:cubicBezTo>
                <a:cubicBezTo>
                  <a:pt x="8356" y="7511"/>
                  <a:pt x="8377" y="7530"/>
                  <a:pt x="8390" y="7569"/>
                </a:cubicBezTo>
                <a:cubicBezTo>
                  <a:pt x="8404" y="7607"/>
                  <a:pt x="8417" y="7645"/>
                  <a:pt x="8431" y="7683"/>
                </a:cubicBezTo>
                <a:cubicBezTo>
                  <a:pt x="8444" y="7721"/>
                  <a:pt x="8465" y="7740"/>
                  <a:pt x="8485" y="7721"/>
                </a:cubicBezTo>
                <a:cubicBezTo>
                  <a:pt x="8498" y="7702"/>
                  <a:pt x="8498" y="7645"/>
                  <a:pt x="8498" y="7607"/>
                </a:cubicBezTo>
                <a:cubicBezTo>
                  <a:pt x="8498" y="7550"/>
                  <a:pt x="8485" y="7511"/>
                  <a:pt x="8478" y="7473"/>
                </a:cubicBezTo>
                <a:cubicBezTo>
                  <a:pt x="8451" y="7359"/>
                  <a:pt x="8424" y="7244"/>
                  <a:pt x="8397" y="7111"/>
                </a:cubicBezTo>
                <a:cubicBezTo>
                  <a:pt x="8377" y="7035"/>
                  <a:pt x="8343" y="6901"/>
                  <a:pt x="8336" y="6787"/>
                </a:cubicBezTo>
                <a:cubicBezTo>
                  <a:pt x="8336" y="6749"/>
                  <a:pt x="8336" y="6711"/>
                  <a:pt x="8350" y="6692"/>
                </a:cubicBezTo>
                <a:cubicBezTo>
                  <a:pt x="8356" y="6673"/>
                  <a:pt x="8370" y="6692"/>
                  <a:pt x="8377" y="6711"/>
                </a:cubicBezTo>
                <a:cubicBezTo>
                  <a:pt x="8384" y="6730"/>
                  <a:pt x="8390" y="6749"/>
                  <a:pt x="8397" y="6768"/>
                </a:cubicBezTo>
                <a:cubicBezTo>
                  <a:pt x="8411" y="6806"/>
                  <a:pt x="8431" y="6825"/>
                  <a:pt x="8451" y="6844"/>
                </a:cubicBezTo>
                <a:cubicBezTo>
                  <a:pt x="8465" y="6844"/>
                  <a:pt x="8478" y="6844"/>
                  <a:pt x="8485" y="6806"/>
                </a:cubicBezTo>
                <a:cubicBezTo>
                  <a:pt x="8498" y="6787"/>
                  <a:pt x="8498" y="6749"/>
                  <a:pt x="8498" y="6730"/>
                </a:cubicBezTo>
                <a:cubicBezTo>
                  <a:pt x="8491" y="6596"/>
                  <a:pt x="8458" y="6501"/>
                  <a:pt x="8424" y="6406"/>
                </a:cubicBezTo>
                <a:cubicBezTo>
                  <a:pt x="8404" y="6348"/>
                  <a:pt x="8296" y="5986"/>
                  <a:pt x="8343" y="5910"/>
                </a:cubicBezTo>
                <a:cubicBezTo>
                  <a:pt x="8384" y="5853"/>
                  <a:pt x="8431" y="6196"/>
                  <a:pt x="8471" y="6062"/>
                </a:cubicBezTo>
                <a:cubicBezTo>
                  <a:pt x="8485" y="6024"/>
                  <a:pt x="8478" y="5967"/>
                  <a:pt x="8478" y="5910"/>
                </a:cubicBezTo>
                <a:cubicBezTo>
                  <a:pt x="8471" y="5872"/>
                  <a:pt x="8458" y="5815"/>
                  <a:pt x="8444" y="5796"/>
                </a:cubicBezTo>
                <a:cubicBezTo>
                  <a:pt x="8424" y="5738"/>
                  <a:pt x="8404" y="5719"/>
                  <a:pt x="8384" y="5681"/>
                </a:cubicBezTo>
                <a:cubicBezTo>
                  <a:pt x="8356" y="5643"/>
                  <a:pt x="8289" y="5395"/>
                  <a:pt x="8343" y="5338"/>
                </a:cubicBezTo>
                <a:cubicBezTo>
                  <a:pt x="8377" y="5281"/>
                  <a:pt x="8404" y="5433"/>
                  <a:pt x="8424" y="5471"/>
                </a:cubicBezTo>
                <a:cubicBezTo>
                  <a:pt x="8438" y="5491"/>
                  <a:pt x="8451" y="5491"/>
                  <a:pt x="8458" y="5471"/>
                </a:cubicBezTo>
                <a:cubicBezTo>
                  <a:pt x="8458" y="5471"/>
                  <a:pt x="8458" y="5471"/>
                  <a:pt x="8458" y="5471"/>
                </a:cubicBezTo>
                <a:cubicBezTo>
                  <a:pt x="8458" y="5452"/>
                  <a:pt x="8458" y="5452"/>
                  <a:pt x="8458" y="5433"/>
                </a:cubicBezTo>
                <a:cubicBezTo>
                  <a:pt x="8465" y="5281"/>
                  <a:pt x="8431" y="5128"/>
                  <a:pt x="8404" y="4995"/>
                </a:cubicBezTo>
                <a:cubicBezTo>
                  <a:pt x="8370" y="4861"/>
                  <a:pt x="8336" y="4728"/>
                  <a:pt x="8330" y="4575"/>
                </a:cubicBezTo>
                <a:cubicBezTo>
                  <a:pt x="8330" y="4537"/>
                  <a:pt x="8330" y="4518"/>
                  <a:pt x="8330" y="4480"/>
                </a:cubicBezTo>
                <a:cubicBezTo>
                  <a:pt x="8336" y="4461"/>
                  <a:pt x="8343" y="4442"/>
                  <a:pt x="8350" y="4442"/>
                </a:cubicBezTo>
                <a:cubicBezTo>
                  <a:pt x="8370" y="4461"/>
                  <a:pt x="8356" y="4537"/>
                  <a:pt x="8370" y="4575"/>
                </a:cubicBezTo>
                <a:cubicBezTo>
                  <a:pt x="8384" y="4595"/>
                  <a:pt x="8411" y="4595"/>
                  <a:pt x="8417" y="4575"/>
                </a:cubicBezTo>
                <a:cubicBezTo>
                  <a:pt x="8444" y="4537"/>
                  <a:pt x="8444" y="4442"/>
                  <a:pt x="8438" y="4385"/>
                </a:cubicBezTo>
                <a:cubicBezTo>
                  <a:pt x="8431" y="4309"/>
                  <a:pt x="8417" y="4251"/>
                  <a:pt x="8404" y="4194"/>
                </a:cubicBezTo>
                <a:cubicBezTo>
                  <a:pt x="8356" y="4004"/>
                  <a:pt x="8323" y="3794"/>
                  <a:pt x="8309" y="3584"/>
                </a:cubicBezTo>
                <a:cubicBezTo>
                  <a:pt x="8296" y="3374"/>
                  <a:pt x="8309" y="3165"/>
                  <a:pt x="8302" y="2955"/>
                </a:cubicBezTo>
                <a:cubicBezTo>
                  <a:pt x="8302" y="2898"/>
                  <a:pt x="8309" y="2612"/>
                  <a:pt x="8276" y="2612"/>
                </a:cubicBezTo>
                <a:cubicBezTo>
                  <a:pt x="8242" y="2612"/>
                  <a:pt x="8242" y="2860"/>
                  <a:pt x="8242" y="2917"/>
                </a:cubicBezTo>
                <a:cubicBezTo>
                  <a:pt x="8228" y="3413"/>
                  <a:pt x="8215" y="3927"/>
                  <a:pt x="8107" y="4289"/>
                </a:cubicBezTo>
                <a:cubicBezTo>
                  <a:pt x="8093" y="4347"/>
                  <a:pt x="8073" y="4385"/>
                  <a:pt x="8073" y="4461"/>
                </a:cubicBezTo>
                <a:cubicBezTo>
                  <a:pt x="8066" y="4518"/>
                  <a:pt x="8080" y="4575"/>
                  <a:pt x="8100" y="4614"/>
                </a:cubicBezTo>
                <a:cubicBezTo>
                  <a:pt x="8120" y="4633"/>
                  <a:pt x="8141" y="4614"/>
                  <a:pt x="8161" y="4575"/>
                </a:cubicBezTo>
                <a:cubicBezTo>
                  <a:pt x="8168" y="4556"/>
                  <a:pt x="8181" y="4480"/>
                  <a:pt x="8201" y="4518"/>
                </a:cubicBezTo>
                <a:cubicBezTo>
                  <a:pt x="8208" y="4537"/>
                  <a:pt x="8208" y="4575"/>
                  <a:pt x="8208" y="4614"/>
                </a:cubicBezTo>
                <a:cubicBezTo>
                  <a:pt x="8215" y="4804"/>
                  <a:pt x="8181" y="4995"/>
                  <a:pt x="8141" y="5166"/>
                </a:cubicBezTo>
                <a:cubicBezTo>
                  <a:pt x="8107" y="5319"/>
                  <a:pt x="8060" y="5491"/>
                  <a:pt x="8039" y="5681"/>
                </a:cubicBezTo>
                <a:cubicBezTo>
                  <a:pt x="8032" y="5738"/>
                  <a:pt x="8032" y="5796"/>
                  <a:pt x="8032" y="5853"/>
                </a:cubicBezTo>
                <a:cubicBezTo>
                  <a:pt x="8039" y="5929"/>
                  <a:pt x="8060" y="5986"/>
                  <a:pt x="8080" y="5986"/>
                </a:cubicBezTo>
                <a:cubicBezTo>
                  <a:pt x="8120" y="5986"/>
                  <a:pt x="8120" y="5891"/>
                  <a:pt x="8154" y="5853"/>
                </a:cubicBezTo>
                <a:cubicBezTo>
                  <a:pt x="8168" y="5834"/>
                  <a:pt x="8181" y="5834"/>
                  <a:pt x="8195" y="5872"/>
                </a:cubicBezTo>
                <a:cubicBezTo>
                  <a:pt x="8201" y="5891"/>
                  <a:pt x="8201" y="5910"/>
                  <a:pt x="8201" y="5948"/>
                </a:cubicBezTo>
                <a:cubicBezTo>
                  <a:pt x="8201" y="6101"/>
                  <a:pt x="8154" y="6196"/>
                  <a:pt x="8114" y="6310"/>
                </a:cubicBezTo>
                <a:cubicBezTo>
                  <a:pt x="8073" y="6425"/>
                  <a:pt x="8039" y="6577"/>
                  <a:pt x="8019" y="6730"/>
                </a:cubicBezTo>
                <a:cubicBezTo>
                  <a:pt x="8012" y="6787"/>
                  <a:pt x="8006" y="6844"/>
                  <a:pt x="8006" y="6882"/>
                </a:cubicBezTo>
                <a:cubicBezTo>
                  <a:pt x="8006" y="6939"/>
                  <a:pt x="8012" y="6997"/>
                  <a:pt x="8026" y="7016"/>
                </a:cubicBezTo>
                <a:cubicBezTo>
                  <a:pt x="8053" y="7054"/>
                  <a:pt x="8086" y="7035"/>
                  <a:pt x="8107" y="6978"/>
                </a:cubicBezTo>
                <a:cubicBezTo>
                  <a:pt x="8127" y="6920"/>
                  <a:pt x="8134" y="6844"/>
                  <a:pt x="8147" y="6787"/>
                </a:cubicBezTo>
                <a:cubicBezTo>
                  <a:pt x="8154" y="6749"/>
                  <a:pt x="8168" y="6711"/>
                  <a:pt x="8181" y="6692"/>
                </a:cubicBezTo>
                <a:cubicBezTo>
                  <a:pt x="8249" y="6653"/>
                  <a:pt x="8201" y="6959"/>
                  <a:pt x="8188" y="6997"/>
                </a:cubicBezTo>
                <a:cubicBezTo>
                  <a:pt x="8114" y="7283"/>
                  <a:pt x="8012" y="7550"/>
                  <a:pt x="8019" y="7874"/>
                </a:cubicBezTo>
                <a:cubicBezTo>
                  <a:pt x="8019" y="7931"/>
                  <a:pt x="8026" y="8007"/>
                  <a:pt x="8046" y="8026"/>
                </a:cubicBezTo>
                <a:cubicBezTo>
                  <a:pt x="8066" y="8064"/>
                  <a:pt x="8093" y="7988"/>
                  <a:pt x="8114" y="7912"/>
                </a:cubicBezTo>
                <a:cubicBezTo>
                  <a:pt x="8120" y="7874"/>
                  <a:pt x="8195" y="7473"/>
                  <a:pt x="8201" y="7683"/>
                </a:cubicBezTo>
                <a:cubicBezTo>
                  <a:pt x="8208" y="7874"/>
                  <a:pt x="8154" y="7969"/>
                  <a:pt x="8120" y="8102"/>
                </a:cubicBezTo>
                <a:cubicBezTo>
                  <a:pt x="8073" y="8255"/>
                  <a:pt x="8039" y="8446"/>
                  <a:pt x="8019" y="8636"/>
                </a:cubicBezTo>
                <a:cubicBezTo>
                  <a:pt x="8012" y="8712"/>
                  <a:pt x="8012" y="8827"/>
                  <a:pt x="8039" y="8846"/>
                </a:cubicBezTo>
                <a:cubicBezTo>
                  <a:pt x="8080" y="8903"/>
                  <a:pt x="8093" y="8732"/>
                  <a:pt x="8120" y="8693"/>
                </a:cubicBezTo>
                <a:cubicBezTo>
                  <a:pt x="8147" y="8617"/>
                  <a:pt x="8188" y="8655"/>
                  <a:pt x="8195" y="8751"/>
                </a:cubicBezTo>
                <a:cubicBezTo>
                  <a:pt x="8195" y="8808"/>
                  <a:pt x="8188" y="8884"/>
                  <a:pt x="8174" y="8941"/>
                </a:cubicBezTo>
                <a:cubicBezTo>
                  <a:pt x="8134" y="9151"/>
                  <a:pt x="8039" y="9284"/>
                  <a:pt x="8006" y="9532"/>
                </a:cubicBezTo>
                <a:cubicBezTo>
                  <a:pt x="7999" y="9608"/>
                  <a:pt x="7999" y="9685"/>
                  <a:pt x="8019" y="9723"/>
                </a:cubicBezTo>
                <a:cubicBezTo>
                  <a:pt x="8053" y="9799"/>
                  <a:pt x="8086" y="9685"/>
                  <a:pt x="8107" y="9628"/>
                </a:cubicBezTo>
                <a:cubicBezTo>
                  <a:pt x="8114" y="9608"/>
                  <a:pt x="8120" y="9589"/>
                  <a:pt x="8134" y="9589"/>
                </a:cubicBezTo>
                <a:cubicBezTo>
                  <a:pt x="8141" y="9589"/>
                  <a:pt x="8154" y="9608"/>
                  <a:pt x="8154" y="9647"/>
                </a:cubicBezTo>
                <a:cubicBezTo>
                  <a:pt x="8154" y="9666"/>
                  <a:pt x="8154" y="9704"/>
                  <a:pt x="8147" y="9723"/>
                </a:cubicBezTo>
                <a:cubicBezTo>
                  <a:pt x="8120" y="9990"/>
                  <a:pt x="8046" y="10085"/>
                  <a:pt x="7992" y="10295"/>
                </a:cubicBezTo>
                <a:cubicBezTo>
                  <a:pt x="7979" y="10352"/>
                  <a:pt x="7965" y="10428"/>
                  <a:pt x="7951" y="10505"/>
                </a:cubicBezTo>
                <a:cubicBezTo>
                  <a:pt x="6777" y="10505"/>
                  <a:pt x="6777" y="10505"/>
                  <a:pt x="6777" y="10505"/>
                </a:cubicBezTo>
                <a:cubicBezTo>
                  <a:pt x="5036" y="8903"/>
                  <a:pt x="5036" y="8903"/>
                  <a:pt x="5036" y="8903"/>
                </a:cubicBezTo>
                <a:cubicBezTo>
                  <a:pt x="4941" y="8903"/>
                  <a:pt x="4941" y="8903"/>
                  <a:pt x="4941" y="8903"/>
                </a:cubicBezTo>
                <a:cubicBezTo>
                  <a:pt x="4907" y="8789"/>
                  <a:pt x="4880" y="8674"/>
                  <a:pt x="4894" y="8522"/>
                </a:cubicBezTo>
                <a:cubicBezTo>
                  <a:pt x="4941" y="8541"/>
                  <a:pt x="4954" y="8789"/>
                  <a:pt x="5009" y="8789"/>
                </a:cubicBezTo>
                <a:cubicBezTo>
                  <a:pt x="5042" y="8770"/>
                  <a:pt x="5062" y="8636"/>
                  <a:pt x="5049" y="8541"/>
                </a:cubicBezTo>
                <a:cubicBezTo>
                  <a:pt x="5036" y="8312"/>
                  <a:pt x="4968" y="8160"/>
                  <a:pt x="4921" y="7988"/>
                </a:cubicBezTo>
                <a:cubicBezTo>
                  <a:pt x="4901" y="7912"/>
                  <a:pt x="4880" y="7816"/>
                  <a:pt x="4874" y="7721"/>
                </a:cubicBezTo>
                <a:cubicBezTo>
                  <a:pt x="4867" y="7702"/>
                  <a:pt x="4860" y="7607"/>
                  <a:pt x="4860" y="7588"/>
                </a:cubicBezTo>
                <a:cubicBezTo>
                  <a:pt x="4874" y="7530"/>
                  <a:pt x="4894" y="7607"/>
                  <a:pt x="4901" y="7626"/>
                </a:cubicBezTo>
                <a:cubicBezTo>
                  <a:pt x="4914" y="7683"/>
                  <a:pt x="4921" y="7721"/>
                  <a:pt x="4934" y="7778"/>
                </a:cubicBezTo>
                <a:cubicBezTo>
                  <a:pt x="4941" y="7816"/>
                  <a:pt x="4954" y="7835"/>
                  <a:pt x="4968" y="7874"/>
                </a:cubicBezTo>
                <a:cubicBezTo>
                  <a:pt x="4982" y="7893"/>
                  <a:pt x="4995" y="7893"/>
                  <a:pt x="5009" y="7874"/>
                </a:cubicBezTo>
                <a:cubicBezTo>
                  <a:pt x="5029" y="7855"/>
                  <a:pt x="5036" y="7797"/>
                  <a:pt x="5042" y="7740"/>
                </a:cubicBezTo>
                <a:cubicBezTo>
                  <a:pt x="5042" y="7645"/>
                  <a:pt x="5029" y="7569"/>
                  <a:pt x="5009" y="7492"/>
                </a:cubicBezTo>
                <a:cubicBezTo>
                  <a:pt x="4995" y="7416"/>
                  <a:pt x="4968" y="7340"/>
                  <a:pt x="4948" y="7283"/>
                </a:cubicBezTo>
                <a:cubicBezTo>
                  <a:pt x="4934" y="7225"/>
                  <a:pt x="4914" y="7187"/>
                  <a:pt x="4901" y="7130"/>
                </a:cubicBezTo>
                <a:cubicBezTo>
                  <a:pt x="4887" y="7073"/>
                  <a:pt x="4819" y="6730"/>
                  <a:pt x="4867" y="6673"/>
                </a:cubicBezTo>
                <a:cubicBezTo>
                  <a:pt x="4880" y="6673"/>
                  <a:pt x="4894" y="6692"/>
                  <a:pt x="4901" y="6711"/>
                </a:cubicBezTo>
                <a:cubicBezTo>
                  <a:pt x="4914" y="6730"/>
                  <a:pt x="4921" y="6768"/>
                  <a:pt x="4928" y="6787"/>
                </a:cubicBezTo>
                <a:cubicBezTo>
                  <a:pt x="4948" y="6844"/>
                  <a:pt x="4975" y="6882"/>
                  <a:pt x="5002" y="6882"/>
                </a:cubicBezTo>
                <a:cubicBezTo>
                  <a:pt x="5009" y="6882"/>
                  <a:pt x="5022" y="6882"/>
                  <a:pt x="5022" y="6863"/>
                </a:cubicBezTo>
                <a:cubicBezTo>
                  <a:pt x="5036" y="6844"/>
                  <a:pt x="5036" y="6806"/>
                  <a:pt x="5036" y="6768"/>
                </a:cubicBezTo>
                <a:cubicBezTo>
                  <a:pt x="5042" y="6673"/>
                  <a:pt x="5015" y="6577"/>
                  <a:pt x="4995" y="6482"/>
                </a:cubicBezTo>
                <a:cubicBezTo>
                  <a:pt x="4968" y="6387"/>
                  <a:pt x="4954" y="6291"/>
                  <a:pt x="4934" y="6196"/>
                </a:cubicBezTo>
                <a:cubicBezTo>
                  <a:pt x="4907" y="6082"/>
                  <a:pt x="4880" y="5986"/>
                  <a:pt x="4874" y="5853"/>
                </a:cubicBezTo>
                <a:cubicBezTo>
                  <a:pt x="4921" y="5738"/>
                  <a:pt x="4961" y="6120"/>
                  <a:pt x="5022" y="6062"/>
                </a:cubicBezTo>
                <a:cubicBezTo>
                  <a:pt x="5056" y="6024"/>
                  <a:pt x="5042" y="5853"/>
                  <a:pt x="5015" y="5757"/>
                </a:cubicBezTo>
                <a:cubicBezTo>
                  <a:pt x="4961" y="5529"/>
                  <a:pt x="4928" y="5281"/>
                  <a:pt x="4907" y="5014"/>
                </a:cubicBezTo>
                <a:cubicBezTo>
                  <a:pt x="4894" y="4880"/>
                  <a:pt x="4887" y="4747"/>
                  <a:pt x="4880" y="4614"/>
                </a:cubicBezTo>
                <a:cubicBezTo>
                  <a:pt x="4880" y="4556"/>
                  <a:pt x="4880" y="4251"/>
                  <a:pt x="4833" y="4347"/>
                </a:cubicBezTo>
                <a:cubicBezTo>
                  <a:pt x="4826" y="4366"/>
                  <a:pt x="4819" y="4404"/>
                  <a:pt x="4813" y="4461"/>
                </a:cubicBezTo>
                <a:cubicBezTo>
                  <a:pt x="4799" y="4671"/>
                  <a:pt x="4779" y="4900"/>
                  <a:pt x="4759" y="5128"/>
                </a:cubicBezTo>
                <a:cubicBezTo>
                  <a:pt x="4745" y="5300"/>
                  <a:pt x="4739" y="5548"/>
                  <a:pt x="4698" y="5700"/>
                </a:cubicBezTo>
                <a:cubicBezTo>
                  <a:pt x="4671" y="5777"/>
                  <a:pt x="4644" y="5834"/>
                  <a:pt x="4651" y="5948"/>
                </a:cubicBezTo>
                <a:cubicBezTo>
                  <a:pt x="4651" y="5967"/>
                  <a:pt x="4651" y="5967"/>
                  <a:pt x="4651" y="5986"/>
                </a:cubicBezTo>
                <a:cubicBezTo>
                  <a:pt x="4651" y="5986"/>
                  <a:pt x="4658" y="6005"/>
                  <a:pt x="4664" y="6005"/>
                </a:cubicBezTo>
                <a:cubicBezTo>
                  <a:pt x="4712" y="6043"/>
                  <a:pt x="4739" y="5948"/>
                  <a:pt x="4772" y="5853"/>
                </a:cubicBezTo>
                <a:cubicBezTo>
                  <a:pt x="4772" y="5853"/>
                  <a:pt x="4779" y="5834"/>
                  <a:pt x="4786" y="5834"/>
                </a:cubicBezTo>
                <a:cubicBezTo>
                  <a:pt x="4792" y="5834"/>
                  <a:pt x="4799" y="5834"/>
                  <a:pt x="4799" y="5834"/>
                </a:cubicBezTo>
                <a:cubicBezTo>
                  <a:pt x="4813" y="5872"/>
                  <a:pt x="4799" y="5948"/>
                  <a:pt x="4799" y="5986"/>
                </a:cubicBezTo>
                <a:cubicBezTo>
                  <a:pt x="4792" y="6101"/>
                  <a:pt x="4772" y="6215"/>
                  <a:pt x="4752" y="6310"/>
                </a:cubicBezTo>
                <a:cubicBezTo>
                  <a:pt x="4712" y="6444"/>
                  <a:pt x="4658" y="6577"/>
                  <a:pt x="4631" y="6749"/>
                </a:cubicBezTo>
                <a:cubicBezTo>
                  <a:pt x="4624" y="6768"/>
                  <a:pt x="4617" y="6806"/>
                  <a:pt x="4617" y="6844"/>
                </a:cubicBezTo>
                <a:cubicBezTo>
                  <a:pt x="4624" y="6920"/>
                  <a:pt x="4644" y="6959"/>
                  <a:pt x="4671" y="6959"/>
                </a:cubicBezTo>
                <a:cubicBezTo>
                  <a:pt x="4705" y="6978"/>
                  <a:pt x="4718" y="6901"/>
                  <a:pt x="4732" y="6825"/>
                </a:cubicBezTo>
                <a:cubicBezTo>
                  <a:pt x="4739" y="6768"/>
                  <a:pt x="4745" y="6711"/>
                  <a:pt x="4766" y="6692"/>
                </a:cubicBezTo>
                <a:cubicBezTo>
                  <a:pt x="4766" y="6692"/>
                  <a:pt x="4772" y="6692"/>
                  <a:pt x="4779" y="6692"/>
                </a:cubicBezTo>
                <a:cubicBezTo>
                  <a:pt x="4779" y="6692"/>
                  <a:pt x="4779" y="6711"/>
                  <a:pt x="4779" y="6711"/>
                </a:cubicBezTo>
                <a:cubicBezTo>
                  <a:pt x="4779" y="6825"/>
                  <a:pt x="4772" y="6920"/>
                  <a:pt x="4759" y="7035"/>
                </a:cubicBezTo>
                <a:cubicBezTo>
                  <a:pt x="4739" y="7130"/>
                  <a:pt x="4712" y="7187"/>
                  <a:pt x="4684" y="7264"/>
                </a:cubicBezTo>
                <a:cubicBezTo>
                  <a:pt x="4671" y="7321"/>
                  <a:pt x="4651" y="7359"/>
                  <a:pt x="4644" y="7416"/>
                </a:cubicBezTo>
                <a:cubicBezTo>
                  <a:pt x="4637" y="7435"/>
                  <a:pt x="4631" y="7492"/>
                  <a:pt x="4631" y="7530"/>
                </a:cubicBezTo>
                <a:cubicBezTo>
                  <a:pt x="4637" y="7569"/>
                  <a:pt x="4644" y="7626"/>
                  <a:pt x="4658" y="7626"/>
                </a:cubicBezTo>
                <a:cubicBezTo>
                  <a:pt x="4678" y="7664"/>
                  <a:pt x="4698" y="7626"/>
                  <a:pt x="4712" y="7588"/>
                </a:cubicBezTo>
                <a:cubicBezTo>
                  <a:pt x="4725" y="7569"/>
                  <a:pt x="4766" y="7378"/>
                  <a:pt x="4779" y="7454"/>
                </a:cubicBezTo>
                <a:cubicBezTo>
                  <a:pt x="4786" y="7473"/>
                  <a:pt x="4772" y="7569"/>
                  <a:pt x="4772" y="7607"/>
                </a:cubicBezTo>
                <a:cubicBezTo>
                  <a:pt x="4766" y="7702"/>
                  <a:pt x="4752" y="7797"/>
                  <a:pt x="4739" y="7893"/>
                </a:cubicBezTo>
                <a:cubicBezTo>
                  <a:pt x="4712" y="8102"/>
                  <a:pt x="4671" y="8274"/>
                  <a:pt x="4617" y="8426"/>
                </a:cubicBezTo>
                <a:cubicBezTo>
                  <a:pt x="4597" y="8484"/>
                  <a:pt x="4570" y="8560"/>
                  <a:pt x="4570" y="8655"/>
                </a:cubicBezTo>
                <a:cubicBezTo>
                  <a:pt x="4570" y="8770"/>
                  <a:pt x="4624" y="8827"/>
                  <a:pt x="4664" y="8808"/>
                </a:cubicBezTo>
                <a:cubicBezTo>
                  <a:pt x="4712" y="8770"/>
                  <a:pt x="4712" y="8617"/>
                  <a:pt x="4745" y="8541"/>
                </a:cubicBezTo>
                <a:cubicBezTo>
                  <a:pt x="4752" y="8522"/>
                  <a:pt x="4752" y="8522"/>
                  <a:pt x="4759" y="8522"/>
                </a:cubicBezTo>
                <a:cubicBezTo>
                  <a:pt x="4766" y="8522"/>
                  <a:pt x="4766" y="8560"/>
                  <a:pt x="4766" y="8579"/>
                </a:cubicBezTo>
                <a:cubicBezTo>
                  <a:pt x="4759" y="8693"/>
                  <a:pt x="4745" y="8808"/>
                  <a:pt x="4732" y="8903"/>
                </a:cubicBezTo>
                <a:cubicBezTo>
                  <a:pt x="4455" y="8903"/>
                  <a:pt x="4455" y="8903"/>
                  <a:pt x="4455" y="8903"/>
                </a:cubicBezTo>
                <a:cubicBezTo>
                  <a:pt x="4455" y="8903"/>
                  <a:pt x="4455" y="8884"/>
                  <a:pt x="4455" y="8865"/>
                </a:cubicBezTo>
                <a:cubicBezTo>
                  <a:pt x="4442" y="8693"/>
                  <a:pt x="4414" y="8541"/>
                  <a:pt x="4374" y="8426"/>
                </a:cubicBezTo>
                <a:cubicBezTo>
                  <a:pt x="4354" y="8350"/>
                  <a:pt x="4327" y="8293"/>
                  <a:pt x="4307" y="8236"/>
                </a:cubicBezTo>
                <a:cubicBezTo>
                  <a:pt x="4293" y="8198"/>
                  <a:pt x="4232" y="7912"/>
                  <a:pt x="4293" y="7912"/>
                </a:cubicBezTo>
                <a:cubicBezTo>
                  <a:pt x="4300" y="7912"/>
                  <a:pt x="4307" y="7931"/>
                  <a:pt x="4313" y="7950"/>
                </a:cubicBezTo>
                <a:cubicBezTo>
                  <a:pt x="4327" y="7988"/>
                  <a:pt x="4340" y="8026"/>
                  <a:pt x="4354" y="8064"/>
                </a:cubicBezTo>
                <a:cubicBezTo>
                  <a:pt x="4367" y="8121"/>
                  <a:pt x="4388" y="8141"/>
                  <a:pt x="4401" y="8121"/>
                </a:cubicBezTo>
                <a:cubicBezTo>
                  <a:pt x="4428" y="8083"/>
                  <a:pt x="4428" y="7988"/>
                  <a:pt x="4421" y="7912"/>
                </a:cubicBezTo>
                <a:cubicBezTo>
                  <a:pt x="4401" y="7759"/>
                  <a:pt x="4374" y="7607"/>
                  <a:pt x="4334" y="7492"/>
                </a:cubicBezTo>
                <a:cubicBezTo>
                  <a:pt x="4300" y="7378"/>
                  <a:pt x="4239" y="7244"/>
                  <a:pt x="4259" y="7073"/>
                </a:cubicBezTo>
                <a:cubicBezTo>
                  <a:pt x="4266" y="7054"/>
                  <a:pt x="4266" y="7035"/>
                  <a:pt x="4273" y="7016"/>
                </a:cubicBezTo>
                <a:cubicBezTo>
                  <a:pt x="4286" y="6997"/>
                  <a:pt x="4300" y="6997"/>
                  <a:pt x="4313" y="7016"/>
                </a:cubicBezTo>
                <a:cubicBezTo>
                  <a:pt x="4320" y="7035"/>
                  <a:pt x="4334" y="7073"/>
                  <a:pt x="4340" y="7092"/>
                </a:cubicBezTo>
                <a:cubicBezTo>
                  <a:pt x="4354" y="7149"/>
                  <a:pt x="4408" y="7378"/>
                  <a:pt x="4428" y="7244"/>
                </a:cubicBezTo>
                <a:cubicBezTo>
                  <a:pt x="4435" y="7225"/>
                  <a:pt x="4435" y="7206"/>
                  <a:pt x="4435" y="7187"/>
                </a:cubicBezTo>
                <a:cubicBezTo>
                  <a:pt x="4428" y="6997"/>
                  <a:pt x="4408" y="6806"/>
                  <a:pt x="4367" y="6653"/>
                </a:cubicBezTo>
                <a:cubicBezTo>
                  <a:pt x="4334" y="6501"/>
                  <a:pt x="4286" y="6387"/>
                  <a:pt x="4259" y="6215"/>
                </a:cubicBezTo>
                <a:cubicBezTo>
                  <a:pt x="4246" y="6120"/>
                  <a:pt x="4246" y="5948"/>
                  <a:pt x="4293" y="5948"/>
                </a:cubicBezTo>
                <a:cubicBezTo>
                  <a:pt x="4334" y="5948"/>
                  <a:pt x="4361" y="6082"/>
                  <a:pt x="4394" y="6120"/>
                </a:cubicBezTo>
                <a:cubicBezTo>
                  <a:pt x="4414" y="6177"/>
                  <a:pt x="4455" y="6158"/>
                  <a:pt x="4469" y="6082"/>
                </a:cubicBezTo>
                <a:cubicBezTo>
                  <a:pt x="4469" y="6043"/>
                  <a:pt x="4469" y="6024"/>
                  <a:pt x="4462" y="5986"/>
                </a:cubicBezTo>
                <a:cubicBezTo>
                  <a:pt x="4442" y="5815"/>
                  <a:pt x="4408" y="5643"/>
                  <a:pt x="4361" y="5510"/>
                </a:cubicBezTo>
                <a:cubicBezTo>
                  <a:pt x="4320" y="5376"/>
                  <a:pt x="4279" y="5300"/>
                  <a:pt x="4259" y="5128"/>
                </a:cubicBezTo>
                <a:cubicBezTo>
                  <a:pt x="4246" y="5071"/>
                  <a:pt x="4239" y="4976"/>
                  <a:pt x="4266" y="4938"/>
                </a:cubicBezTo>
                <a:cubicBezTo>
                  <a:pt x="4279" y="4900"/>
                  <a:pt x="4300" y="4919"/>
                  <a:pt x="4313" y="4957"/>
                </a:cubicBezTo>
                <a:cubicBezTo>
                  <a:pt x="4334" y="4995"/>
                  <a:pt x="4340" y="5052"/>
                  <a:pt x="4354" y="5090"/>
                </a:cubicBezTo>
                <a:cubicBezTo>
                  <a:pt x="4367" y="5128"/>
                  <a:pt x="4394" y="5147"/>
                  <a:pt x="4408" y="5109"/>
                </a:cubicBezTo>
                <a:cubicBezTo>
                  <a:pt x="4421" y="5090"/>
                  <a:pt x="4428" y="5033"/>
                  <a:pt x="4421" y="4995"/>
                </a:cubicBezTo>
                <a:cubicBezTo>
                  <a:pt x="4421" y="4957"/>
                  <a:pt x="4414" y="4919"/>
                  <a:pt x="4408" y="4880"/>
                </a:cubicBezTo>
                <a:cubicBezTo>
                  <a:pt x="4381" y="4747"/>
                  <a:pt x="4347" y="4633"/>
                  <a:pt x="4320" y="4518"/>
                </a:cubicBezTo>
                <a:cubicBezTo>
                  <a:pt x="4300" y="4423"/>
                  <a:pt x="4266" y="4289"/>
                  <a:pt x="4259" y="4194"/>
                </a:cubicBezTo>
                <a:cubicBezTo>
                  <a:pt x="4259" y="4156"/>
                  <a:pt x="4259" y="4099"/>
                  <a:pt x="4273" y="4080"/>
                </a:cubicBezTo>
                <a:cubicBezTo>
                  <a:pt x="4286" y="4080"/>
                  <a:pt x="4293" y="4080"/>
                  <a:pt x="4300" y="4099"/>
                </a:cubicBezTo>
                <a:cubicBezTo>
                  <a:pt x="4313" y="4118"/>
                  <a:pt x="4313" y="4137"/>
                  <a:pt x="4320" y="4156"/>
                </a:cubicBezTo>
                <a:cubicBezTo>
                  <a:pt x="4340" y="4194"/>
                  <a:pt x="4354" y="4232"/>
                  <a:pt x="4374" y="4232"/>
                </a:cubicBezTo>
                <a:cubicBezTo>
                  <a:pt x="4388" y="4232"/>
                  <a:pt x="4408" y="4232"/>
                  <a:pt x="4414" y="4213"/>
                </a:cubicBezTo>
                <a:cubicBezTo>
                  <a:pt x="4421" y="4194"/>
                  <a:pt x="4421" y="4156"/>
                  <a:pt x="4421" y="4118"/>
                </a:cubicBezTo>
                <a:cubicBezTo>
                  <a:pt x="4414" y="3984"/>
                  <a:pt x="4381" y="3889"/>
                  <a:pt x="4347" y="3813"/>
                </a:cubicBezTo>
                <a:cubicBezTo>
                  <a:pt x="4327" y="3756"/>
                  <a:pt x="4219" y="3393"/>
                  <a:pt x="4273" y="3317"/>
                </a:cubicBezTo>
                <a:cubicBezTo>
                  <a:pt x="4307" y="3260"/>
                  <a:pt x="4361" y="3584"/>
                  <a:pt x="4394" y="3451"/>
                </a:cubicBezTo>
                <a:cubicBezTo>
                  <a:pt x="4408" y="3413"/>
                  <a:pt x="4408" y="3355"/>
                  <a:pt x="4401" y="3317"/>
                </a:cubicBezTo>
                <a:cubicBezTo>
                  <a:pt x="4394" y="3260"/>
                  <a:pt x="4381" y="3222"/>
                  <a:pt x="4367" y="3184"/>
                </a:cubicBezTo>
                <a:cubicBezTo>
                  <a:pt x="4354" y="3146"/>
                  <a:pt x="4327" y="3108"/>
                  <a:pt x="4307" y="3088"/>
                </a:cubicBezTo>
                <a:cubicBezTo>
                  <a:pt x="4279" y="3031"/>
                  <a:pt x="4219" y="2783"/>
                  <a:pt x="4266" y="2726"/>
                </a:cubicBezTo>
                <a:cubicBezTo>
                  <a:pt x="4300" y="2688"/>
                  <a:pt x="4327" y="2841"/>
                  <a:pt x="4354" y="2879"/>
                </a:cubicBezTo>
                <a:cubicBezTo>
                  <a:pt x="4361" y="2879"/>
                  <a:pt x="4374" y="2898"/>
                  <a:pt x="4381" y="2860"/>
                </a:cubicBezTo>
                <a:cubicBezTo>
                  <a:pt x="4381" y="2860"/>
                  <a:pt x="4381" y="2860"/>
                  <a:pt x="4381" y="2860"/>
                </a:cubicBezTo>
                <a:cubicBezTo>
                  <a:pt x="4388" y="2860"/>
                  <a:pt x="4388" y="2841"/>
                  <a:pt x="4388" y="2841"/>
                </a:cubicBezTo>
                <a:cubicBezTo>
                  <a:pt x="4388" y="2669"/>
                  <a:pt x="4361" y="2517"/>
                  <a:pt x="4327" y="2383"/>
                </a:cubicBezTo>
                <a:cubicBezTo>
                  <a:pt x="4300" y="2250"/>
                  <a:pt x="4266" y="2116"/>
                  <a:pt x="4252" y="1964"/>
                </a:cubicBezTo>
                <a:cubicBezTo>
                  <a:pt x="4252" y="1945"/>
                  <a:pt x="4252" y="1906"/>
                  <a:pt x="4259" y="1887"/>
                </a:cubicBezTo>
                <a:cubicBezTo>
                  <a:pt x="4259" y="1849"/>
                  <a:pt x="4273" y="1830"/>
                  <a:pt x="4279" y="1849"/>
                </a:cubicBezTo>
                <a:cubicBezTo>
                  <a:pt x="4293" y="1849"/>
                  <a:pt x="4286" y="1945"/>
                  <a:pt x="4300" y="1964"/>
                </a:cubicBezTo>
                <a:cubicBezTo>
                  <a:pt x="4313" y="2002"/>
                  <a:pt x="4334" y="1983"/>
                  <a:pt x="4347" y="1964"/>
                </a:cubicBezTo>
                <a:cubicBezTo>
                  <a:pt x="4367" y="1926"/>
                  <a:pt x="4374" y="1849"/>
                  <a:pt x="4367" y="1773"/>
                </a:cubicBezTo>
                <a:cubicBezTo>
                  <a:pt x="4361" y="1697"/>
                  <a:pt x="4340" y="1640"/>
                  <a:pt x="4327" y="1582"/>
                </a:cubicBezTo>
                <a:cubicBezTo>
                  <a:pt x="4279" y="1411"/>
                  <a:pt x="4252" y="1201"/>
                  <a:pt x="4232" y="972"/>
                </a:cubicBezTo>
                <a:cubicBezTo>
                  <a:pt x="4219" y="763"/>
                  <a:pt x="4232" y="553"/>
                  <a:pt x="4232" y="343"/>
                </a:cubicBezTo>
                <a:cubicBezTo>
                  <a:pt x="4232" y="286"/>
                  <a:pt x="4232" y="0"/>
                  <a:pt x="4199" y="0"/>
                </a:cubicBezTo>
                <a:cubicBezTo>
                  <a:pt x="4172" y="19"/>
                  <a:pt x="4165" y="267"/>
                  <a:pt x="4165" y="324"/>
                </a:cubicBezTo>
                <a:cubicBezTo>
                  <a:pt x="4151" y="801"/>
                  <a:pt x="4138" y="1315"/>
                  <a:pt x="4030" y="1697"/>
                </a:cubicBezTo>
                <a:cubicBezTo>
                  <a:pt x="4016" y="1735"/>
                  <a:pt x="4003" y="1792"/>
                  <a:pt x="3996" y="1849"/>
                </a:cubicBezTo>
                <a:cubicBezTo>
                  <a:pt x="3996" y="1906"/>
                  <a:pt x="4003" y="1983"/>
                  <a:pt x="4023" y="2002"/>
                </a:cubicBezTo>
                <a:cubicBezTo>
                  <a:pt x="4043" y="2021"/>
                  <a:pt x="4070" y="2021"/>
                  <a:pt x="4084" y="1983"/>
                </a:cubicBezTo>
                <a:cubicBezTo>
                  <a:pt x="4097" y="1945"/>
                  <a:pt x="4111" y="1868"/>
                  <a:pt x="4124" y="1926"/>
                </a:cubicBezTo>
                <a:cubicBezTo>
                  <a:pt x="4131" y="1945"/>
                  <a:pt x="4138" y="1964"/>
                  <a:pt x="4138" y="2002"/>
                </a:cubicBezTo>
                <a:cubicBezTo>
                  <a:pt x="4138" y="2192"/>
                  <a:pt x="4104" y="2383"/>
                  <a:pt x="4070" y="2555"/>
                </a:cubicBezTo>
                <a:cubicBezTo>
                  <a:pt x="4030" y="2726"/>
                  <a:pt x="3989" y="2879"/>
                  <a:pt x="3969" y="3069"/>
                </a:cubicBezTo>
                <a:cubicBezTo>
                  <a:pt x="3962" y="3127"/>
                  <a:pt x="3956" y="3203"/>
                  <a:pt x="3962" y="3260"/>
                </a:cubicBezTo>
                <a:cubicBezTo>
                  <a:pt x="3969" y="3317"/>
                  <a:pt x="3982" y="3374"/>
                  <a:pt x="4009" y="3374"/>
                </a:cubicBezTo>
                <a:cubicBezTo>
                  <a:pt x="4043" y="3393"/>
                  <a:pt x="4050" y="3279"/>
                  <a:pt x="4077" y="3241"/>
                </a:cubicBezTo>
                <a:cubicBezTo>
                  <a:pt x="4091" y="3222"/>
                  <a:pt x="4111" y="3222"/>
                  <a:pt x="4118" y="3260"/>
                </a:cubicBezTo>
                <a:cubicBezTo>
                  <a:pt x="4124" y="3279"/>
                  <a:pt x="4131" y="3317"/>
                  <a:pt x="4124" y="3336"/>
                </a:cubicBezTo>
                <a:cubicBezTo>
                  <a:pt x="4124" y="3489"/>
                  <a:pt x="4077" y="3603"/>
                  <a:pt x="4043" y="3698"/>
                </a:cubicBezTo>
                <a:cubicBezTo>
                  <a:pt x="3996" y="3813"/>
                  <a:pt x="3962" y="3965"/>
                  <a:pt x="3942" y="4137"/>
                </a:cubicBezTo>
                <a:cubicBezTo>
                  <a:pt x="3935" y="4175"/>
                  <a:pt x="3929" y="4232"/>
                  <a:pt x="3929" y="4289"/>
                </a:cubicBezTo>
                <a:cubicBezTo>
                  <a:pt x="3929" y="4328"/>
                  <a:pt x="3942" y="4385"/>
                  <a:pt x="3956" y="4404"/>
                </a:cubicBezTo>
                <a:cubicBezTo>
                  <a:pt x="3976" y="4461"/>
                  <a:pt x="4009" y="4423"/>
                  <a:pt x="4030" y="4366"/>
                </a:cubicBezTo>
                <a:cubicBezTo>
                  <a:pt x="4050" y="4328"/>
                  <a:pt x="4064" y="4251"/>
                  <a:pt x="4077" y="4175"/>
                </a:cubicBezTo>
                <a:cubicBezTo>
                  <a:pt x="4084" y="4137"/>
                  <a:pt x="4091" y="4099"/>
                  <a:pt x="4111" y="4099"/>
                </a:cubicBezTo>
                <a:cubicBezTo>
                  <a:pt x="4172" y="4061"/>
                  <a:pt x="4124" y="4347"/>
                  <a:pt x="4111" y="4404"/>
                </a:cubicBezTo>
                <a:cubicBezTo>
                  <a:pt x="4043" y="4671"/>
                  <a:pt x="3935" y="4938"/>
                  <a:pt x="3942" y="5281"/>
                </a:cubicBezTo>
                <a:cubicBezTo>
                  <a:pt x="3949" y="5338"/>
                  <a:pt x="3949" y="5395"/>
                  <a:pt x="3969" y="5414"/>
                </a:cubicBezTo>
                <a:cubicBezTo>
                  <a:pt x="3996" y="5452"/>
                  <a:pt x="4023" y="5376"/>
                  <a:pt x="4037" y="5319"/>
                </a:cubicBezTo>
                <a:cubicBezTo>
                  <a:pt x="4050" y="5262"/>
                  <a:pt x="4118" y="4861"/>
                  <a:pt x="4131" y="5071"/>
                </a:cubicBezTo>
                <a:cubicBezTo>
                  <a:pt x="4138" y="5281"/>
                  <a:pt x="4084" y="5376"/>
                  <a:pt x="4043" y="5510"/>
                </a:cubicBezTo>
                <a:cubicBezTo>
                  <a:pt x="3996" y="5662"/>
                  <a:pt x="3962" y="5834"/>
                  <a:pt x="3949" y="6024"/>
                </a:cubicBezTo>
                <a:cubicBezTo>
                  <a:pt x="3935" y="6101"/>
                  <a:pt x="3935" y="6215"/>
                  <a:pt x="3962" y="6253"/>
                </a:cubicBezTo>
                <a:cubicBezTo>
                  <a:pt x="4009" y="6291"/>
                  <a:pt x="4023" y="6139"/>
                  <a:pt x="4050" y="6082"/>
                </a:cubicBezTo>
                <a:cubicBezTo>
                  <a:pt x="4077" y="6024"/>
                  <a:pt x="4111" y="6043"/>
                  <a:pt x="4118" y="6158"/>
                </a:cubicBezTo>
                <a:cubicBezTo>
                  <a:pt x="4124" y="6215"/>
                  <a:pt x="4118" y="6272"/>
                  <a:pt x="4104" y="6329"/>
                </a:cubicBezTo>
                <a:cubicBezTo>
                  <a:pt x="4057" y="6558"/>
                  <a:pt x="3962" y="6692"/>
                  <a:pt x="3935" y="6920"/>
                </a:cubicBezTo>
                <a:cubicBezTo>
                  <a:pt x="3929" y="6997"/>
                  <a:pt x="3922" y="7073"/>
                  <a:pt x="3942" y="7130"/>
                </a:cubicBezTo>
                <a:cubicBezTo>
                  <a:pt x="3976" y="7187"/>
                  <a:pt x="4009" y="7073"/>
                  <a:pt x="4030" y="7016"/>
                </a:cubicBezTo>
                <a:cubicBezTo>
                  <a:pt x="4037" y="6997"/>
                  <a:pt x="4050" y="6978"/>
                  <a:pt x="4057" y="6978"/>
                </a:cubicBezTo>
                <a:cubicBezTo>
                  <a:pt x="4070" y="6978"/>
                  <a:pt x="4077" y="7016"/>
                  <a:pt x="4077" y="7035"/>
                </a:cubicBezTo>
                <a:cubicBezTo>
                  <a:pt x="4084" y="7073"/>
                  <a:pt x="4077" y="7092"/>
                  <a:pt x="4077" y="7130"/>
                </a:cubicBezTo>
                <a:cubicBezTo>
                  <a:pt x="4050" y="7378"/>
                  <a:pt x="3969" y="7492"/>
                  <a:pt x="3922" y="7683"/>
                </a:cubicBezTo>
                <a:cubicBezTo>
                  <a:pt x="3895" y="7759"/>
                  <a:pt x="3881" y="7874"/>
                  <a:pt x="3874" y="7969"/>
                </a:cubicBezTo>
                <a:cubicBezTo>
                  <a:pt x="3868" y="8026"/>
                  <a:pt x="3868" y="8083"/>
                  <a:pt x="3874" y="8141"/>
                </a:cubicBezTo>
                <a:cubicBezTo>
                  <a:pt x="3881" y="8179"/>
                  <a:pt x="3902" y="8217"/>
                  <a:pt x="3922" y="8217"/>
                </a:cubicBezTo>
                <a:cubicBezTo>
                  <a:pt x="3942" y="8217"/>
                  <a:pt x="3962" y="8160"/>
                  <a:pt x="3969" y="8102"/>
                </a:cubicBezTo>
                <a:cubicBezTo>
                  <a:pt x="3976" y="8026"/>
                  <a:pt x="3982" y="7969"/>
                  <a:pt x="4003" y="7912"/>
                </a:cubicBezTo>
                <a:cubicBezTo>
                  <a:pt x="4023" y="7855"/>
                  <a:pt x="4064" y="7855"/>
                  <a:pt x="4070" y="7950"/>
                </a:cubicBezTo>
                <a:cubicBezTo>
                  <a:pt x="4070" y="8026"/>
                  <a:pt x="4030" y="8141"/>
                  <a:pt x="4016" y="8198"/>
                </a:cubicBezTo>
                <a:cubicBezTo>
                  <a:pt x="3962" y="8426"/>
                  <a:pt x="3908" y="8674"/>
                  <a:pt x="3861" y="8903"/>
                </a:cubicBezTo>
                <a:cubicBezTo>
                  <a:pt x="2295" y="8903"/>
                  <a:pt x="2295" y="8903"/>
                  <a:pt x="2295" y="8903"/>
                </a:cubicBezTo>
                <a:cubicBezTo>
                  <a:pt x="2295" y="8770"/>
                  <a:pt x="2241" y="8617"/>
                  <a:pt x="2201" y="8503"/>
                </a:cubicBezTo>
                <a:cubicBezTo>
                  <a:pt x="2140" y="8331"/>
                  <a:pt x="2092" y="8102"/>
                  <a:pt x="2072" y="7855"/>
                </a:cubicBezTo>
                <a:cubicBezTo>
                  <a:pt x="2099" y="7950"/>
                  <a:pt x="2133" y="8045"/>
                  <a:pt x="2173" y="8121"/>
                </a:cubicBezTo>
                <a:cubicBezTo>
                  <a:pt x="2201" y="8179"/>
                  <a:pt x="2228" y="8179"/>
                  <a:pt x="2241" y="8083"/>
                </a:cubicBezTo>
                <a:cubicBezTo>
                  <a:pt x="2241" y="8026"/>
                  <a:pt x="2241" y="7988"/>
                  <a:pt x="2241" y="7950"/>
                </a:cubicBezTo>
                <a:cubicBezTo>
                  <a:pt x="2234" y="7855"/>
                  <a:pt x="2234" y="7759"/>
                  <a:pt x="2221" y="7664"/>
                </a:cubicBezTo>
                <a:cubicBezTo>
                  <a:pt x="2194" y="7511"/>
                  <a:pt x="2147" y="7416"/>
                  <a:pt x="2113" y="7283"/>
                </a:cubicBezTo>
                <a:cubicBezTo>
                  <a:pt x="2072" y="7149"/>
                  <a:pt x="2045" y="6997"/>
                  <a:pt x="2059" y="6844"/>
                </a:cubicBezTo>
                <a:cubicBezTo>
                  <a:pt x="2059" y="6806"/>
                  <a:pt x="2059" y="6787"/>
                  <a:pt x="2072" y="6768"/>
                </a:cubicBezTo>
                <a:cubicBezTo>
                  <a:pt x="2086" y="6749"/>
                  <a:pt x="2099" y="6787"/>
                  <a:pt x="2106" y="6825"/>
                </a:cubicBezTo>
                <a:cubicBezTo>
                  <a:pt x="2120" y="6901"/>
                  <a:pt x="2120" y="6959"/>
                  <a:pt x="2160" y="6920"/>
                </a:cubicBezTo>
                <a:cubicBezTo>
                  <a:pt x="2180" y="6901"/>
                  <a:pt x="2201" y="6806"/>
                  <a:pt x="2201" y="6749"/>
                </a:cubicBezTo>
                <a:cubicBezTo>
                  <a:pt x="2201" y="6692"/>
                  <a:pt x="2187" y="6634"/>
                  <a:pt x="2173" y="6577"/>
                </a:cubicBezTo>
                <a:cubicBezTo>
                  <a:pt x="2120" y="6310"/>
                  <a:pt x="2012" y="6082"/>
                  <a:pt x="2032" y="5738"/>
                </a:cubicBezTo>
                <a:cubicBezTo>
                  <a:pt x="2032" y="5700"/>
                  <a:pt x="2038" y="5681"/>
                  <a:pt x="2045" y="5662"/>
                </a:cubicBezTo>
                <a:cubicBezTo>
                  <a:pt x="2059" y="5624"/>
                  <a:pt x="2079" y="5681"/>
                  <a:pt x="2092" y="5738"/>
                </a:cubicBezTo>
                <a:cubicBezTo>
                  <a:pt x="2106" y="5777"/>
                  <a:pt x="2126" y="5834"/>
                  <a:pt x="2147" y="5815"/>
                </a:cubicBezTo>
                <a:cubicBezTo>
                  <a:pt x="2167" y="5796"/>
                  <a:pt x="2167" y="5719"/>
                  <a:pt x="2160" y="5662"/>
                </a:cubicBezTo>
                <a:cubicBezTo>
                  <a:pt x="2133" y="5414"/>
                  <a:pt x="2079" y="5186"/>
                  <a:pt x="2038" y="4938"/>
                </a:cubicBezTo>
                <a:cubicBezTo>
                  <a:pt x="2032" y="4880"/>
                  <a:pt x="2018" y="4823"/>
                  <a:pt x="2025" y="4747"/>
                </a:cubicBezTo>
                <a:cubicBezTo>
                  <a:pt x="2025" y="4728"/>
                  <a:pt x="2025" y="4728"/>
                  <a:pt x="2032" y="4709"/>
                </a:cubicBezTo>
                <a:cubicBezTo>
                  <a:pt x="2038" y="4690"/>
                  <a:pt x="2052" y="4690"/>
                  <a:pt x="2059" y="4709"/>
                </a:cubicBezTo>
                <a:cubicBezTo>
                  <a:pt x="2079" y="4766"/>
                  <a:pt x="2079" y="4861"/>
                  <a:pt x="2113" y="4861"/>
                </a:cubicBezTo>
                <a:cubicBezTo>
                  <a:pt x="2140" y="4880"/>
                  <a:pt x="2167" y="4785"/>
                  <a:pt x="2160" y="4690"/>
                </a:cubicBezTo>
                <a:cubicBezTo>
                  <a:pt x="2160" y="4614"/>
                  <a:pt x="2140" y="4537"/>
                  <a:pt x="2126" y="4461"/>
                </a:cubicBezTo>
                <a:cubicBezTo>
                  <a:pt x="2005" y="3946"/>
                  <a:pt x="2005" y="3241"/>
                  <a:pt x="1937" y="2669"/>
                </a:cubicBezTo>
                <a:cubicBezTo>
                  <a:pt x="1931" y="2631"/>
                  <a:pt x="1931" y="2612"/>
                  <a:pt x="1924" y="2593"/>
                </a:cubicBezTo>
                <a:cubicBezTo>
                  <a:pt x="1910" y="2574"/>
                  <a:pt x="1890" y="2612"/>
                  <a:pt x="1883" y="2650"/>
                </a:cubicBezTo>
                <a:cubicBezTo>
                  <a:pt x="1877" y="2688"/>
                  <a:pt x="1877" y="2745"/>
                  <a:pt x="1877" y="2783"/>
                </a:cubicBezTo>
                <a:cubicBezTo>
                  <a:pt x="1897" y="3184"/>
                  <a:pt x="1870" y="3584"/>
                  <a:pt x="1843" y="3984"/>
                </a:cubicBezTo>
                <a:cubicBezTo>
                  <a:pt x="1836" y="4137"/>
                  <a:pt x="1822" y="4289"/>
                  <a:pt x="1802" y="4423"/>
                </a:cubicBezTo>
                <a:cubicBezTo>
                  <a:pt x="1782" y="4614"/>
                  <a:pt x="1742" y="4785"/>
                  <a:pt x="1715" y="4957"/>
                </a:cubicBezTo>
                <a:cubicBezTo>
                  <a:pt x="1708" y="5052"/>
                  <a:pt x="1701" y="5186"/>
                  <a:pt x="1735" y="5224"/>
                </a:cubicBezTo>
                <a:cubicBezTo>
                  <a:pt x="1775" y="5262"/>
                  <a:pt x="1809" y="5071"/>
                  <a:pt x="1850" y="5071"/>
                </a:cubicBezTo>
                <a:cubicBezTo>
                  <a:pt x="1924" y="5090"/>
                  <a:pt x="1863" y="5357"/>
                  <a:pt x="1850" y="5433"/>
                </a:cubicBezTo>
                <a:cubicBezTo>
                  <a:pt x="1822" y="5624"/>
                  <a:pt x="1768" y="5796"/>
                  <a:pt x="1768" y="6005"/>
                </a:cubicBezTo>
                <a:cubicBezTo>
                  <a:pt x="1768" y="6024"/>
                  <a:pt x="1768" y="6062"/>
                  <a:pt x="1775" y="6082"/>
                </a:cubicBezTo>
                <a:cubicBezTo>
                  <a:pt x="1809" y="6253"/>
                  <a:pt x="1863" y="5986"/>
                  <a:pt x="1883" y="5929"/>
                </a:cubicBezTo>
                <a:cubicBezTo>
                  <a:pt x="1890" y="5891"/>
                  <a:pt x="1903" y="5872"/>
                  <a:pt x="1917" y="5891"/>
                </a:cubicBezTo>
                <a:cubicBezTo>
                  <a:pt x="1924" y="5910"/>
                  <a:pt x="1924" y="5948"/>
                  <a:pt x="1924" y="5986"/>
                </a:cubicBezTo>
                <a:cubicBezTo>
                  <a:pt x="1910" y="6406"/>
                  <a:pt x="1755" y="6673"/>
                  <a:pt x="1715" y="7073"/>
                </a:cubicBezTo>
                <a:cubicBezTo>
                  <a:pt x="1708" y="7130"/>
                  <a:pt x="1708" y="7168"/>
                  <a:pt x="1715" y="7225"/>
                </a:cubicBezTo>
                <a:cubicBezTo>
                  <a:pt x="1735" y="7340"/>
                  <a:pt x="1796" y="7302"/>
                  <a:pt x="1822" y="7225"/>
                </a:cubicBezTo>
                <a:cubicBezTo>
                  <a:pt x="1843" y="7168"/>
                  <a:pt x="1856" y="7073"/>
                  <a:pt x="1883" y="7016"/>
                </a:cubicBezTo>
                <a:cubicBezTo>
                  <a:pt x="1903" y="6959"/>
                  <a:pt x="1944" y="6939"/>
                  <a:pt x="1931" y="7073"/>
                </a:cubicBezTo>
                <a:cubicBezTo>
                  <a:pt x="1931" y="7111"/>
                  <a:pt x="1917" y="7149"/>
                  <a:pt x="1903" y="7187"/>
                </a:cubicBezTo>
                <a:cubicBezTo>
                  <a:pt x="1870" y="7302"/>
                  <a:pt x="1836" y="7397"/>
                  <a:pt x="1802" y="7492"/>
                </a:cubicBezTo>
                <a:cubicBezTo>
                  <a:pt x="1782" y="7550"/>
                  <a:pt x="1762" y="7588"/>
                  <a:pt x="1748" y="7645"/>
                </a:cubicBezTo>
                <a:cubicBezTo>
                  <a:pt x="1735" y="7721"/>
                  <a:pt x="1721" y="7816"/>
                  <a:pt x="1715" y="7893"/>
                </a:cubicBezTo>
                <a:cubicBezTo>
                  <a:pt x="1701" y="7969"/>
                  <a:pt x="1694" y="8064"/>
                  <a:pt x="1715" y="8121"/>
                </a:cubicBezTo>
                <a:cubicBezTo>
                  <a:pt x="1728" y="8141"/>
                  <a:pt x="1748" y="8141"/>
                  <a:pt x="1768" y="8121"/>
                </a:cubicBezTo>
                <a:cubicBezTo>
                  <a:pt x="1782" y="8102"/>
                  <a:pt x="1796" y="8064"/>
                  <a:pt x="1802" y="8045"/>
                </a:cubicBezTo>
                <a:cubicBezTo>
                  <a:pt x="1822" y="7969"/>
                  <a:pt x="1843" y="7912"/>
                  <a:pt x="1856" y="7835"/>
                </a:cubicBezTo>
                <a:cubicBezTo>
                  <a:pt x="1863" y="7816"/>
                  <a:pt x="1877" y="7835"/>
                  <a:pt x="1877" y="7855"/>
                </a:cubicBezTo>
                <a:cubicBezTo>
                  <a:pt x="1883" y="7893"/>
                  <a:pt x="1883" y="7912"/>
                  <a:pt x="1883" y="7950"/>
                </a:cubicBezTo>
                <a:cubicBezTo>
                  <a:pt x="1870" y="8179"/>
                  <a:pt x="1829" y="8293"/>
                  <a:pt x="1768" y="8446"/>
                </a:cubicBezTo>
                <a:cubicBezTo>
                  <a:pt x="1715" y="8579"/>
                  <a:pt x="1654" y="8712"/>
                  <a:pt x="1633" y="8903"/>
                </a:cubicBezTo>
                <a:cubicBezTo>
                  <a:pt x="1451" y="8903"/>
                  <a:pt x="1451" y="8903"/>
                  <a:pt x="1451" y="8903"/>
                </a:cubicBezTo>
                <a:cubicBezTo>
                  <a:pt x="1445" y="8884"/>
                  <a:pt x="1438" y="8865"/>
                  <a:pt x="1431" y="8846"/>
                </a:cubicBezTo>
                <a:cubicBezTo>
                  <a:pt x="1384" y="8693"/>
                  <a:pt x="1323" y="8503"/>
                  <a:pt x="1337" y="8293"/>
                </a:cubicBezTo>
                <a:cubicBezTo>
                  <a:pt x="1390" y="8312"/>
                  <a:pt x="1404" y="8560"/>
                  <a:pt x="1451" y="8560"/>
                </a:cubicBezTo>
                <a:cubicBezTo>
                  <a:pt x="1492" y="8560"/>
                  <a:pt x="1505" y="8407"/>
                  <a:pt x="1498" y="8312"/>
                </a:cubicBezTo>
                <a:cubicBezTo>
                  <a:pt x="1478" y="8083"/>
                  <a:pt x="1418" y="7931"/>
                  <a:pt x="1370" y="7759"/>
                </a:cubicBezTo>
                <a:cubicBezTo>
                  <a:pt x="1343" y="7683"/>
                  <a:pt x="1323" y="7607"/>
                  <a:pt x="1316" y="7492"/>
                </a:cubicBezTo>
                <a:cubicBezTo>
                  <a:pt x="1316" y="7473"/>
                  <a:pt x="1303" y="7378"/>
                  <a:pt x="1310" y="7359"/>
                </a:cubicBezTo>
                <a:cubicBezTo>
                  <a:pt x="1323" y="7302"/>
                  <a:pt x="1337" y="7378"/>
                  <a:pt x="1343" y="7397"/>
                </a:cubicBezTo>
                <a:cubicBezTo>
                  <a:pt x="1357" y="7454"/>
                  <a:pt x="1370" y="7492"/>
                  <a:pt x="1377" y="7550"/>
                </a:cubicBezTo>
                <a:cubicBezTo>
                  <a:pt x="1390" y="7588"/>
                  <a:pt x="1397" y="7607"/>
                  <a:pt x="1411" y="7645"/>
                </a:cubicBezTo>
                <a:cubicBezTo>
                  <a:pt x="1424" y="7664"/>
                  <a:pt x="1445" y="7664"/>
                  <a:pt x="1458" y="7664"/>
                </a:cubicBezTo>
                <a:cubicBezTo>
                  <a:pt x="1472" y="7626"/>
                  <a:pt x="1485" y="7569"/>
                  <a:pt x="1485" y="7511"/>
                </a:cubicBezTo>
                <a:cubicBezTo>
                  <a:pt x="1485" y="7416"/>
                  <a:pt x="1472" y="7340"/>
                  <a:pt x="1458" y="7264"/>
                </a:cubicBezTo>
                <a:cubicBezTo>
                  <a:pt x="1438" y="7187"/>
                  <a:pt x="1411" y="7111"/>
                  <a:pt x="1390" y="7054"/>
                </a:cubicBezTo>
                <a:cubicBezTo>
                  <a:pt x="1377" y="6997"/>
                  <a:pt x="1364" y="6959"/>
                  <a:pt x="1343" y="6901"/>
                </a:cubicBezTo>
                <a:cubicBezTo>
                  <a:pt x="1330" y="6844"/>
                  <a:pt x="1262" y="6501"/>
                  <a:pt x="1316" y="6444"/>
                </a:cubicBezTo>
                <a:cubicBezTo>
                  <a:pt x="1323" y="6444"/>
                  <a:pt x="1337" y="6463"/>
                  <a:pt x="1350" y="6482"/>
                </a:cubicBezTo>
                <a:cubicBezTo>
                  <a:pt x="1357" y="6501"/>
                  <a:pt x="1364" y="6539"/>
                  <a:pt x="1370" y="6558"/>
                </a:cubicBezTo>
                <a:cubicBezTo>
                  <a:pt x="1390" y="6615"/>
                  <a:pt x="1418" y="6653"/>
                  <a:pt x="1451" y="6653"/>
                </a:cubicBezTo>
                <a:cubicBezTo>
                  <a:pt x="1458" y="6653"/>
                  <a:pt x="1465" y="6653"/>
                  <a:pt x="1472" y="6634"/>
                </a:cubicBezTo>
                <a:cubicBezTo>
                  <a:pt x="1478" y="6615"/>
                  <a:pt x="1485" y="6577"/>
                  <a:pt x="1485" y="6539"/>
                </a:cubicBezTo>
                <a:cubicBezTo>
                  <a:pt x="1485" y="6444"/>
                  <a:pt x="1465" y="6348"/>
                  <a:pt x="1438" y="6253"/>
                </a:cubicBezTo>
                <a:cubicBezTo>
                  <a:pt x="1418" y="6158"/>
                  <a:pt x="1397" y="6062"/>
                  <a:pt x="1377" y="5967"/>
                </a:cubicBezTo>
                <a:cubicBezTo>
                  <a:pt x="1350" y="5853"/>
                  <a:pt x="1323" y="5757"/>
                  <a:pt x="1323" y="5624"/>
                </a:cubicBezTo>
                <a:cubicBezTo>
                  <a:pt x="1364" y="5510"/>
                  <a:pt x="1404" y="5891"/>
                  <a:pt x="1465" y="5834"/>
                </a:cubicBezTo>
                <a:cubicBezTo>
                  <a:pt x="1505" y="5796"/>
                  <a:pt x="1485" y="5624"/>
                  <a:pt x="1458" y="5529"/>
                </a:cubicBezTo>
                <a:cubicBezTo>
                  <a:pt x="1404" y="5300"/>
                  <a:pt x="1370" y="5052"/>
                  <a:pt x="1350" y="4785"/>
                </a:cubicBezTo>
                <a:cubicBezTo>
                  <a:pt x="1337" y="4652"/>
                  <a:pt x="1330" y="4518"/>
                  <a:pt x="1323" y="4385"/>
                </a:cubicBezTo>
                <a:cubicBezTo>
                  <a:pt x="1323" y="4328"/>
                  <a:pt x="1323" y="4042"/>
                  <a:pt x="1282" y="4118"/>
                </a:cubicBezTo>
                <a:cubicBezTo>
                  <a:pt x="1269" y="4137"/>
                  <a:pt x="1262" y="4194"/>
                  <a:pt x="1262" y="4232"/>
                </a:cubicBezTo>
                <a:cubicBezTo>
                  <a:pt x="1242" y="4461"/>
                  <a:pt x="1229" y="4671"/>
                  <a:pt x="1202" y="4900"/>
                </a:cubicBezTo>
                <a:cubicBezTo>
                  <a:pt x="1188" y="5071"/>
                  <a:pt x="1181" y="5319"/>
                  <a:pt x="1141" y="5471"/>
                </a:cubicBezTo>
                <a:cubicBezTo>
                  <a:pt x="1120" y="5548"/>
                  <a:pt x="1094" y="5605"/>
                  <a:pt x="1094" y="5719"/>
                </a:cubicBezTo>
                <a:cubicBezTo>
                  <a:pt x="1094" y="5738"/>
                  <a:pt x="1094" y="5738"/>
                  <a:pt x="1094" y="5757"/>
                </a:cubicBezTo>
                <a:cubicBezTo>
                  <a:pt x="1100" y="5757"/>
                  <a:pt x="1100" y="5777"/>
                  <a:pt x="1107" y="5777"/>
                </a:cubicBezTo>
                <a:cubicBezTo>
                  <a:pt x="1154" y="5815"/>
                  <a:pt x="1188" y="5719"/>
                  <a:pt x="1215" y="5643"/>
                </a:cubicBezTo>
                <a:cubicBezTo>
                  <a:pt x="1222" y="5624"/>
                  <a:pt x="1222" y="5605"/>
                  <a:pt x="1229" y="5605"/>
                </a:cubicBezTo>
                <a:cubicBezTo>
                  <a:pt x="1235" y="5605"/>
                  <a:pt x="1242" y="5605"/>
                  <a:pt x="1242" y="5605"/>
                </a:cubicBezTo>
                <a:cubicBezTo>
                  <a:pt x="1255" y="5643"/>
                  <a:pt x="1249" y="5719"/>
                  <a:pt x="1242" y="5757"/>
                </a:cubicBezTo>
                <a:cubicBezTo>
                  <a:pt x="1242" y="5872"/>
                  <a:pt x="1222" y="5986"/>
                  <a:pt x="1195" y="6082"/>
                </a:cubicBezTo>
                <a:cubicBezTo>
                  <a:pt x="1154" y="6215"/>
                  <a:pt x="1107" y="6348"/>
                  <a:pt x="1073" y="6520"/>
                </a:cubicBezTo>
                <a:cubicBezTo>
                  <a:pt x="1067" y="6539"/>
                  <a:pt x="1067" y="6577"/>
                  <a:pt x="1067" y="6615"/>
                </a:cubicBezTo>
                <a:cubicBezTo>
                  <a:pt x="1067" y="6692"/>
                  <a:pt x="1094" y="6730"/>
                  <a:pt x="1114" y="6730"/>
                </a:cubicBezTo>
                <a:cubicBezTo>
                  <a:pt x="1148" y="6749"/>
                  <a:pt x="1168" y="6673"/>
                  <a:pt x="1175" y="6596"/>
                </a:cubicBezTo>
                <a:cubicBezTo>
                  <a:pt x="1181" y="6539"/>
                  <a:pt x="1188" y="6501"/>
                  <a:pt x="1208" y="6463"/>
                </a:cubicBezTo>
                <a:cubicBezTo>
                  <a:pt x="1215" y="6463"/>
                  <a:pt x="1215" y="6463"/>
                  <a:pt x="1222" y="6463"/>
                </a:cubicBezTo>
                <a:cubicBezTo>
                  <a:pt x="1222" y="6482"/>
                  <a:pt x="1222" y="6482"/>
                  <a:pt x="1222" y="6482"/>
                </a:cubicBezTo>
                <a:cubicBezTo>
                  <a:pt x="1229" y="6596"/>
                  <a:pt x="1215" y="6711"/>
                  <a:pt x="1202" y="6806"/>
                </a:cubicBezTo>
                <a:cubicBezTo>
                  <a:pt x="1181" y="6901"/>
                  <a:pt x="1161" y="6959"/>
                  <a:pt x="1127" y="7054"/>
                </a:cubicBezTo>
                <a:cubicBezTo>
                  <a:pt x="1114" y="7092"/>
                  <a:pt x="1100" y="7130"/>
                  <a:pt x="1087" y="7187"/>
                </a:cubicBezTo>
                <a:cubicBezTo>
                  <a:pt x="1080" y="7225"/>
                  <a:pt x="1073" y="7264"/>
                  <a:pt x="1080" y="7302"/>
                </a:cubicBezTo>
                <a:cubicBezTo>
                  <a:pt x="1080" y="7340"/>
                  <a:pt x="1087" y="7397"/>
                  <a:pt x="1100" y="7397"/>
                </a:cubicBezTo>
                <a:cubicBezTo>
                  <a:pt x="1120" y="7435"/>
                  <a:pt x="1148" y="7397"/>
                  <a:pt x="1161" y="7359"/>
                </a:cubicBezTo>
                <a:cubicBezTo>
                  <a:pt x="1168" y="7340"/>
                  <a:pt x="1208" y="7149"/>
                  <a:pt x="1222" y="7225"/>
                </a:cubicBezTo>
                <a:cubicBezTo>
                  <a:pt x="1229" y="7244"/>
                  <a:pt x="1215" y="7340"/>
                  <a:pt x="1215" y="7378"/>
                </a:cubicBezTo>
                <a:cubicBezTo>
                  <a:pt x="1208" y="7473"/>
                  <a:pt x="1195" y="7569"/>
                  <a:pt x="1181" y="7683"/>
                </a:cubicBezTo>
                <a:cubicBezTo>
                  <a:pt x="1154" y="7874"/>
                  <a:pt x="1114" y="8045"/>
                  <a:pt x="1060" y="8198"/>
                </a:cubicBezTo>
                <a:cubicBezTo>
                  <a:pt x="1040" y="8274"/>
                  <a:pt x="1012" y="8331"/>
                  <a:pt x="1012" y="8426"/>
                </a:cubicBezTo>
                <a:cubicBezTo>
                  <a:pt x="1019" y="8541"/>
                  <a:pt x="1073" y="8598"/>
                  <a:pt x="1107" y="8579"/>
                </a:cubicBezTo>
                <a:cubicBezTo>
                  <a:pt x="1161" y="8541"/>
                  <a:pt x="1154" y="8388"/>
                  <a:pt x="1195" y="8312"/>
                </a:cubicBezTo>
                <a:cubicBezTo>
                  <a:pt x="1195" y="8312"/>
                  <a:pt x="1202" y="8293"/>
                  <a:pt x="1202" y="8293"/>
                </a:cubicBezTo>
                <a:cubicBezTo>
                  <a:pt x="1208" y="8293"/>
                  <a:pt x="1208" y="8331"/>
                  <a:pt x="1208" y="8350"/>
                </a:cubicBezTo>
                <a:cubicBezTo>
                  <a:pt x="1195" y="8560"/>
                  <a:pt x="1168" y="8751"/>
                  <a:pt x="1127" y="8903"/>
                </a:cubicBezTo>
                <a:cubicBezTo>
                  <a:pt x="864" y="8903"/>
                  <a:pt x="864" y="8903"/>
                  <a:pt x="864" y="8903"/>
                </a:cubicBezTo>
                <a:cubicBezTo>
                  <a:pt x="871" y="8884"/>
                  <a:pt x="878" y="8846"/>
                  <a:pt x="878" y="8808"/>
                </a:cubicBezTo>
                <a:cubicBezTo>
                  <a:pt x="878" y="8712"/>
                  <a:pt x="864" y="8617"/>
                  <a:pt x="844" y="8541"/>
                </a:cubicBezTo>
                <a:cubicBezTo>
                  <a:pt x="830" y="8465"/>
                  <a:pt x="803" y="8407"/>
                  <a:pt x="783" y="8350"/>
                </a:cubicBezTo>
                <a:cubicBezTo>
                  <a:pt x="770" y="8293"/>
                  <a:pt x="749" y="8236"/>
                  <a:pt x="736" y="8198"/>
                </a:cubicBezTo>
                <a:cubicBezTo>
                  <a:pt x="722" y="8141"/>
                  <a:pt x="655" y="7778"/>
                  <a:pt x="702" y="7740"/>
                </a:cubicBezTo>
                <a:cubicBezTo>
                  <a:pt x="716" y="7721"/>
                  <a:pt x="729" y="7740"/>
                  <a:pt x="736" y="7778"/>
                </a:cubicBezTo>
                <a:cubicBezTo>
                  <a:pt x="749" y="7797"/>
                  <a:pt x="756" y="7816"/>
                  <a:pt x="763" y="7855"/>
                </a:cubicBezTo>
                <a:cubicBezTo>
                  <a:pt x="783" y="7912"/>
                  <a:pt x="810" y="7950"/>
                  <a:pt x="844" y="7950"/>
                </a:cubicBezTo>
                <a:cubicBezTo>
                  <a:pt x="850" y="7950"/>
                  <a:pt x="857" y="7931"/>
                  <a:pt x="864" y="7931"/>
                </a:cubicBezTo>
                <a:cubicBezTo>
                  <a:pt x="871" y="7912"/>
                  <a:pt x="878" y="7874"/>
                  <a:pt x="878" y="7835"/>
                </a:cubicBezTo>
                <a:cubicBezTo>
                  <a:pt x="878" y="7721"/>
                  <a:pt x="850" y="7626"/>
                  <a:pt x="830" y="7550"/>
                </a:cubicBezTo>
                <a:cubicBezTo>
                  <a:pt x="803" y="7454"/>
                  <a:pt x="790" y="7359"/>
                  <a:pt x="770" y="7264"/>
                </a:cubicBezTo>
                <a:cubicBezTo>
                  <a:pt x="742" y="7149"/>
                  <a:pt x="716" y="7054"/>
                  <a:pt x="709" y="6920"/>
                </a:cubicBezTo>
                <a:cubicBezTo>
                  <a:pt x="756" y="6806"/>
                  <a:pt x="797" y="7168"/>
                  <a:pt x="857" y="7130"/>
                </a:cubicBezTo>
                <a:cubicBezTo>
                  <a:pt x="898" y="7092"/>
                  <a:pt x="878" y="6920"/>
                  <a:pt x="850" y="6825"/>
                </a:cubicBezTo>
                <a:cubicBezTo>
                  <a:pt x="797" y="6596"/>
                  <a:pt x="763" y="6329"/>
                  <a:pt x="742" y="6062"/>
                </a:cubicBezTo>
                <a:cubicBezTo>
                  <a:pt x="729" y="5929"/>
                  <a:pt x="722" y="5796"/>
                  <a:pt x="716" y="5662"/>
                </a:cubicBezTo>
                <a:cubicBezTo>
                  <a:pt x="716" y="5605"/>
                  <a:pt x="716" y="5319"/>
                  <a:pt x="675" y="5395"/>
                </a:cubicBezTo>
                <a:cubicBezTo>
                  <a:pt x="661" y="5433"/>
                  <a:pt x="655" y="5471"/>
                  <a:pt x="648" y="5510"/>
                </a:cubicBezTo>
                <a:cubicBezTo>
                  <a:pt x="635" y="5738"/>
                  <a:pt x="614" y="5967"/>
                  <a:pt x="594" y="6196"/>
                </a:cubicBezTo>
                <a:cubicBezTo>
                  <a:pt x="581" y="6368"/>
                  <a:pt x="574" y="6615"/>
                  <a:pt x="533" y="6749"/>
                </a:cubicBezTo>
                <a:cubicBezTo>
                  <a:pt x="506" y="6844"/>
                  <a:pt x="479" y="6901"/>
                  <a:pt x="486" y="7016"/>
                </a:cubicBezTo>
                <a:cubicBezTo>
                  <a:pt x="486" y="7016"/>
                  <a:pt x="486" y="7035"/>
                  <a:pt x="486" y="7035"/>
                </a:cubicBezTo>
                <a:cubicBezTo>
                  <a:pt x="486" y="7054"/>
                  <a:pt x="493" y="7054"/>
                  <a:pt x="500" y="7073"/>
                </a:cubicBezTo>
                <a:cubicBezTo>
                  <a:pt x="547" y="7111"/>
                  <a:pt x="581" y="7016"/>
                  <a:pt x="608" y="6920"/>
                </a:cubicBezTo>
                <a:cubicBezTo>
                  <a:pt x="614" y="6920"/>
                  <a:pt x="614" y="6901"/>
                  <a:pt x="621" y="6901"/>
                </a:cubicBezTo>
                <a:cubicBezTo>
                  <a:pt x="628" y="6882"/>
                  <a:pt x="635" y="6882"/>
                  <a:pt x="635" y="6901"/>
                </a:cubicBezTo>
                <a:cubicBezTo>
                  <a:pt x="648" y="6920"/>
                  <a:pt x="635" y="7016"/>
                  <a:pt x="635" y="7054"/>
                </a:cubicBezTo>
                <a:cubicBezTo>
                  <a:pt x="628" y="7168"/>
                  <a:pt x="608" y="7264"/>
                  <a:pt x="587" y="7359"/>
                </a:cubicBezTo>
                <a:cubicBezTo>
                  <a:pt x="547" y="7511"/>
                  <a:pt x="500" y="7645"/>
                  <a:pt x="466" y="7797"/>
                </a:cubicBezTo>
                <a:cubicBezTo>
                  <a:pt x="459" y="7835"/>
                  <a:pt x="452" y="7874"/>
                  <a:pt x="452" y="7912"/>
                </a:cubicBezTo>
                <a:cubicBezTo>
                  <a:pt x="459" y="7988"/>
                  <a:pt x="479" y="8026"/>
                  <a:pt x="506" y="8026"/>
                </a:cubicBezTo>
                <a:cubicBezTo>
                  <a:pt x="540" y="8026"/>
                  <a:pt x="554" y="7969"/>
                  <a:pt x="567" y="7893"/>
                </a:cubicBezTo>
                <a:cubicBezTo>
                  <a:pt x="574" y="7835"/>
                  <a:pt x="581" y="7778"/>
                  <a:pt x="601" y="7759"/>
                </a:cubicBezTo>
                <a:cubicBezTo>
                  <a:pt x="601" y="7759"/>
                  <a:pt x="608" y="7740"/>
                  <a:pt x="614" y="7759"/>
                </a:cubicBezTo>
                <a:cubicBezTo>
                  <a:pt x="614" y="7759"/>
                  <a:pt x="614" y="7778"/>
                  <a:pt x="614" y="7778"/>
                </a:cubicBezTo>
                <a:cubicBezTo>
                  <a:pt x="614" y="7893"/>
                  <a:pt x="608" y="7988"/>
                  <a:pt x="594" y="8083"/>
                </a:cubicBezTo>
                <a:cubicBezTo>
                  <a:pt x="574" y="8198"/>
                  <a:pt x="547" y="8255"/>
                  <a:pt x="520" y="8331"/>
                </a:cubicBezTo>
                <a:cubicBezTo>
                  <a:pt x="506" y="8369"/>
                  <a:pt x="493" y="8426"/>
                  <a:pt x="479" y="8465"/>
                </a:cubicBezTo>
                <a:cubicBezTo>
                  <a:pt x="472" y="8503"/>
                  <a:pt x="466" y="8560"/>
                  <a:pt x="466" y="8598"/>
                </a:cubicBezTo>
                <a:cubicBezTo>
                  <a:pt x="472" y="8636"/>
                  <a:pt x="479" y="8674"/>
                  <a:pt x="493" y="8693"/>
                </a:cubicBezTo>
                <a:cubicBezTo>
                  <a:pt x="513" y="8712"/>
                  <a:pt x="533" y="8693"/>
                  <a:pt x="554" y="8636"/>
                </a:cubicBezTo>
                <a:cubicBezTo>
                  <a:pt x="560" y="8617"/>
                  <a:pt x="601" y="8426"/>
                  <a:pt x="614" y="8503"/>
                </a:cubicBezTo>
                <a:cubicBezTo>
                  <a:pt x="621" y="8541"/>
                  <a:pt x="608" y="8636"/>
                  <a:pt x="608" y="8674"/>
                </a:cubicBezTo>
                <a:cubicBezTo>
                  <a:pt x="601" y="8751"/>
                  <a:pt x="594" y="8827"/>
                  <a:pt x="581" y="8903"/>
                </a:cubicBezTo>
                <a:cubicBezTo>
                  <a:pt x="0" y="8903"/>
                  <a:pt x="0" y="8903"/>
                  <a:pt x="0" y="8903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16643"/>
                  <a:pt x="21600" y="16643"/>
                  <a:pt x="21600" y="16643"/>
                </a:cubicBezTo>
                <a:lnTo>
                  <a:pt x="20939" y="16414"/>
                </a:lnTo>
                <a:close/>
                <a:moveTo>
                  <a:pt x="4320" y="8827"/>
                </a:moveTo>
                <a:cubicBezTo>
                  <a:pt x="4334" y="8846"/>
                  <a:pt x="4340" y="8884"/>
                  <a:pt x="4354" y="8903"/>
                </a:cubicBezTo>
                <a:cubicBezTo>
                  <a:pt x="4300" y="8903"/>
                  <a:pt x="4300" y="8903"/>
                  <a:pt x="4300" y="8903"/>
                </a:cubicBezTo>
                <a:cubicBezTo>
                  <a:pt x="4293" y="8865"/>
                  <a:pt x="4286" y="8770"/>
                  <a:pt x="4320" y="8827"/>
                </a:cubicBezTo>
                <a:close/>
                <a:moveTo>
                  <a:pt x="4064" y="8617"/>
                </a:moveTo>
                <a:cubicBezTo>
                  <a:pt x="4064" y="8712"/>
                  <a:pt x="4057" y="8808"/>
                  <a:pt x="4043" y="8903"/>
                </a:cubicBezTo>
                <a:cubicBezTo>
                  <a:pt x="4003" y="8903"/>
                  <a:pt x="4003" y="8903"/>
                  <a:pt x="4003" y="8903"/>
                </a:cubicBezTo>
                <a:cubicBezTo>
                  <a:pt x="4023" y="8808"/>
                  <a:pt x="4037" y="8693"/>
                  <a:pt x="4064" y="8617"/>
                </a:cubicBezTo>
                <a:close/>
                <a:moveTo>
                  <a:pt x="1903" y="8789"/>
                </a:moveTo>
                <a:cubicBezTo>
                  <a:pt x="1903" y="8827"/>
                  <a:pt x="1903" y="8865"/>
                  <a:pt x="1897" y="8903"/>
                </a:cubicBezTo>
                <a:cubicBezTo>
                  <a:pt x="1796" y="8903"/>
                  <a:pt x="1796" y="8903"/>
                  <a:pt x="1796" y="8903"/>
                </a:cubicBezTo>
                <a:cubicBezTo>
                  <a:pt x="1829" y="8808"/>
                  <a:pt x="1870" y="8732"/>
                  <a:pt x="1903" y="8789"/>
                </a:cubicBezTo>
                <a:close/>
                <a:moveTo>
                  <a:pt x="709" y="8789"/>
                </a:moveTo>
                <a:cubicBezTo>
                  <a:pt x="709" y="8770"/>
                  <a:pt x="695" y="8674"/>
                  <a:pt x="702" y="8655"/>
                </a:cubicBezTo>
                <a:cubicBezTo>
                  <a:pt x="709" y="8598"/>
                  <a:pt x="729" y="8655"/>
                  <a:pt x="736" y="8693"/>
                </a:cubicBezTo>
                <a:cubicBezTo>
                  <a:pt x="749" y="8751"/>
                  <a:pt x="756" y="8789"/>
                  <a:pt x="770" y="8827"/>
                </a:cubicBezTo>
                <a:cubicBezTo>
                  <a:pt x="776" y="8865"/>
                  <a:pt x="783" y="8884"/>
                  <a:pt x="797" y="8903"/>
                </a:cubicBezTo>
                <a:cubicBezTo>
                  <a:pt x="722" y="8903"/>
                  <a:pt x="722" y="8903"/>
                  <a:pt x="722" y="8903"/>
                </a:cubicBezTo>
                <a:cubicBezTo>
                  <a:pt x="716" y="8865"/>
                  <a:pt x="709" y="8827"/>
                  <a:pt x="709" y="8789"/>
                </a:cubicBezTo>
                <a:close/>
                <a:moveTo>
                  <a:pt x="8134" y="10505"/>
                </a:moveTo>
                <a:cubicBezTo>
                  <a:pt x="8080" y="10505"/>
                  <a:pt x="8080" y="10505"/>
                  <a:pt x="8080" y="10505"/>
                </a:cubicBezTo>
                <a:cubicBezTo>
                  <a:pt x="8093" y="10466"/>
                  <a:pt x="8120" y="10466"/>
                  <a:pt x="8134" y="10505"/>
                </a:cubicBezTo>
                <a:close/>
                <a:moveTo>
                  <a:pt x="20777" y="16167"/>
                </a:moveTo>
                <a:cubicBezTo>
                  <a:pt x="20783" y="16167"/>
                  <a:pt x="20783" y="16148"/>
                  <a:pt x="20790" y="16148"/>
                </a:cubicBezTo>
                <a:cubicBezTo>
                  <a:pt x="20797" y="16167"/>
                  <a:pt x="20797" y="16186"/>
                  <a:pt x="20797" y="16205"/>
                </a:cubicBezTo>
                <a:cubicBezTo>
                  <a:pt x="20790" y="16262"/>
                  <a:pt x="20790" y="16319"/>
                  <a:pt x="20783" y="16357"/>
                </a:cubicBezTo>
                <a:cubicBezTo>
                  <a:pt x="20736" y="16357"/>
                  <a:pt x="20736" y="16357"/>
                  <a:pt x="20736" y="16357"/>
                </a:cubicBezTo>
                <a:cubicBezTo>
                  <a:pt x="20750" y="16281"/>
                  <a:pt x="20756" y="16205"/>
                  <a:pt x="20777" y="16167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2" name="Rectangle 22"/>
          <p:cNvSpPr/>
          <p:nvPr/>
        </p:nvSpPr>
        <p:spPr>
          <a:xfrm rot="5400000">
            <a:off x="309168" y="6195519"/>
            <a:ext cx="336402" cy="69924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6051" y="6406643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4" name="Rectangle 24"/>
          <p:cNvSpPr txBox="1"/>
          <p:nvPr/>
        </p:nvSpPr>
        <p:spPr>
          <a:xfrm>
            <a:off x="9541489" y="6484858"/>
            <a:ext cx="233607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Adventure – </a:t>
            </a:r>
            <a:r>
              <a:t>Presentation template</a:t>
            </a:r>
          </a:p>
        </p:txBody>
      </p:sp>
      <p:sp>
        <p:nvSpPr>
          <p:cNvPr id="95" name="Picture Placeholder 7"/>
          <p:cNvSpPr>
            <a:spLocks noGrp="1"/>
          </p:cNvSpPr>
          <p:nvPr>
            <p:ph type="pic" idx="21"/>
          </p:nvPr>
        </p:nvSpPr>
        <p:spPr>
          <a:xfrm>
            <a:off x="5157787" y="671516"/>
            <a:ext cx="6429377" cy="552926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Freeform 15"/>
          <p:cNvSpPr/>
          <p:nvPr/>
        </p:nvSpPr>
        <p:spPr>
          <a:xfrm>
            <a:off x="1" y="5817287"/>
            <a:ext cx="12192001" cy="1040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54" y="7506"/>
                </a:moveTo>
                <a:cubicBezTo>
                  <a:pt x="19535" y="6922"/>
                  <a:pt x="19615" y="6338"/>
                  <a:pt x="19656" y="5588"/>
                </a:cubicBezTo>
                <a:cubicBezTo>
                  <a:pt x="19690" y="5004"/>
                  <a:pt x="19703" y="4337"/>
                  <a:pt x="19676" y="3711"/>
                </a:cubicBezTo>
                <a:cubicBezTo>
                  <a:pt x="19670" y="3419"/>
                  <a:pt x="19656" y="3127"/>
                  <a:pt x="19615" y="2919"/>
                </a:cubicBezTo>
                <a:cubicBezTo>
                  <a:pt x="19528" y="3795"/>
                  <a:pt x="19454" y="4754"/>
                  <a:pt x="19420" y="5754"/>
                </a:cubicBezTo>
                <a:cubicBezTo>
                  <a:pt x="19400" y="3836"/>
                  <a:pt x="19400" y="1918"/>
                  <a:pt x="19413" y="0"/>
                </a:cubicBezTo>
                <a:cubicBezTo>
                  <a:pt x="19345" y="1918"/>
                  <a:pt x="19339" y="3961"/>
                  <a:pt x="19386" y="5921"/>
                </a:cubicBezTo>
                <a:cubicBezTo>
                  <a:pt x="19379" y="5796"/>
                  <a:pt x="19366" y="5671"/>
                  <a:pt x="19352" y="5546"/>
                </a:cubicBezTo>
                <a:cubicBezTo>
                  <a:pt x="19285" y="5046"/>
                  <a:pt x="19190" y="4754"/>
                  <a:pt x="19089" y="4754"/>
                </a:cubicBezTo>
                <a:cubicBezTo>
                  <a:pt x="19109" y="5337"/>
                  <a:pt x="19130" y="5921"/>
                  <a:pt x="19170" y="6422"/>
                </a:cubicBezTo>
                <a:cubicBezTo>
                  <a:pt x="19210" y="6922"/>
                  <a:pt x="19278" y="7297"/>
                  <a:pt x="19352" y="7506"/>
                </a:cubicBezTo>
                <a:cubicBezTo>
                  <a:pt x="18448" y="7506"/>
                  <a:pt x="18448" y="7506"/>
                  <a:pt x="18448" y="7506"/>
                </a:cubicBezTo>
                <a:cubicBezTo>
                  <a:pt x="18380" y="6005"/>
                  <a:pt x="18380" y="6005"/>
                  <a:pt x="18380" y="6005"/>
                </a:cubicBezTo>
                <a:cubicBezTo>
                  <a:pt x="18191" y="6005"/>
                  <a:pt x="18191" y="6005"/>
                  <a:pt x="18191" y="6005"/>
                </a:cubicBezTo>
                <a:cubicBezTo>
                  <a:pt x="18009" y="4879"/>
                  <a:pt x="18009" y="4879"/>
                  <a:pt x="18009" y="4879"/>
                </a:cubicBezTo>
                <a:cubicBezTo>
                  <a:pt x="17442" y="4879"/>
                  <a:pt x="17442" y="4879"/>
                  <a:pt x="17442" y="4879"/>
                </a:cubicBezTo>
                <a:cubicBezTo>
                  <a:pt x="17300" y="5754"/>
                  <a:pt x="17300" y="5754"/>
                  <a:pt x="17300" y="5754"/>
                </a:cubicBezTo>
                <a:cubicBezTo>
                  <a:pt x="17084" y="5754"/>
                  <a:pt x="17084" y="5754"/>
                  <a:pt x="17084" y="5754"/>
                </a:cubicBezTo>
                <a:cubicBezTo>
                  <a:pt x="16970" y="7506"/>
                  <a:pt x="16970" y="7506"/>
                  <a:pt x="16970" y="7506"/>
                </a:cubicBezTo>
                <a:cubicBezTo>
                  <a:pt x="16207" y="7506"/>
                  <a:pt x="16207" y="7506"/>
                  <a:pt x="16207" y="7506"/>
                </a:cubicBezTo>
                <a:cubicBezTo>
                  <a:pt x="16200" y="7381"/>
                  <a:pt x="16193" y="7256"/>
                  <a:pt x="16187" y="7131"/>
                </a:cubicBezTo>
                <a:cubicBezTo>
                  <a:pt x="16187" y="7089"/>
                  <a:pt x="16180" y="7047"/>
                  <a:pt x="16180" y="7005"/>
                </a:cubicBezTo>
                <a:cubicBezTo>
                  <a:pt x="16160" y="6964"/>
                  <a:pt x="16139" y="7172"/>
                  <a:pt x="16119" y="7131"/>
                </a:cubicBezTo>
                <a:cubicBezTo>
                  <a:pt x="16126" y="6463"/>
                  <a:pt x="16031" y="5838"/>
                  <a:pt x="15923" y="5838"/>
                </a:cubicBezTo>
                <a:cubicBezTo>
                  <a:pt x="15917" y="6422"/>
                  <a:pt x="15937" y="7005"/>
                  <a:pt x="15984" y="7506"/>
                </a:cubicBezTo>
                <a:cubicBezTo>
                  <a:pt x="14648" y="7506"/>
                  <a:pt x="14648" y="7506"/>
                  <a:pt x="14648" y="7506"/>
                </a:cubicBezTo>
                <a:cubicBezTo>
                  <a:pt x="14324" y="8215"/>
                  <a:pt x="14324" y="8215"/>
                  <a:pt x="14324" y="8215"/>
                </a:cubicBezTo>
                <a:cubicBezTo>
                  <a:pt x="13972" y="7506"/>
                  <a:pt x="13972" y="7506"/>
                  <a:pt x="13972" y="7506"/>
                </a:cubicBezTo>
                <a:cubicBezTo>
                  <a:pt x="9382" y="7506"/>
                  <a:pt x="9382" y="7506"/>
                  <a:pt x="9382" y="7506"/>
                </a:cubicBezTo>
                <a:cubicBezTo>
                  <a:pt x="8626" y="6755"/>
                  <a:pt x="8626" y="6755"/>
                  <a:pt x="8626" y="6755"/>
                </a:cubicBezTo>
                <a:cubicBezTo>
                  <a:pt x="7081" y="6755"/>
                  <a:pt x="7081" y="6755"/>
                  <a:pt x="7081" y="6755"/>
                </a:cubicBezTo>
                <a:cubicBezTo>
                  <a:pt x="6885" y="7506"/>
                  <a:pt x="6885" y="7506"/>
                  <a:pt x="6885" y="7506"/>
                </a:cubicBezTo>
                <a:cubicBezTo>
                  <a:pt x="4941" y="7506"/>
                  <a:pt x="4941" y="7506"/>
                  <a:pt x="4941" y="7506"/>
                </a:cubicBezTo>
                <a:cubicBezTo>
                  <a:pt x="5022" y="6922"/>
                  <a:pt x="5110" y="6338"/>
                  <a:pt x="5191" y="5713"/>
                </a:cubicBezTo>
                <a:cubicBezTo>
                  <a:pt x="5083" y="6088"/>
                  <a:pt x="5009" y="6672"/>
                  <a:pt x="4934" y="7339"/>
                </a:cubicBezTo>
                <a:cubicBezTo>
                  <a:pt x="5022" y="6046"/>
                  <a:pt x="5029" y="4587"/>
                  <a:pt x="4948" y="3294"/>
                </a:cubicBezTo>
                <a:cubicBezTo>
                  <a:pt x="4860" y="3878"/>
                  <a:pt x="4819" y="4712"/>
                  <a:pt x="4813" y="5546"/>
                </a:cubicBezTo>
                <a:cubicBezTo>
                  <a:pt x="4813" y="5796"/>
                  <a:pt x="4813" y="6005"/>
                  <a:pt x="4819" y="6255"/>
                </a:cubicBezTo>
                <a:cubicBezTo>
                  <a:pt x="4759" y="5504"/>
                  <a:pt x="4658" y="4920"/>
                  <a:pt x="4529" y="4712"/>
                </a:cubicBezTo>
                <a:cubicBezTo>
                  <a:pt x="4522" y="5379"/>
                  <a:pt x="4543" y="6046"/>
                  <a:pt x="4604" y="6588"/>
                </a:cubicBezTo>
                <a:cubicBezTo>
                  <a:pt x="4644" y="7005"/>
                  <a:pt x="4705" y="7339"/>
                  <a:pt x="4779" y="7506"/>
                </a:cubicBezTo>
                <a:cubicBezTo>
                  <a:pt x="4050" y="7506"/>
                  <a:pt x="4050" y="7506"/>
                  <a:pt x="4050" y="7506"/>
                </a:cubicBezTo>
                <a:cubicBezTo>
                  <a:pt x="3942" y="4295"/>
                  <a:pt x="3942" y="4295"/>
                  <a:pt x="3942" y="4295"/>
                </a:cubicBezTo>
                <a:cubicBezTo>
                  <a:pt x="3409" y="4295"/>
                  <a:pt x="3409" y="4295"/>
                  <a:pt x="3409" y="4295"/>
                </a:cubicBezTo>
                <a:cubicBezTo>
                  <a:pt x="3409" y="5379"/>
                  <a:pt x="3409" y="5379"/>
                  <a:pt x="3409" y="5379"/>
                </a:cubicBezTo>
                <a:cubicBezTo>
                  <a:pt x="2923" y="5379"/>
                  <a:pt x="2923" y="5379"/>
                  <a:pt x="2923" y="5379"/>
                </a:cubicBezTo>
                <a:cubicBezTo>
                  <a:pt x="2741" y="7506"/>
                  <a:pt x="2741" y="7506"/>
                  <a:pt x="2741" y="7506"/>
                </a:cubicBezTo>
                <a:cubicBezTo>
                  <a:pt x="0" y="7506"/>
                  <a:pt x="0" y="7506"/>
                  <a:pt x="0" y="7506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7506"/>
                  <a:pt x="21600" y="7506"/>
                  <a:pt x="21600" y="7506"/>
                </a:cubicBezTo>
                <a:lnTo>
                  <a:pt x="19454" y="7506"/>
                </a:lnTo>
                <a:close/>
                <a:moveTo>
                  <a:pt x="19420" y="7381"/>
                </a:moveTo>
                <a:cubicBezTo>
                  <a:pt x="19420" y="7422"/>
                  <a:pt x="19420" y="7464"/>
                  <a:pt x="19427" y="7506"/>
                </a:cubicBezTo>
                <a:cubicBezTo>
                  <a:pt x="19400" y="7506"/>
                  <a:pt x="19400" y="7506"/>
                  <a:pt x="19400" y="7506"/>
                </a:cubicBezTo>
                <a:cubicBezTo>
                  <a:pt x="19413" y="7464"/>
                  <a:pt x="19413" y="7422"/>
                  <a:pt x="19420" y="7381"/>
                </a:cubicBezTo>
                <a:close/>
              </a:path>
            </a:pathLst>
          </a:custGeom>
          <a:solidFill>
            <a:srgbClr val="000000">
              <a:alpha val="3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3" name="Freeform 17"/>
          <p:cNvSpPr/>
          <p:nvPr/>
        </p:nvSpPr>
        <p:spPr>
          <a:xfrm flipH="1">
            <a:off x="1" y="15800"/>
            <a:ext cx="12192001" cy="6815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0" extrusionOk="0">
                <a:moveTo>
                  <a:pt x="21310" y="5592"/>
                </a:moveTo>
                <a:cubicBezTo>
                  <a:pt x="21310" y="5592"/>
                  <a:pt x="21310" y="5592"/>
                  <a:pt x="21310" y="5592"/>
                </a:cubicBezTo>
                <a:cubicBezTo>
                  <a:pt x="21310" y="5532"/>
                  <a:pt x="21290" y="5472"/>
                  <a:pt x="21269" y="5411"/>
                </a:cubicBezTo>
                <a:cubicBezTo>
                  <a:pt x="21242" y="5351"/>
                  <a:pt x="21229" y="5291"/>
                  <a:pt x="21202" y="5230"/>
                </a:cubicBezTo>
                <a:cubicBezTo>
                  <a:pt x="21182" y="5158"/>
                  <a:pt x="21155" y="5098"/>
                  <a:pt x="21148" y="5013"/>
                </a:cubicBezTo>
                <a:cubicBezTo>
                  <a:pt x="21188" y="4941"/>
                  <a:pt x="21235" y="5182"/>
                  <a:pt x="21290" y="5146"/>
                </a:cubicBezTo>
                <a:cubicBezTo>
                  <a:pt x="21330" y="5122"/>
                  <a:pt x="21310" y="5013"/>
                  <a:pt x="21290" y="4953"/>
                </a:cubicBezTo>
                <a:cubicBezTo>
                  <a:pt x="21235" y="4808"/>
                  <a:pt x="21202" y="4651"/>
                  <a:pt x="21175" y="4483"/>
                </a:cubicBezTo>
                <a:cubicBezTo>
                  <a:pt x="21168" y="4398"/>
                  <a:pt x="21161" y="4314"/>
                  <a:pt x="21155" y="4229"/>
                </a:cubicBezTo>
                <a:cubicBezTo>
                  <a:pt x="21148" y="4193"/>
                  <a:pt x="21155" y="4000"/>
                  <a:pt x="21107" y="4061"/>
                </a:cubicBezTo>
                <a:cubicBezTo>
                  <a:pt x="21094" y="4073"/>
                  <a:pt x="21094" y="4097"/>
                  <a:pt x="21087" y="4133"/>
                </a:cubicBezTo>
                <a:cubicBezTo>
                  <a:pt x="21067" y="4266"/>
                  <a:pt x="21053" y="4410"/>
                  <a:pt x="21033" y="4555"/>
                </a:cubicBezTo>
                <a:cubicBezTo>
                  <a:pt x="21013" y="4664"/>
                  <a:pt x="21006" y="4820"/>
                  <a:pt x="20965" y="4917"/>
                </a:cubicBezTo>
                <a:cubicBezTo>
                  <a:pt x="20945" y="4965"/>
                  <a:pt x="20918" y="5001"/>
                  <a:pt x="20918" y="5074"/>
                </a:cubicBezTo>
                <a:cubicBezTo>
                  <a:pt x="20918" y="5086"/>
                  <a:pt x="20925" y="5086"/>
                  <a:pt x="20925" y="5098"/>
                </a:cubicBezTo>
                <a:cubicBezTo>
                  <a:pt x="20925" y="5098"/>
                  <a:pt x="20932" y="5110"/>
                  <a:pt x="20939" y="5110"/>
                </a:cubicBezTo>
                <a:cubicBezTo>
                  <a:pt x="20979" y="5134"/>
                  <a:pt x="21013" y="5074"/>
                  <a:pt x="21047" y="5025"/>
                </a:cubicBezTo>
                <a:cubicBezTo>
                  <a:pt x="21047" y="5013"/>
                  <a:pt x="21053" y="5001"/>
                  <a:pt x="21060" y="5001"/>
                </a:cubicBezTo>
                <a:cubicBezTo>
                  <a:pt x="21060" y="5001"/>
                  <a:pt x="21067" y="5001"/>
                  <a:pt x="21074" y="5001"/>
                </a:cubicBezTo>
                <a:cubicBezTo>
                  <a:pt x="21080" y="5025"/>
                  <a:pt x="21074" y="5074"/>
                  <a:pt x="21074" y="5098"/>
                </a:cubicBezTo>
                <a:cubicBezTo>
                  <a:pt x="21067" y="5170"/>
                  <a:pt x="21047" y="5242"/>
                  <a:pt x="21026" y="5303"/>
                </a:cubicBezTo>
                <a:cubicBezTo>
                  <a:pt x="20986" y="5387"/>
                  <a:pt x="20932" y="5472"/>
                  <a:pt x="20905" y="5580"/>
                </a:cubicBezTo>
                <a:cubicBezTo>
                  <a:pt x="20898" y="5580"/>
                  <a:pt x="20898" y="5592"/>
                  <a:pt x="20898" y="5592"/>
                </a:cubicBezTo>
                <a:cubicBezTo>
                  <a:pt x="20662" y="5592"/>
                  <a:pt x="20662" y="5592"/>
                  <a:pt x="20662" y="5592"/>
                </a:cubicBezTo>
                <a:cubicBezTo>
                  <a:pt x="19096" y="8402"/>
                  <a:pt x="19096" y="8402"/>
                  <a:pt x="19096" y="8402"/>
                </a:cubicBezTo>
                <a:cubicBezTo>
                  <a:pt x="19069" y="8294"/>
                  <a:pt x="19022" y="8221"/>
                  <a:pt x="18981" y="8137"/>
                </a:cubicBezTo>
                <a:cubicBezTo>
                  <a:pt x="18961" y="8077"/>
                  <a:pt x="18940" y="8028"/>
                  <a:pt x="18934" y="7968"/>
                </a:cubicBezTo>
                <a:cubicBezTo>
                  <a:pt x="18934" y="7944"/>
                  <a:pt x="18920" y="7884"/>
                  <a:pt x="18927" y="7872"/>
                </a:cubicBezTo>
                <a:cubicBezTo>
                  <a:pt x="18934" y="7835"/>
                  <a:pt x="18954" y="7884"/>
                  <a:pt x="18961" y="7908"/>
                </a:cubicBezTo>
                <a:cubicBezTo>
                  <a:pt x="18974" y="7932"/>
                  <a:pt x="18981" y="7968"/>
                  <a:pt x="18995" y="7992"/>
                </a:cubicBezTo>
                <a:cubicBezTo>
                  <a:pt x="19001" y="8016"/>
                  <a:pt x="19015" y="8040"/>
                  <a:pt x="19028" y="8052"/>
                </a:cubicBezTo>
                <a:cubicBezTo>
                  <a:pt x="19042" y="8065"/>
                  <a:pt x="19055" y="8077"/>
                  <a:pt x="19069" y="8065"/>
                </a:cubicBezTo>
                <a:cubicBezTo>
                  <a:pt x="19089" y="8052"/>
                  <a:pt x="19102" y="8004"/>
                  <a:pt x="19102" y="7968"/>
                </a:cubicBezTo>
                <a:cubicBezTo>
                  <a:pt x="19102" y="7920"/>
                  <a:pt x="19089" y="7859"/>
                  <a:pt x="19069" y="7811"/>
                </a:cubicBezTo>
                <a:cubicBezTo>
                  <a:pt x="19055" y="7763"/>
                  <a:pt x="19028" y="7727"/>
                  <a:pt x="19008" y="7679"/>
                </a:cubicBezTo>
                <a:cubicBezTo>
                  <a:pt x="18995" y="7654"/>
                  <a:pt x="18974" y="7618"/>
                  <a:pt x="18961" y="7582"/>
                </a:cubicBezTo>
                <a:cubicBezTo>
                  <a:pt x="18947" y="7546"/>
                  <a:pt x="18880" y="7329"/>
                  <a:pt x="18927" y="7305"/>
                </a:cubicBezTo>
                <a:cubicBezTo>
                  <a:pt x="18940" y="7293"/>
                  <a:pt x="18954" y="7305"/>
                  <a:pt x="18961" y="7317"/>
                </a:cubicBezTo>
                <a:cubicBezTo>
                  <a:pt x="18974" y="7329"/>
                  <a:pt x="18981" y="7353"/>
                  <a:pt x="18988" y="7365"/>
                </a:cubicBezTo>
                <a:cubicBezTo>
                  <a:pt x="19008" y="7413"/>
                  <a:pt x="19035" y="7425"/>
                  <a:pt x="19069" y="7425"/>
                </a:cubicBezTo>
                <a:cubicBezTo>
                  <a:pt x="19075" y="7425"/>
                  <a:pt x="19082" y="7425"/>
                  <a:pt x="19089" y="7413"/>
                </a:cubicBezTo>
                <a:cubicBezTo>
                  <a:pt x="19096" y="7401"/>
                  <a:pt x="19102" y="7377"/>
                  <a:pt x="19102" y="7365"/>
                </a:cubicBezTo>
                <a:cubicBezTo>
                  <a:pt x="19102" y="7293"/>
                  <a:pt x="19075" y="7232"/>
                  <a:pt x="19055" y="7184"/>
                </a:cubicBezTo>
                <a:cubicBezTo>
                  <a:pt x="19028" y="7124"/>
                  <a:pt x="19015" y="7051"/>
                  <a:pt x="18995" y="6991"/>
                </a:cubicBezTo>
                <a:cubicBezTo>
                  <a:pt x="18968" y="6931"/>
                  <a:pt x="18940" y="6858"/>
                  <a:pt x="18934" y="6774"/>
                </a:cubicBezTo>
                <a:cubicBezTo>
                  <a:pt x="18981" y="6702"/>
                  <a:pt x="19022" y="6943"/>
                  <a:pt x="19082" y="6907"/>
                </a:cubicBezTo>
                <a:cubicBezTo>
                  <a:pt x="19123" y="6883"/>
                  <a:pt x="19102" y="6774"/>
                  <a:pt x="19075" y="6714"/>
                </a:cubicBezTo>
                <a:cubicBezTo>
                  <a:pt x="19022" y="6569"/>
                  <a:pt x="18988" y="6412"/>
                  <a:pt x="18968" y="6243"/>
                </a:cubicBezTo>
                <a:cubicBezTo>
                  <a:pt x="18954" y="6159"/>
                  <a:pt x="18947" y="6075"/>
                  <a:pt x="18940" y="5990"/>
                </a:cubicBezTo>
                <a:cubicBezTo>
                  <a:pt x="18940" y="5954"/>
                  <a:pt x="18940" y="5773"/>
                  <a:pt x="18900" y="5821"/>
                </a:cubicBezTo>
                <a:cubicBezTo>
                  <a:pt x="18887" y="5833"/>
                  <a:pt x="18880" y="5870"/>
                  <a:pt x="18873" y="5894"/>
                </a:cubicBezTo>
                <a:cubicBezTo>
                  <a:pt x="18860" y="6038"/>
                  <a:pt x="18839" y="6183"/>
                  <a:pt x="18819" y="6316"/>
                </a:cubicBezTo>
                <a:cubicBezTo>
                  <a:pt x="18805" y="6436"/>
                  <a:pt x="18799" y="6581"/>
                  <a:pt x="18758" y="6678"/>
                </a:cubicBezTo>
                <a:cubicBezTo>
                  <a:pt x="18731" y="6726"/>
                  <a:pt x="18704" y="6774"/>
                  <a:pt x="18711" y="6846"/>
                </a:cubicBezTo>
                <a:cubicBezTo>
                  <a:pt x="18711" y="6846"/>
                  <a:pt x="18711" y="6858"/>
                  <a:pt x="18711" y="6858"/>
                </a:cubicBezTo>
                <a:cubicBezTo>
                  <a:pt x="18711" y="6871"/>
                  <a:pt x="18718" y="6871"/>
                  <a:pt x="18725" y="6871"/>
                </a:cubicBezTo>
                <a:cubicBezTo>
                  <a:pt x="18772" y="6895"/>
                  <a:pt x="18805" y="6834"/>
                  <a:pt x="18832" y="6786"/>
                </a:cubicBezTo>
                <a:cubicBezTo>
                  <a:pt x="18839" y="6774"/>
                  <a:pt x="18839" y="6774"/>
                  <a:pt x="18846" y="6762"/>
                </a:cubicBezTo>
                <a:cubicBezTo>
                  <a:pt x="18853" y="6762"/>
                  <a:pt x="18860" y="6762"/>
                  <a:pt x="18860" y="6774"/>
                </a:cubicBezTo>
                <a:cubicBezTo>
                  <a:pt x="18873" y="6786"/>
                  <a:pt x="18860" y="6846"/>
                  <a:pt x="18860" y="6871"/>
                </a:cubicBezTo>
                <a:cubicBezTo>
                  <a:pt x="18853" y="6943"/>
                  <a:pt x="18832" y="7003"/>
                  <a:pt x="18812" y="7064"/>
                </a:cubicBezTo>
                <a:cubicBezTo>
                  <a:pt x="18772" y="7160"/>
                  <a:pt x="18725" y="7232"/>
                  <a:pt x="18691" y="7341"/>
                </a:cubicBezTo>
                <a:cubicBezTo>
                  <a:pt x="18684" y="7365"/>
                  <a:pt x="18677" y="7389"/>
                  <a:pt x="18677" y="7413"/>
                </a:cubicBezTo>
                <a:cubicBezTo>
                  <a:pt x="18684" y="7449"/>
                  <a:pt x="18704" y="7486"/>
                  <a:pt x="18731" y="7486"/>
                </a:cubicBezTo>
                <a:cubicBezTo>
                  <a:pt x="18765" y="7486"/>
                  <a:pt x="18779" y="7437"/>
                  <a:pt x="18792" y="7389"/>
                </a:cubicBezTo>
                <a:cubicBezTo>
                  <a:pt x="18799" y="7365"/>
                  <a:pt x="18805" y="7329"/>
                  <a:pt x="18826" y="7317"/>
                </a:cubicBezTo>
                <a:cubicBezTo>
                  <a:pt x="18826" y="7305"/>
                  <a:pt x="18832" y="7305"/>
                  <a:pt x="18839" y="7317"/>
                </a:cubicBezTo>
                <a:cubicBezTo>
                  <a:pt x="18839" y="7317"/>
                  <a:pt x="18839" y="7317"/>
                  <a:pt x="18839" y="7329"/>
                </a:cubicBezTo>
                <a:cubicBezTo>
                  <a:pt x="18839" y="7389"/>
                  <a:pt x="18832" y="7462"/>
                  <a:pt x="18819" y="7522"/>
                </a:cubicBezTo>
                <a:cubicBezTo>
                  <a:pt x="18799" y="7582"/>
                  <a:pt x="18772" y="7630"/>
                  <a:pt x="18745" y="7679"/>
                </a:cubicBezTo>
                <a:cubicBezTo>
                  <a:pt x="18731" y="7703"/>
                  <a:pt x="18718" y="7727"/>
                  <a:pt x="18704" y="7763"/>
                </a:cubicBezTo>
                <a:cubicBezTo>
                  <a:pt x="18698" y="7787"/>
                  <a:pt x="18691" y="7811"/>
                  <a:pt x="18691" y="7835"/>
                </a:cubicBezTo>
                <a:cubicBezTo>
                  <a:pt x="18698" y="7872"/>
                  <a:pt x="18704" y="7896"/>
                  <a:pt x="18718" y="7908"/>
                </a:cubicBezTo>
                <a:cubicBezTo>
                  <a:pt x="18738" y="7920"/>
                  <a:pt x="18758" y="7896"/>
                  <a:pt x="18779" y="7872"/>
                </a:cubicBezTo>
                <a:cubicBezTo>
                  <a:pt x="18785" y="7859"/>
                  <a:pt x="18826" y="7739"/>
                  <a:pt x="18839" y="7787"/>
                </a:cubicBezTo>
                <a:cubicBezTo>
                  <a:pt x="18846" y="7799"/>
                  <a:pt x="18832" y="7872"/>
                  <a:pt x="18832" y="7884"/>
                </a:cubicBezTo>
                <a:cubicBezTo>
                  <a:pt x="18826" y="7956"/>
                  <a:pt x="18812" y="8016"/>
                  <a:pt x="18799" y="8077"/>
                </a:cubicBezTo>
                <a:cubicBezTo>
                  <a:pt x="18799" y="8077"/>
                  <a:pt x="18799" y="8089"/>
                  <a:pt x="18792" y="8089"/>
                </a:cubicBezTo>
                <a:cubicBezTo>
                  <a:pt x="18711" y="7944"/>
                  <a:pt x="18711" y="7944"/>
                  <a:pt x="18711" y="7944"/>
                </a:cubicBezTo>
                <a:cubicBezTo>
                  <a:pt x="17793" y="7944"/>
                  <a:pt x="17793" y="7944"/>
                  <a:pt x="17793" y="7944"/>
                </a:cubicBezTo>
                <a:cubicBezTo>
                  <a:pt x="17793" y="7847"/>
                  <a:pt x="17766" y="7763"/>
                  <a:pt x="17732" y="7691"/>
                </a:cubicBezTo>
                <a:cubicBezTo>
                  <a:pt x="17685" y="7582"/>
                  <a:pt x="17624" y="7474"/>
                  <a:pt x="17638" y="7341"/>
                </a:cubicBezTo>
                <a:cubicBezTo>
                  <a:pt x="17692" y="7353"/>
                  <a:pt x="17705" y="7498"/>
                  <a:pt x="17752" y="7498"/>
                </a:cubicBezTo>
                <a:cubicBezTo>
                  <a:pt x="17793" y="7498"/>
                  <a:pt x="17807" y="7413"/>
                  <a:pt x="17800" y="7341"/>
                </a:cubicBezTo>
                <a:cubicBezTo>
                  <a:pt x="17780" y="7208"/>
                  <a:pt x="17719" y="7112"/>
                  <a:pt x="17672" y="7003"/>
                </a:cubicBezTo>
                <a:cubicBezTo>
                  <a:pt x="17645" y="6955"/>
                  <a:pt x="17624" y="6895"/>
                  <a:pt x="17618" y="6834"/>
                </a:cubicBezTo>
                <a:cubicBezTo>
                  <a:pt x="17618" y="6810"/>
                  <a:pt x="17604" y="6762"/>
                  <a:pt x="17611" y="6738"/>
                </a:cubicBezTo>
                <a:cubicBezTo>
                  <a:pt x="17624" y="6714"/>
                  <a:pt x="17638" y="6750"/>
                  <a:pt x="17645" y="6774"/>
                </a:cubicBezTo>
                <a:cubicBezTo>
                  <a:pt x="17658" y="6798"/>
                  <a:pt x="17665" y="6834"/>
                  <a:pt x="17678" y="6858"/>
                </a:cubicBezTo>
                <a:cubicBezTo>
                  <a:pt x="17692" y="6883"/>
                  <a:pt x="17699" y="6907"/>
                  <a:pt x="17712" y="6919"/>
                </a:cubicBezTo>
                <a:cubicBezTo>
                  <a:pt x="17725" y="6931"/>
                  <a:pt x="17739" y="6943"/>
                  <a:pt x="17759" y="6931"/>
                </a:cubicBezTo>
                <a:cubicBezTo>
                  <a:pt x="17773" y="6919"/>
                  <a:pt x="17786" y="6883"/>
                  <a:pt x="17786" y="6846"/>
                </a:cubicBezTo>
                <a:cubicBezTo>
                  <a:pt x="17786" y="6786"/>
                  <a:pt x="17773" y="6726"/>
                  <a:pt x="17752" y="6678"/>
                </a:cubicBezTo>
                <a:cubicBezTo>
                  <a:pt x="17739" y="6629"/>
                  <a:pt x="17712" y="6593"/>
                  <a:pt x="17692" y="6545"/>
                </a:cubicBezTo>
                <a:cubicBezTo>
                  <a:pt x="17678" y="6521"/>
                  <a:pt x="17658" y="6485"/>
                  <a:pt x="17645" y="6448"/>
                </a:cubicBezTo>
                <a:cubicBezTo>
                  <a:pt x="17631" y="6412"/>
                  <a:pt x="17564" y="6195"/>
                  <a:pt x="17611" y="6171"/>
                </a:cubicBezTo>
                <a:cubicBezTo>
                  <a:pt x="17624" y="6159"/>
                  <a:pt x="17638" y="6171"/>
                  <a:pt x="17651" y="6183"/>
                </a:cubicBezTo>
                <a:cubicBezTo>
                  <a:pt x="17658" y="6207"/>
                  <a:pt x="17665" y="6219"/>
                  <a:pt x="17672" y="6243"/>
                </a:cubicBezTo>
                <a:cubicBezTo>
                  <a:pt x="17692" y="6280"/>
                  <a:pt x="17719" y="6304"/>
                  <a:pt x="17752" y="6304"/>
                </a:cubicBezTo>
                <a:cubicBezTo>
                  <a:pt x="17759" y="6292"/>
                  <a:pt x="17766" y="6292"/>
                  <a:pt x="17773" y="6292"/>
                </a:cubicBezTo>
                <a:cubicBezTo>
                  <a:pt x="17780" y="6280"/>
                  <a:pt x="17786" y="6255"/>
                  <a:pt x="17786" y="6231"/>
                </a:cubicBezTo>
                <a:cubicBezTo>
                  <a:pt x="17786" y="6159"/>
                  <a:pt x="17766" y="6099"/>
                  <a:pt x="17739" y="6050"/>
                </a:cubicBezTo>
                <a:cubicBezTo>
                  <a:pt x="17719" y="5990"/>
                  <a:pt x="17699" y="5930"/>
                  <a:pt x="17678" y="5870"/>
                </a:cubicBezTo>
                <a:cubicBezTo>
                  <a:pt x="17651" y="5797"/>
                  <a:pt x="17624" y="5737"/>
                  <a:pt x="17618" y="5652"/>
                </a:cubicBezTo>
                <a:cubicBezTo>
                  <a:pt x="17665" y="5568"/>
                  <a:pt x="17705" y="5809"/>
                  <a:pt x="17766" y="5785"/>
                </a:cubicBezTo>
                <a:cubicBezTo>
                  <a:pt x="17807" y="5761"/>
                  <a:pt x="17786" y="5652"/>
                  <a:pt x="17759" y="5592"/>
                </a:cubicBezTo>
                <a:cubicBezTo>
                  <a:pt x="17705" y="5447"/>
                  <a:pt x="17672" y="5279"/>
                  <a:pt x="17651" y="5110"/>
                </a:cubicBezTo>
                <a:cubicBezTo>
                  <a:pt x="17638" y="5025"/>
                  <a:pt x="17631" y="4941"/>
                  <a:pt x="17624" y="4856"/>
                </a:cubicBezTo>
                <a:cubicBezTo>
                  <a:pt x="17624" y="4820"/>
                  <a:pt x="17624" y="4639"/>
                  <a:pt x="17584" y="4688"/>
                </a:cubicBezTo>
                <a:cubicBezTo>
                  <a:pt x="17570" y="4712"/>
                  <a:pt x="17564" y="4736"/>
                  <a:pt x="17564" y="4760"/>
                </a:cubicBezTo>
                <a:cubicBezTo>
                  <a:pt x="17543" y="4905"/>
                  <a:pt x="17523" y="5049"/>
                  <a:pt x="17503" y="5194"/>
                </a:cubicBezTo>
                <a:cubicBezTo>
                  <a:pt x="17489" y="5303"/>
                  <a:pt x="17482" y="5459"/>
                  <a:pt x="17442" y="5544"/>
                </a:cubicBezTo>
                <a:cubicBezTo>
                  <a:pt x="17422" y="5604"/>
                  <a:pt x="17395" y="5640"/>
                  <a:pt x="17395" y="5713"/>
                </a:cubicBezTo>
                <a:cubicBezTo>
                  <a:pt x="17395" y="5713"/>
                  <a:pt x="17395" y="5725"/>
                  <a:pt x="17395" y="5725"/>
                </a:cubicBezTo>
                <a:cubicBezTo>
                  <a:pt x="17402" y="5737"/>
                  <a:pt x="17402" y="5737"/>
                  <a:pt x="17408" y="5737"/>
                </a:cubicBezTo>
                <a:cubicBezTo>
                  <a:pt x="17455" y="5773"/>
                  <a:pt x="17489" y="5713"/>
                  <a:pt x="17516" y="5652"/>
                </a:cubicBezTo>
                <a:cubicBezTo>
                  <a:pt x="17523" y="5652"/>
                  <a:pt x="17523" y="5640"/>
                  <a:pt x="17530" y="5640"/>
                </a:cubicBezTo>
                <a:cubicBezTo>
                  <a:pt x="17537" y="5628"/>
                  <a:pt x="17543" y="5628"/>
                  <a:pt x="17543" y="5640"/>
                </a:cubicBezTo>
                <a:cubicBezTo>
                  <a:pt x="17557" y="5652"/>
                  <a:pt x="17550" y="5713"/>
                  <a:pt x="17543" y="5737"/>
                </a:cubicBezTo>
                <a:cubicBezTo>
                  <a:pt x="17537" y="5809"/>
                  <a:pt x="17523" y="5870"/>
                  <a:pt x="17496" y="5930"/>
                </a:cubicBezTo>
                <a:cubicBezTo>
                  <a:pt x="17455" y="6026"/>
                  <a:pt x="17408" y="6111"/>
                  <a:pt x="17375" y="6207"/>
                </a:cubicBezTo>
                <a:cubicBezTo>
                  <a:pt x="17368" y="6231"/>
                  <a:pt x="17361" y="6255"/>
                  <a:pt x="17368" y="6280"/>
                </a:cubicBezTo>
                <a:cubicBezTo>
                  <a:pt x="17368" y="6328"/>
                  <a:pt x="17395" y="6352"/>
                  <a:pt x="17415" y="6352"/>
                </a:cubicBezTo>
                <a:cubicBezTo>
                  <a:pt x="17449" y="6352"/>
                  <a:pt x="17462" y="6316"/>
                  <a:pt x="17476" y="6268"/>
                </a:cubicBezTo>
                <a:cubicBezTo>
                  <a:pt x="17482" y="6231"/>
                  <a:pt x="17489" y="6195"/>
                  <a:pt x="17510" y="6183"/>
                </a:cubicBezTo>
                <a:cubicBezTo>
                  <a:pt x="17510" y="6171"/>
                  <a:pt x="17516" y="6171"/>
                  <a:pt x="17523" y="6183"/>
                </a:cubicBezTo>
                <a:cubicBezTo>
                  <a:pt x="17523" y="6183"/>
                  <a:pt x="17523" y="6183"/>
                  <a:pt x="17523" y="6195"/>
                </a:cubicBezTo>
                <a:cubicBezTo>
                  <a:pt x="17523" y="6268"/>
                  <a:pt x="17516" y="6328"/>
                  <a:pt x="17503" y="6388"/>
                </a:cubicBezTo>
                <a:cubicBezTo>
                  <a:pt x="17482" y="6461"/>
                  <a:pt x="17455" y="6497"/>
                  <a:pt x="17429" y="6545"/>
                </a:cubicBezTo>
                <a:cubicBezTo>
                  <a:pt x="17415" y="6569"/>
                  <a:pt x="17402" y="6593"/>
                  <a:pt x="17388" y="6629"/>
                </a:cubicBezTo>
                <a:cubicBezTo>
                  <a:pt x="17381" y="6653"/>
                  <a:pt x="17375" y="6678"/>
                  <a:pt x="17381" y="6714"/>
                </a:cubicBezTo>
                <a:cubicBezTo>
                  <a:pt x="17381" y="6738"/>
                  <a:pt x="17388" y="6762"/>
                  <a:pt x="17402" y="6774"/>
                </a:cubicBezTo>
                <a:cubicBezTo>
                  <a:pt x="17422" y="6786"/>
                  <a:pt x="17449" y="6774"/>
                  <a:pt x="17462" y="6738"/>
                </a:cubicBezTo>
                <a:cubicBezTo>
                  <a:pt x="17469" y="6726"/>
                  <a:pt x="17510" y="6605"/>
                  <a:pt x="17523" y="6653"/>
                </a:cubicBezTo>
                <a:cubicBezTo>
                  <a:pt x="17530" y="6678"/>
                  <a:pt x="17516" y="6738"/>
                  <a:pt x="17516" y="6762"/>
                </a:cubicBezTo>
                <a:cubicBezTo>
                  <a:pt x="17510" y="6822"/>
                  <a:pt x="17496" y="6883"/>
                  <a:pt x="17482" y="6943"/>
                </a:cubicBezTo>
                <a:cubicBezTo>
                  <a:pt x="17455" y="7064"/>
                  <a:pt x="17415" y="7184"/>
                  <a:pt x="17361" y="7281"/>
                </a:cubicBezTo>
                <a:cubicBezTo>
                  <a:pt x="17341" y="7317"/>
                  <a:pt x="17314" y="7365"/>
                  <a:pt x="17314" y="7425"/>
                </a:cubicBezTo>
                <a:cubicBezTo>
                  <a:pt x="17320" y="7498"/>
                  <a:pt x="17375" y="7534"/>
                  <a:pt x="17408" y="7510"/>
                </a:cubicBezTo>
                <a:cubicBezTo>
                  <a:pt x="17455" y="7486"/>
                  <a:pt x="17455" y="7389"/>
                  <a:pt x="17496" y="7341"/>
                </a:cubicBezTo>
                <a:cubicBezTo>
                  <a:pt x="17496" y="7341"/>
                  <a:pt x="17503" y="7341"/>
                  <a:pt x="17503" y="7341"/>
                </a:cubicBezTo>
                <a:cubicBezTo>
                  <a:pt x="17510" y="7341"/>
                  <a:pt x="17510" y="7365"/>
                  <a:pt x="17510" y="7377"/>
                </a:cubicBezTo>
                <a:cubicBezTo>
                  <a:pt x="17496" y="7498"/>
                  <a:pt x="17469" y="7618"/>
                  <a:pt x="17429" y="7727"/>
                </a:cubicBezTo>
                <a:cubicBezTo>
                  <a:pt x="17408" y="7787"/>
                  <a:pt x="17381" y="7835"/>
                  <a:pt x="17361" y="7896"/>
                </a:cubicBezTo>
                <a:cubicBezTo>
                  <a:pt x="17361" y="7908"/>
                  <a:pt x="17354" y="7932"/>
                  <a:pt x="17354" y="7944"/>
                </a:cubicBezTo>
                <a:cubicBezTo>
                  <a:pt x="17091" y="7944"/>
                  <a:pt x="17091" y="7944"/>
                  <a:pt x="17091" y="7944"/>
                </a:cubicBezTo>
                <a:cubicBezTo>
                  <a:pt x="17084" y="7908"/>
                  <a:pt x="17071" y="7884"/>
                  <a:pt x="17057" y="7847"/>
                </a:cubicBezTo>
                <a:cubicBezTo>
                  <a:pt x="17037" y="7823"/>
                  <a:pt x="17017" y="7799"/>
                  <a:pt x="17003" y="7763"/>
                </a:cubicBezTo>
                <a:cubicBezTo>
                  <a:pt x="16990" y="7739"/>
                  <a:pt x="16942" y="7594"/>
                  <a:pt x="16997" y="7606"/>
                </a:cubicBezTo>
                <a:cubicBezTo>
                  <a:pt x="16997" y="7606"/>
                  <a:pt x="17003" y="7606"/>
                  <a:pt x="17010" y="7618"/>
                </a:cubicBezTo>
                <a:cubicBezTo>
                  <a:pt x="17024" y="7630"/>
                  <a:pt x="17030" y="7667"/>
                  <a:pt x="17037" y="7679"/>
                </a:cubicBezTo>
                <a:cubicBezTo>
                  <a:pt x="17050" y="7703"/>
                  <a:pt x="17064" y="7715"/>
                  <a:pt x="17078" y="7703"/>
                </a:cubicBezTo>
                <a:cubicBezTo>
                  <a:pt x="17098" y="7691"/>
                  <a:pt x="17098" y="7642"/>
                  <a:pt x="17091" y="7606"/>
                </a:cubicBezTo>
                <a:cubicBezTo>
                  <a:pt x="17078" y="7522"/>
                  <a:pt x="17057" y="7449"/>
                  <a:pt x="17024" y="7389"/>
                </a:cubicBezTo>
                <a:cubicBezTo>
                  <a:pt x="16997" y="7329"/>
                  <a:pt x="16956" y="7281"/>
                  <a:pt x="16970" y="7196"/>
                </a:cubicBezTo>
                <a:cubicBezTo>
                  <a:pt x="16970" y="7184"/>
                  <a:pt x="16970" y="7172"/>
                  <a:pt x="16976" y="7160"/>
                </a:cubicBezTo>
                <a:cubicBezTo>
                  <a:pt x="16983" y="7148"/>
                  <a:pt x="16997" y="7148"/>
                  <a:pt x="17010" y="7160"/>
                </a:cubicBezTo>
                <a:cubicBezTo>
                  <a:pt x="17017" y="7172"/>
                  <a:pt x="17024" y="7184"/>
                  <a:pt x="17030" y="7196"/>
                </a:cubicBezTo>
                <a:cubicBezTo>
                  <a:pt x="17037" y="7220"/>
                  <a:pt x="17084" y="7341"/>
                  <a:pt x="17098" y="7281"/>
                </a:cubicBezTo>
                <a:cubicBezTo>
                  <a:pt x="17105" y="7269"/>
                  <a:pt x="17105" y="7256"/>
                  <a:pt x="17105" y="7244"/>
                </a:cubicBezTo>
                <a:cubicBezTo>
                  <a:pt x="17098" y="7148"/>
                  <a:pt x="17084" y="7051"/>
                  <a:pt x="17050" y="6979"/>
                </a:cubicBezTo>
                <a:cubicBezTo>
                  <a:pt x="17024" y="6907"/>
                  <a:pt x="16983" y="6846"/>
                  <a:pt x="16970" y="6762"/>
                </a:cubicBezTo>
                <a:cubicBezTo>
                  <a:pt x="16956" y="6714"/>
                  <a:pt x="16956" y="6629"/>
                  <a:pt x="16990" y="6629"/>
                </a:cubicBezTo>
                <a:cubicBezTo>
                  <a:pt x="17024" y="6629"/>
                  <a:pt x="17044" y="6690"/>
                  <a:pt x="17071" y="6726"/>
                </a:cubicBezTo>
                <a:cubicBezTo>
                  <a:pt x="17091" y="6738"/>
                  <a:pt x="17125" y="6738"/>
                  <a:pt x="17125" y="6702"/>
                </a:cubicBezTo>
                <a:cubicBezTo>
                  <a:pt x="17132" y="6678"/>
                  <a:pt x="17132" y="6666"/>
                  <a:pt x="17125" y="6653"/>
                </a:cubicBezTo>
                <a:cubicBezTo>
                  <a:pt x="17111" y="6569"/>
                  <a:pt x="17084" y="6473"/>
                  <a:pt x="17050" y="6412"/>
                </a:cubicBezTo>
                <a:cubicBezTo>
                  <a:pt x="17010" y="6352"/>
                  <a:pt x="16983" y="6316"/>
                  <a:pt x="16963" y="6231"/>
                </a:cubicBezTo>
                <a:cubicBezTo>
                  <a:pt x="16956" y="6195"/>
                  <a:pt x="16956" y="6147"/>
                  <a:pt x="16970" y="6135"/>
                </a:cubicBezTo>
                <a:cubicBezTo>
                  <a:pt x="16983" y="6111"/>
                  <a:pt x="17003" y="6123"/>
                  <a:pt x="17010" y="6147"/>
                </a:cubicBezTo>
                <a:cubicBezTo>
                  <a:pt x="17024" y="6159"/>
                  <a:pt x="17030" y="6183"/>
                  <a:pt x="17044" y="6207"/>
                </a:cubicBezTo>
                <a:cubicBezTo>
                  <a:pt x="17050" y="6219"/>
                  <a:pt x="17071" y="6231"/>
                  <a:pt x="17084" y="6219"/>
                </a:cubicBezTo>
                <a:cubicBezTo>
                  <a:pt x="17091" y="6207"/>
                  <a:pt x="17098" y="6183"/>
                  <a:pt x="17098" y="6159"/>
                </a:cubicBezTo>
                <a:cubicBezTo>
                  <a:pt x="17091" y="6147"/>
                  <a:pt x="17084" y="6123"/>
                  <a:pt x="17078" y="6099"/>
                </a:cubicBezTo>
                <a:cubicBezTo>
                  <a:pt x="17057" y="6038"/>
                  <a:pt x="17037" y="5990"/>
                  <a:pt x="17017" y="5930"/>
                </a:cubicBezTo>
                <a:cubicBezTo>
                  <a:pt x="17003" y="5882"/>
                  <a:pt x="16970" y="5821"/>
                  <a:pt x="16970" y="5761"/>
                </a:cubicBezTo>
                <a:cubicBezTo>
                  <a:pt x="16970" y="5749"/>
                  <a:pt x="16970" y="5725"/>
                  <a:pt x="16976" y="5713"/>
                </a:cubicBezTo>
                <a:cubicBezTo>
                  <a:pt x="16983" y="5713"/>
                  <a:pt x="16997" y="5713"/>
                  <a:pt x="17003" y="5725"/>
                </a:cubicBezTo>
                <a:cubicBezTo>
                  <a:pt x="17003" y="5725"/>
                  <a:pt x="17010" y="5737"/>
                  <a:pt x="17017" y="5749"/>
                </a:cubicBezTo>
                <a:cubicBezTo>
                  <a:pt x="17030" y="5773"/>
                  <a:pt x="17044" y="5785"/>
                  <a:pt x="17057" y="5785"/>
                </a:cubicBezTo>
                <a:cubicBezTo>
                  <a:pt x="17071" y="5785"/>
                  <a:pt x="17078" y="5785"/>
                  <a:pt x="17084" y="5773"/>
                </a:cubicBezTo>
                <a:cubicBezTo>
                  <a:pt x="17091" y="5761"/>
                  <a:pt x="17091" y="5749"/>
                  <a:pt x="17091" y="5725"/>
                </a:cubicBezTo>
                <a:cubicBezTo>
                  <a:pt x="17091" y="5665"/>
                  <a:pt x="17064" y="5616"/>
                  <a:pt x="17037" y="5580"/>
                </a:cubicBezTo>
                <a:cubicBezTo>
                  <a:pt x="17017" y="5544"/>
                  <a:pt x="16936" y="5363"/>
                  <a:pt x="16976" y="5327"/>
                </a:cubicBezTo>
                <a:cubicBezTo>
                  <a:pt x="17003" y="5303"/>
                  <a:pt x="17044" y="5472"/>
                  <a:pt x="17078" y="5399"/>
                </a:cubicBezTo>
                <a:cubicBezTo>
                  <a:pt x="17084" y="5387"/>
                  <a:pt x="17084" y="5351"/>
                  <a:pt x="17078" y="5327"/>
                </a:cubicBezTo>
                <a:cubicBezTo>
                  <a:pt x="17071" y="5303"/>
                  <a:pt x="17064" y="5279"/>
                  <a:pt x="17050" y="5267"/>
                </a:cubicBezTo>
                <a:cubicBezTo>
                  <a:pt x="17037" y="5242"/>
                  <a:pt x="17024" y="5230"/>
                  <a:pt x="17003" y="5218"/>
                </a:cubicBezTo>
                <a:cubicBezTo>
                  <a:pt x="16983" y="5194"/>
                  <a:pt x="16936" y="5074"/>
                  <a:pt x="16970" y="5037"/>
                </a:cubicBezTo>
                <a:cubicBezTo>
                  <a:pt x="17003" y="5025"/>
                  <a:pt x="17017" y="5098"/>
                  <a:pt x="17037" y="5110"/>
                </a:cubicBezTo>
                <a:cubicBezTo>
                  <a:pt x="17044" y="5122"/>
                  <a:pt x="17057" y="5122"/>
                  <a:pt x="17064" y="5110"/>
                </a:cubicBezTo>
                <a:cubicBezTo>
                  <a:pt x="17064" y="5110"/>
                  <a:pt x="17064" y="5110"/>
                  <a:pt x="17064" y="5110"/>
                </a:cubicBezTo>
                <a:cubicBezTo>
                  <a:pt x="17064" y="5110"/>
                  <a:pt x="17064" y="5098"/>
                  <a:pt x="17064" y="5098"/>
                </a:cubicBezTo>
                <a:cubicBezTo>
                  <a:pt x="17071" y="5013"/>
                  <a:pt x="17044" y="4941"/>
                  <a:pt x="17024" y="4881"/>
                </a:cubicBezTo>
                <a:cubicBezTo>
                  <a:pt x="16997" y="4808"/>
                  <a:pt x="16970" y="4748"/>
                  <a:pt x="16963" y="4664"/>
                </a:cubicBezTo>
                <a:cubicBezTo>
                  <a:pt x="16963" y="4651"/>
                  <a:pt x="16963" y="4639"/>
                  <a:pt x="16963" y="4627"/>
                </a:cubicBezTo>
                <a:cubicBezTo>
                  <a:pt x="16970" y="4615"/>
                  <a:pt x="16976" y="4603"/>
                  <a:pt x="16983" y="4603"/>
                </a:cubicBezTo>
                <a:cubicBezTo>
                  <a:pt x="16997" y="4615"/>
                  <a:pt x="16990" y="4651"/>
                  <a:pt x="16997" y="4664"/>
                </a:cubicBezTo>
                <a:cubicBezTo>
                  <a:pt x="17010" y="4676"/>
                  <a:pt x="17024" y="4676"/>
                  <a:pt x="17037" y="4664"/>
                </a:cubicBezTo>
                <a:cubicBezTo>
                  <a:pt x="17050" y="4651"/>
                  <a:pt x="17057" y="4603"/>
                  <a:pt x="17050" y="4567"/>
                </a:cubicBezTo>
                <a:cubicBezTo>
                  <a:pt x="17044" y="4543"/>
                  <a:pt x="17030" y="4507"/>
                  <a:pt x="17017" y="4483"/>
                </a:cubicBezTo>
                <a:cubicBezTo>
                  <a:pt x="16983" y="4386"/>
                  <a:pt x="16963" y="4290"/>
                  <a:pt x="16949" y="4181"/>
                </a:cubicBezTo>
                <a:cubicBezTo>
                  <a:pt x="16936" y="4073"/>
                  <a:pt x="16942" y="3976"/>
                  <a:pt x="16942" y="3868"/>
                </a:cubicBezTo>
                <a:cubicBezTo>
                  <a:pt x="16942" y="3843"/>
                  <a:pt x="16949" y="3699"/>
                  <a:pt x="16922" y="3699"/>
                </a:cubicBezTo>
                <a:cubicBezTo>
                  <a:pt x="16895" y="3699"/>
                  <a:pt x="16895" y="3831"/>
                  <a:pt x="16895" y="3855"/>
                </a:cubicBezTo>
                <a:cubicBezTo>
                  <a:pt x="16882" y="4097"/>
                  <a:pt x="16875" y="4350"/>
                  <a:pt x="16787" y="4531"/>
                </a:cubicBezTo>
                <a:cubicBezTo>
                  <a:pt x="16774" y="4555"/>
                  <a:pt x="16767" y="4579"/>
                  <a:pt x="16760" y="4615"/>
                </a:cubicBezTo>
                <a:cubicBezTo>
                  <a:pt x="16760" y="4639"/>
                  <a:pt x="16767" y="4676"/>
                  <a:pt x="16787" y="4688"/>
                </a:cubicBezTo>
                <a:cubicBezTo>
                  <a:pt x="16801" y="4700"/>
                  <a:pt x="16821" y="4688"/>
                  <a:pt x="16828" y="4676"/>
                </a:cubicBezTo>
                <a:cubicBezTo>
                  <a:pt x="16841" y="4651"/>
                  <a:pt x="16848" y="4615"/>
                  <a:pt x="16862" y="4639"/>
                </a:cubicBezTo>
                <a:cubicBezTo>
                  <a:pt x="16868" y="4651"/>
                  <a:pt x="16868" y="4676"/>
                  <a:pt x="16868" y="4688"/>
                </a:cubicBezTo>
                <a:cubicBezTo>
                  <a:pt x="16875" y="4784"/>
                  <a:pt x="16848" y="4881"/>
                  <a:pt x="16821" y="4953"/>
                </a:cubicBezTo>
                <a:cubicBezTo>
                  <a:pt x="16787" y="5037"/>
                  <a:pt x="16754" y="5122"/>
                  <a:pt x="16740" y="5218"/>
                </a:cubicBezTo>
                <a:cubicBezTo>
                  <a:pt x="16733" y="5242"/>
                  <a:pt x="16727" y="5279"/>
                  <a:pt x="16733" y="5303"/>
                </a:cubicBezTo>
                <a:cubicBezTo>
                  <a:pt x="16740" y="5339"/>
                  <a:pt x="16754" y="5363"/>
                  <a:pt x="16767" y="5363"/>
                </a:cubicBezTo>
                <a:cubicBezTo>
                  <a:pt x="16801" y="5363"/>
                  <a:pt x="16801" y="5315"/>
                  <a:pt x="16821" y="5303"/>
                </a:cubicBezTo>
                <a:cubicBezTo>
                  <a:pt x="16835" y="5291"/>
                  <a:pt x="16848" y="5291"/>
                  <a:pt x="16855" y="5303"/>
                </a:cubicBezTo>
                <a:cubicBezTo>
                  <a:pt x="16862" y="5315"/>
                  <a:pt x="16862" y="5327"/>
                  <a:pt x="16862" y="5351"/>
                </a:cubicBezTo>
                <a:cubicBezTo>
                  <a:pt x="16862" y="5423"/>
                  <a:pt x="16828" y="5472"/>
                  <a:pt x="16794" y="5520"/>
                </a:cubicBezTo>
                <a:cubicBezTo>
                  <a:pt x="16760" y="5580"/>
                  <a:pt x="16733" y="5652"/>
                  <a:pt x="16720" y="5737"/>
                </a:cubicBezTo>
                <a:cubicBezTo>
                  <a:pt x="16713" y="5761"/>
                  <a:pt x="16713" y="5785"/>
                  <a:pt x="16713" y="5809"/>
                </a:cubicBezTo>
                <a:cubicBezTo>
                  <a:pt x="16713" y="5833"/>
                  <a:pt x="16720" y="5857"/>
                  <a:pt x="16727" y="5870"/>
                </a:cubicBezTo>
                <a:cubicBezTo>
                  <a:pt x="16747" y="5894"/>
                  <a:pt x="16774" y="5882"/>
                  <a:pt x="16787" y="5857"/>
                </a:cubicBezTo>
                <a:cubicBezTo>
                  <a:pt x="16801" y="5833"/>
                  <a:pt x="16814" y="5797"/>
                  <a:pt x="16821" y="5761"/>
                </a:cubicBezTo>
                <a:cubicBezTo>
                  <a:pt x="16828" y="5737"/>
                  <a:pt x="16835" y="5725"/>
                  <a:pt x="16848" y="5713"/>
                </a:cubicBezTo>
                <a:cubicBezTo>
                  <a:pt x="16895" y="5701"/>
                  <a:pt x="16862" y="5845"/>
                  <a:pt x="16855" y="5870"/>
                </a:cubicBezTo>
                <a:cubicBezTo>
                  <a:pt x="16794" y="6002"/>
                  <a:pt x="16713" y="6135"/>
                  <a:pt x="16720" y="6304"/>
                </a:cubicBezTo>
                <a:cubicBezTo>
                  <a:pt x="16720" y="6328"/>
                  <a:pt x="16727" y="6364"/>
                  <a:pt x="16740" y="6376"/>
                </a:cubicBezTo>
                <a:cubicBezTo>
                  <a:pt x="16760" y="6388"/>
                  <a:pt x="16780" y="6352"/>
                  <a:pt x="16794" y="6316"/>
                </a:cubicBezTo>
                <a:cubicBezTo>
                  <a:pt x="16801" y="6304"/>
                  <a:pt x="16855" y="6099"/>
                  <a:pt x="16862" y="6207"/>
                </a:cubicBezTo>
                <a:cubicBezTo>
                  <a:pt x="16868" y="6304"/>
                  <a:pt x="16828" y="6352"/>
                  <a:pt x="16801" y="6412"/>
                </a:cubicBezTo>
                <a:cubicBezTo>
                  <a:pt x="16760" y="6485"/>
                  <a:pt x="16740" y="6581"/>
                  <a:pt x="16720" y="6666"/>
                </a:cubicBezTo>
                <a:cubicBezTo>
                  <a:pt x="16713" y="6714"/>
                  <a:pt x="16713" y="6762"/>
                  <a:pt x="16733" y="6786"/>
                </a:cubicBezTo>
                <a:cubicBezTo>
                  <a:pt x="16767" y="6810"/>
                  <a:pt x="16780" y="6726"/>
                  <a:pt x="16801" y="6702"/>
                </a:cubicBezTo>
                <a:cubicBezTo>
                  <a:pt x="16821" y="6666"/>
                  <a:pt x="16848" y="6690"/>
                  <a:pt x="16855" y="6738"/>
                </a:cubicBezTo>
                <a:cubicBezTo>
                  <a:pt x="16862" y="6762"/>
                  <a:pt x="16855" y="6798"/>
                  <a:pt x="16848" y="6822"/>
                </a:cubicBezTo>
                <a:cubicBezTo>
                  <a:pt x="16808" y="6931"/>
                  <a:pt x="16740" y="7003"/>
                  <a:pt x="16713" y="7112"/>
                </a:cubicBezTo>
                <a:cubicBezTo>
                  <a:pt x="16706" y="7148"/>
                  <a:pt x="16706" y="7196"/>
                  <a:pt x="16720" y="7208"/>
                </a:cubicBezTo>
                <a:cubicBezTo>
                  <a:pt x="16747" y="7244"/>
                  <a:pt x="16774" y="7184"/>
                  <a:pt x="16787" y="7160"/>
                </a:cubicBezTo>
                <a:cubicBezTo>
                  <a:pt x="16794" y="7148"/>
                  <a:pt x="16801" y="7148"/>
                  <a:pt x="16808" y="7148"/>
                </a:cubicBezTo>
                <a:cubicBezTo>
                  <a:pt x="16814" y="7148"/>
                  <a:pt x="16821" y="7160"/>
                  <a:pt x="16828" y="7172"/>
                </a:cubicBezTo>
                <a:cubicBezTo>
                  <a:pt x="16828" y="7184"/>
                  <a:pt x="16828" y="7196"/>
                  <a:pt x="16821" y="7220"/>
                </a:cubicBezTo>
                <a:cubicBezTo>
                  <a:pt x="16801" y="7341"/>
                  <a:pt x="16740" y="7389"/>
                  <a:pt x="16700" y="7486"/>
                </a:cubicBezTo>
                <a:cubicBezTo>
                  <a:pt x="16686" y="7534"/>
                  <a:pt x="16672" y="7582"/>
                  <a:pt x="16666" y="7630"/>
                </a:cubicBezTo>
                <a:cubicBezTo>
                  <a:pt x="16666" y="7654"/>
                  <a:pt x="16666" y="7691"/>
                  <a:pt x="16666" y="7715"/>
                </a:cubicBezTo>
                <a:cubicBezTo>
                  <a:pt x="16672" y="7739"/>
                  <a:pt x="16686" y="7751"/>
                  <a:pt x="16700" y="7751"/>
                </a:cubicBezTo>
                <a:cubicBezTo>
                  <a:pt x="16720" y="7751"/>
                  <a:pt x="16733" y="7727"/>
                  <a:pt x="16740" y="7691"/>
                </a:cubicBezTo>
                <a:cubicBezTo>
                  <a:pt x="16747" y="7667"/>
                  <a:pt x="16754" y="7630"/>
                  <a:pt x="16767" y="7606"/>
                </a:cubicBezTo>
                <a:cubicBezTo>
                  <a:pt x="16780" y="7570"/>
                  <a:pt x="16814" y="7570"/>
                  <a:pt x="16814" y="7618"/>
                </a:cubicBezTo>
                <a:cubicBezTo>
                  <a:pt x="16821" y="7667"/>
                  <a:pt x="16787" y="7715"/>
                  <a:pt x="16774" y="7739"/>
                </a:cubicBezTo>
                <a:cubicBezTo>
                  <a:pt x="16754" y="7811"/>
                  <a:pt x="16727" y="7872"/>
                  <a:pt x="16706" y="7944"/>
                </a:cubicBezTo>
                <a:cubicBezTo>
                  <a:pt x="16423" y="7944"/>
                  <a:pt x="16423" y="7944"/>
                  <a:pt x="16423" y="7944"/>
                </a:cubicBezTo>
                <a:cubicBezTo>
                  <a:pt x="15700" y="9234"/>
                  <a:pt x="15700" y="9234"/>
                  <a:pt x="15700" y="9234"/>
                </a:cubicBezTo>
                <a:cubicBezTo>
                  <a:pt x="15687" y="9210"/>
                  <a:pt x="15674" y="9174"/>
                  <a:pt x="15660" y="9150"/>
                </a:cubicBezTo>
                <a:cubicBezTo>
                  <a:pt x="15613" y="9066"/>
                  <a:pt x="15579" y="8957"/>
                  <a:pt x="15559" y="8836"/>
                </a:cubicBezTo>
                <a:cubicBezTo>
                  <a:pt x="15579" y="8885"/>
                  <a:pt x="15606" y="8933"/>
                  <a:pt x="15633" y="8969"/>
                </a:cubicBezTo>
                <a:cubicBezTo>
                  <a:pt x="15653" y="8993"/>
                  <a:pt x="15680" y="8993"/>
                  <a:pt x="15687" y="8945"/>
                </a:cubicBezTo>
                <a:cubicBezTo>
                  <a:pt x="15687" y="8921"/>
                  <a:pt x="15687" y="8909"/>
                  <a:pt x="15687" y="8885"/>
                </a:cubicBezTo>
                <a:cubicBezTo>
                  <a:pt x="15687" y="8836"/>
                  <a:pt x="15680" y="8788"/>
                  <a:pt x="15674" y="8752"/>
                </a:cubicBezTo>
                <a:cubicBezTo>
                  <a:pt x="15653" y="8680"/>
                  <a:pt x="15620" y="8619"/>
                  <a:pt x="15592" y="8559"/>
                </a:cubicBezTo>
                <a:cubicBezTo>
                  <a:pt x="15559" y="8499"/>
                  <a:pt x="15539" y="8426"/>
                  <a:pt x="15545" y="8354"/>
                </a:cubicBezTo>
                <a:cubicBezTo>
                  <a:pt x="15552" y="8342"/>
                  <a:pt x="15552" y="8330"/>
                  <a:pt x="15559" y="8318"/>
                </a:cubicBezTo>
                <a:cubicBezTo>
                  <a:pt x="15565" y="8306"/>
                  <a:pt x="15579" y="8330"/>
                  <a:pt x="15586" y="8342"/>
                </a:cubicBezTo>
                <a:cubicBezTo>
                  <a:pt x="15599" y="8378"/>
                  <a:pt x="15599" y="8402"/>
                  <a:pt x="15626" y="8390"/>
                </a:cubicBezTo>
                <a:cubicBezTo>
                  <a:pt x="15647" y="8378"/>
                  <a:pt x="15653" y="8342"/>
                  <a:pt x="15653" y="8306"/>
                </a:cubicBezTo>
                <a:cubicBezTo>
                  <a:pt x="15653" y="8282"/>
                  <a:pt x="15647" y="8257"/>
                  <a:pt x="15640" y="8233"/>
                </a:cubicBezTo>
                <a:cubicBezTo>
                  <a:pt x="15599" y="8101"/>
                  <a:pt x="15518" y="7980"/>
                  <a:pt x="15532" y="7823"/>
                </a:cubicBezTo>
                <a:cubicBezTo>
                  <a:pt x="15532" y="7811"/>
                  <a:pt x="15532" y="7799"/>
                  <a:pt x="15539" y="7787"/>
                </a:cubicBezTo>
                <a:cubicBezTo>
                  <a:pt x="15552" y="7775"/>
                  <a:pt x="15565" y="7799"/>
                  <a:pt x="15579" y="7823"/>
                </a:cubicBezTo>
                <a:cubicBezTo>
                  <a:pt x="15586" y="7847"/>
                  <a:pt x="15599" y="7872"/>
                  <a:pt x="15613" y="7859"/>
                </a:cubicBezTo>
                <a:cubicBezTo>
                  <a:pt x="15626" y="7847"/>
                  <a:pt x="15626" y="7811"/>
                  <a:pt x="15626" y="7787"/>
                </a:cubicBezTo>
                <a:cubicBezTo>
                  <a:pt x="15606" y="7667"/>
                  <a:pt x="15565" y="7558"/>
                  <a:pt x="15539" y="7449"/>
                </a:cubicBezTo>
                <a:cubicBezTo>
                  <a:pt x="15525" y="7413"/>
                  <a:pt x="15518" y="7377"/>
                  <a:pt x="15525" y="7353"/>
                </a:cubicBezTo>
                <a:cubicBezTo>
                  <a:pt x="15525" y="7341"/>
                  <a:pt x="15525" y="7341"/>
                  <a:pt x="15525" y="7329"/>
                </a:cubicBezTo>
                <a:cubicBezTo>
                  <a:pt x="15532" y="7317"/>
                  <a:pt x="15545" y="7317"/>
                  <a:pt x="15552" y="7329"/>
                </a:cubicBezTo>
                <a:cubicBezTo>
                  <a:pt x="15565" y="7353"/>
                  <a:pt x="15565" y="7401"/>
                  <a:pt x="15586" y="7401"/>
                </a:cubicBezTo>
                <a:cubicBezTo>
                  <a:pt x="15613" y="7413"/>
                  <a:pt x="15626" y="7365"/>
                  <a:pt x="15626" y="7329"/>
                </a:cubicBezTo>
                <a:cubicBezTo>
                  <a:pt x="15626" y="7281"/>
                  <a:pt x="15613" y="7244"/>
                  <a:pt x="15599" y="7208"/>
                </a:cubicBezTo>
                <a:cubicBezTo>
                  <a:pt x="15512" y="6955"/>
                  <a:pt x="15512" y="6629"/>
                  <a:pt x="15458" y="6352"/>
                </a:cubicBezTo>
                <a:cubicBezTo>
                  <a:pt x="15451" y="6340"/>
                  <a:pt x="15451" y="6328"/>
                  <a:pt x="15444" y="6316"/>
                </a:cubicBezTo>
                <a:cubicBezTo>
                  <a:pt x="15437" y="6304"/>
                  <a:pt x="15417" y="6316"/>
                  <a:pt x="15417" y="6340"/>
                </a:cubicBezTo>
                <a:cubicBezTo>
                  <a:pt x="15410" y="6364"/>
                  <a:pt x="15410" y="6388"/>
                  <a:pt x="15410" y="6400"/>
                </a:cubicBezTo>
                <a:cubicBezTo>
                  <a:pt x="15424" y="6593"/>
                  <a:pt x="15404" y="6786"/>
                  <a:pt x="15383" y="6979"/>
                </a:cubicBezTo>
                <a:cubicBezTo>
                  <a:pt x="15377" y="7051"/>
                  <a:pt x="15370" y="7124"/>
                  <a:pt x="15356" y="7196"/>
                </a:cubicBezTo>
                <a:cubicBezTo>
                  <a:pt x="15336" y="7281"/>
                  <a:pt x="15309" y="7365"/>
                  <a:pt x="15289" y="7449"/>
                </a:cubicBezTo>
                <a:cubicBezTo>
                  <a:pt x="15282" y="7498"/>
                  <a:pt x="15275" y="7558"/>
                  <a:pt x="15302" y="7582"/>
                </a:cubicBezTo>
                <a:cubicBezTo>
                  <a:pt x="15336" y="7594"/>
                  <a:pt x="15356" y="7510"/>
                  <a:pt x="15390" y="7510"/>
                </a:cubicBezTo>
                <a:cubicBezTo>
                  <a:pt x="15444" y="7510"/>
                  <a:pt x="15404" y="7642"/>
                  <a:pt x="15390" y="7679"/>
                </a:cubicBezTo>
                <a:cubicBezTo>
                  <a:pt x="15370" y="7763"/>
                  <a:pt x="15329" y="7847"/>
                  <a:pt x="15329" y="7956"/>
                </a:cubicBezTo>
                <a:cubicBezTo>
                  <a:pt x="15329" y="7968"/>
                  <a:pt x="15329" y="7980"/>
                  <a:pt x="15329" y="7992"/>
                </a:cubicBezTo>
                <a:cubicBezTo>
                  <a:pt x="15363" y="8077"/>
                  <a:pt x="15404" y="7944"/>
                  <a:pt x="15417" y="7908"/>
                </a:cubicBezTo>
                <a:cubicBezTo>
                  <a:pt x="15417" y="7896"/>
                  <a:pt x="15430" y="7884"/>
                  <a:pt x="15444" y="7896"/>
                </a:cubicBezTo>
                <a:cubicBezTo>
                  <a:pt x="15451" y="7908"/>
                  <a:pt x="15451" y="7920"/>
                  <a:pt x="15451" y="7944"/>
                </a:cubicBezTo>
                <a:cubicBezTo>
                  <a:pt x="15437" y="8149"/>
                  <a:pt x="15316" y="8270"/>
                  <a:pt x="15289" y="8463"/>
                </a:cubicBezTo>
                <a:cubicBezTo>
                  <a:pt x="15282" y="8487"/>
                  <a:pt x="15282" y="8511"/>
                  <a:pt x="15289" y="8535"/>
                </a:cubicBezTo>
                <a:cubicBezTo>
                  <a:pt x="15302" y="8583"/>
                  <a:pt x="15350" y="8571"/>
                  <a:pt x="15370" y="8535"/>
                </a:cubicBezTo>
                <a:cubicBezTo>
                  <a:pt x="15390" y="8511"/>
                  <a:pt x="15397" y="8463"/>
                  <a:pt x="15417" y="8438"/>
                </a:cubicBezTo>
                <a:cubicBezTo>
                  <a:pt x="15430" y="8414"/>
                  <a:pt x="15464" y="8390"/>
                  <a:pt x="15451" y="8463"/>
                </a:cubicBezTo>
                <a:cubicBezTo>
                  <a:pt x="15451" y="8487"/>
                  <a:pt x="15444" y="8499"/>
                  <a:pt x="15430" y="8523"/>
                </a:cubicBezTo>
                <a:cubicBezTo>
                  <a:pt x="15410" y="8571"/>
                  <a:pt x="15383" y="8619"/>
                  <a:pt x="15356" y="8668"/>
                </a:cubicBezTo>
                <a:cubicBezTo>
                  <a:pt x="15343" y="8692"/>
                  <a:pt x="15329" y="8716"/>
                  <a:pt x="15316" y="8740"/>
                </a:cubicBezTo>
                <a:cubicBezTo>
                  <a:pt x="15302" y="8776"/>
                  <a:pt x="15295" y="8812"/>
                  <a:pt x="15289" y="8861"/>
                </a:cubicBezTo>
                <a:cubicBezTo>
                  <a:pt x="15282" y="8897"/>
                  <a:pt x="15275" y="8945"/>
                  <a:pt x="15289" y="8969"/>
                </a:cubicBezTo>
                <a:cubicBezTo>
                  <a:pt x="15302" y="8981"/>
                  <a:pt x="15316" y="8981"/>
                  <a:pt x="15329" y="8969"/>
                </a:cubicBezTo>
                <a:cubicBezTo>
                  <a:pt x="15336" y="8957"/>
                  <a:pt x="15350" y="8945"/>
                  <a:pt x="15356" y="8921"/>
                </a:cubicBezTo>
                <a:cubicBezTo>
                  <a:pt x="15370" y="8897"/>
                  <a:pt x="15383" y="8861"/>
                  <a:pt x="15397" y="8836"/>
                </a:cubicBezTo>
                <a:cubicBezTo>
                  <a:pt x="15404" y="8824"/>
                  <a:pt x="15410" y="8836"/>
                  <a:pt x="15410" y="8848"/>
                </a:cubicBezTo>
                <a:cubicBezTo>
                  <a:pt x="15417" y="8861"/>
                  <a:pt x="15417" y="8873"/>
                  <a:pt x="15417" y="8885"/>
                </a:cubicBezTo>
                <a:cubicBezTo>
                  <a:pt x="15404" y="8993"/>
                  <a:pt x="15377" y="9053"/>
                  <a:pt x="15329" y="9114"/>
                </a:cubicBezTo>
                <a:cubicBezTo>
                  <a:pt x="15282" y="9198"/>
                  <a:pt x="15228" y="9283"/>
                  <a:pt x="15221" y="9391"/>
                </a:cubicBezTo>
                <a:cubicBezTo>
                  <a:pt x="15221" y="9415"/>
                  <a:pt x="15221" y="9439"/>
                  <a:pt x="15221" y="9451"/>
                </a:cubicBezTo>
                <a:cubicBezTo>
                  <a:pt x="13534" y="9451"/>
                  <a:pt x="13534" y="9451"/>
                  <a:pt x="13534" y="9451"/>
                </a:cubicBezTo>
                <a:cubicBezTo>
                  <a:pt x="13534" y="9451"/>
                  <a:pt x="13534" y="9439"/>
                  <a:pt x="13534" y="9439"/>
                </a:cubicBezTo>
                <a:cubicBezTo>
                  <a:pt x="13534" y="9379"/>
                  <a:pt x="13514" y="9319"/>
                  <a:pt x="13493" y="9258"/>
                </a:cubicBezTo>
                <a:cubicBezTo>
                  <a:pt x="13466" y="9198"/>
                  <a:pt x="13453" y="9138"/>
                  <a:pt x="13426" y="9078"/>
                </a:cubicBezTo>
                <a:cubicBezTo>
                  <a:pt x="13405" y="9005"/>
                  <a:pt x="13379" y="8945"/>
                  <a:pt x="13372" y="8861"/>
                </a:cubicBezTo>
                <a:cubicBezTo>
                  <a:pt x="13412" y="8788"/>
                  <a:pt x="13460" y="9017"/>
                  <a:pt x="13514" y="8993"/>
                </a:cubicBezTo>
                <a:cubicBezTo>
                  <a:pt x="13554" y="8969"/>
                  <a:pt x="13534" y="8861"/>
                  <a:pt x="13514" y="8800"/>
                </a:cubicBezTo>
                <a:cubicBezTo>
                  <a:pt x="13460" y="8655"/>
                  <a:pt x="13426" y="8487"/>
                  <a:pt x="13399" y="8318"/>
                </a:cubicBezTo>
                <a:cubicBezTo>
                  <a:pt x="13392" y="8245"/>
                  <a:pt x="13385" y="8149"/>
                  <a:pt x="13379" y="8065"/>
                </a:cubicBezTo>
                <a:cubicBezTo>
                  <a:pt x="13372" y="8040"/>
                  <a:pt x="13379" y="7847"/>
                  <a:pt x="13331" y="7908"/>
                </a:cubicBezTo>
                <a:cubicBezTo>
                  <a:pt x="13318" y="7920"/>
                  <a:pt x="13318" y="7944"/>
                  <a:pt x="13311" y="7980"/>
                </a:cubicBezTo>
                <a:cubicBezTo>
                  <a:pt x="13291" y="8113"/>
                  <a:pt x="13277" y="8257"/>
                  <a:pt x="13257" y="8402"/>
                </a:cubicBezTo>
                <a:cubicBezTo>
                  <a:pt x="13237" y="8511"/>
                  <a:pt x="13230" y="8668"/>
                  <a:pt x="13190" y="8764"/>
                </a:cubicBezTo>
                <a:cubicBezTo>
                  <a:pt x="13169" y="8812"/>
                  <a:pt x="13142" y="8848"/>
                  <a:pt x="13142" y="8921"/>
                </a:cubicBezTo>
                <a:cubicBezTo>
                  <a:pt x="13142" y="8933"/>
                  <a:pt x="13149" y="8933"/>
                  <a:pt x="13149" y="8933"/>
                </a:cubicBezTo>
                <a:cubicBezTo>
                  <a:pt x="13149" y="8945"/>
                  <a:pt x="13156" y="8945"/>
                  <a:pt x="13162" y="8957"/>
                </a:cubicBezTo>
                <a:cubicBezTo>
                  <a:pt x="13203" y="8981"/>
                  <a:pt x="13237" y="8921"/>
                  <a:pt x="13270" y="8861"/>
                </a:cubicBezTo>
                <a:cubicBezTo>
                  <a:pt x="13270" y="8861"/>
                  <a:pt x="13277" y="8848"/>
                  <a:pt x="13284" y="8848"/>
                </a:cubicBezTo>
                <a:cubicBezTo>
                  <a:pt x="13284" y="8836"/>
                  <a:pt x="13291" y="8848"/>
                  <a:pt x="13298" y="8848"/>
                </a:cubicBezTo>
                <a:cubicBezTo>
                  <a:pt x="13304" y="8873"/>
                  <a:pt x="13298" y="8921"/>
                  <a:pt x="13298" y="8945"/>
                </a:cubicBezTo>
                <a:cubicBezTo>
                  <a:pt x="13291" y="9017"/>
                  <a:pt x="13270" y="9090"/>
                  <a:pt x="13250" y="9138"/>
                </a:cubicBezTo>
                <a:cubicBezTo>
                  <a:pt x="13210" y="9234"/>
                  <a:pt x="13156" y="9319"/>
                  <a:pt x="13129" y="9415"/>
                </a:cubicBezTo>
                <a:cubicBezTo>
                  <a:pt x="13122" y="9439"/>
                  <a:pt x="13115" y="9464"/>
                  <a:pt x="13115" y="9488"/>
                </a:cubicBezTo>
                <a:cubicBezTo>
                  <a:pt x="13115" y="9536"/>
                  <a:pt x="13142" y="9560"/>
                  <a:pt x="13169" y="9560"/>
                </a:cubicBezTo>
                <a:cubicBezTo>
                  <a:pt x="13196" y="9572"/>
                  <a:pt x="13217" y="9524"/>
                  <a:pt x="13230" y="9476"/>
                </a:cubicBezTo>
                <a:cubicBezTo>
                  <a:pt x="13237" y="9439"/>
                  <a:pt x="13244" y="9403"/>
                  <a:pt x="13257" y="9391"/>
                </a:cubicBezTo>
                <a:cubicBezTo>
                  <a:pt x="13264" y="9391"/>
                  <a:pt x="13270" y="9391"/>
                  <a:pt x="13270" y="9391"/>
                </a:cubicBezTo>
                <a:cubicBezTo>
                  <a:pt x="13277" y="9391"/>
                  <a:pt x="13277" y="9403"/>
                  <a:pt x="13277" y="9403"/>
                </a:cubicBezTo>
                <a:cubicBezTo>
                  <a:pt x="13277" y="9464"/>
                  <a:pt x="13270" y="9524"/>
                  <a:pt x="13257" y="9572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60" y="9620"/>
                  <a:pt x="12892" y="9512"/>
                  <a:pt x="12845" y="9415"/>
                </a:cubicBezTo>
                <a:cubicBezTo>
                  <a:pt x="12825" y="9355"/>
                  <a:pt x="12805" y="9307"/>
                  <a:pt x="12798" y="9246"/>
                </a:cubicBezTo>
                <a:cubicBezTo>
                  <a:pt x="12791" y="9222"/>
                  <a:pt x="12785" y="9162"/>
                  <a:pt x="12785" y="9150"/>
                </a:cubicBezTo>
                <a:cubicBezTo>
                  <a:pt x="12798" y="9114"/>
                  <a:pt x="12818" y="9162"/>
                  <a:pt x="12825" y="9186"/>
                </a:cubicBezTo>
                <a:cubicBezTo>
                  <a:pt x="12839" y="9210"/>
                  <a:pt x="12845" y="9246"/>
                  <a:pt x="12859" y="9271"/>
                </a:cubicBezTo>
                <a:cubicBezTo>
                  <a:pt x="12865" y="9295"/>
                  <a:pt x="12879" y="9319"/>
                  <a:pt x="12892" y="9331"/>
                </a:cubicBezTo>
                <a:cubicBezTo>
                  <a:pt x="12906" y="9343"/>
                  <a:pt x="12920" y="9355"/>
                  <a:pt x="12933" y="9343"/>
                </a:cubicBezTo>
                <a:cubicBezTo>
                  <a:pt x="12953" y="9331"/>
                  <a:pt x="12960" y="9283"/>
                  <a:pt x="12960" y="9246"/>
                </a:cubicBezTo>
                <a:cubicBezTo>
                  <a:pt x="12967" y="9186"/>
                  <a:pt x="12953" y="9138"/>
                  <a:pt x="12933" y="9090"/>
                </a:cubicBezTo>
                <a:cubicBezTo>
                  <a:pt x="12913" y="9041"/>
                  <a:pt x="12892" y="9005"/>
                  <a:pt x="12872" y="8957"/>
                </a:cubicBezTo>
                <a:cubicBezTo>
                  <a:pt x="12852" y="8933"/>
                  <a:pt x="12839" y="8897"/>
                  <a:pt x="12825" y="8861"/>
                </a:cubicBezTo>
                <a:cubicBezTo>
                  <a:pt x="12812" y="8824"/>
                  <a:pt x="12744" y="8607"/>
                  <a:pt x="12791" y="8583"/>
                </a:cubicBezTo>
                <a:cubicBezTo>
                  <a:pt x="12805" y="8571"/>
                  <a:pt x="12818" y="8583"/>
                  <a:pt x="12825" y="8595"/>
                </a:cubicBezTo>
                <a:cubicBezTo>
                  <a:pt x="12839" y="8607"/>
                  <a:pt x="12845" y="8631"/>
                  <a:pt x="12852" y="8643"/>
                </a:cubicBezTo>
                <a:cubicBezTo>
                  <a:pt x="12872" y="8692"/>
                  <a:pt x="12899" y="8704"/>
                  <a:pt x="12926" y="8704"/>
                </a:cubicBezTo>
                <a:cubicBezTo>
                  <a:pt x="12933" y="8704"/>
                  <a:pt x="12947" y="8704"/>
                  <a:pt x="12947" y="8692"/>
                </a:cubicBezTo>
                <a:cubicBezTo>
                  <a:pt x="12960" y="8680"/>
                  <a:pt x="12960" y="8655"/>
                  <a:pt x="12960" y="8643"/>
                </a:cubicBezTo>
                <a:cubicBezTo>
                  <a:pt x="12960" y="8571"/>
                  <a:pt x="12940" y="8511"/>
                  <a:pt x="12920" y="8463"/>
                </a:cubicBezTo>
                <a:cubicBezTo>
                  <a:pt x="12892" y="8402"/>
                  <a:pt x="12879" y="8330"/>
                  <a:pt x="12859" y="8270"/>
                </a:cubicBezTo>
                <a:cubicBezTo>
                  <a:pt x="12832" y="8197"/>
                  <a:pt x="12805" y="8137"/>
                  <a:pt x="12798" y="8052"/>
                </a:cubicBezTo>
                <a:cubicBezTo>
                  <a:pt x="12845" y="7980"/>
                  <a:pt x="12886" y="8221"/>
                  <a:pt x="12940" y="8185"/>
                </a:cubicBezTo>
                <a:cubicBezTo>
                  <a:pt x="12980" y="8161"/>
                  <a:pt x="12967" y="8052"/>
                  <a:pt x="12940" y="7992"/>
                </a:cubicBezTo>
                <a:cubicBezTo>
                  <a:pt x="12886" y="7847"/>
                  <a:pt x="12852" y="7691"/>
                  <a:pt x="12832" y="7522"/>
                </a:cubicBezTo>
                <a:cubicBezTo>
                  <a:pt x="12818" y="7437"/>
                  <a:pt x="12812" y="7353"/>
                  <a:pt x="12805" y="7269"/>
                </a:cubicBezTo>
                <a:cubicBezTo>
                  <a:pt x="12805" y="7232"/>
                  <a:pt x="12805" y="7051"/>
                  <a:pt x="12758" y="7100"/>
                </a:cubicBezTo>
                <a:cubicBezTo>
                  <a:pt x="12744" y="7112"/>
                  <a:pt x="12744" y="7148"/>
                  <a:pt x="12737" y="7172"/>
                </a:cubicBezTo>
                <a:cubicBezTo>
                  <a:pt x="12724" y="7317"/>
                  <a:pt x="12704" y="7462"/>
                  <a:pt x="12683" y="7594"/>
                </a:cubicBezTo>
                <a:cubicBezTo>
                  <a:pt x="12670" y="7715"/>
                  <a:pt x="12656" y="7859"/>
                  <a:pt x="12622" y="7956"/>
                </a:cubicBezTo>
                <a:cubicBezTo>
                  <a:pt x="12595" y="8004"/>
                  <a:pt x="12569" y="8052"/>
                  <a:pt x="12575" y="8125"/>
                </a:cubicBezTo>
                <a:cubicBezTo>
                  <a:pt x="12575" y="8125"/>
                  <a:pt x="12575" y="8125"/>
                  <a:pt x="12575" y="8137"/>
                </a:cubicBezTo>
                <a:cubicBezTo>
                  <a:pt x="12575" y="8149"/>
                  <a:pt x="12582" y="8149"/>
                  <a:pt x="12589" y="8149"/>
                </a:cubicBezTo>
                <a:cubicBezTo>
                  <a:pt x="12636" y="8173"/>
                  <a:pt x="12663" y="8113"/>
                  <a:pt x="12697" y="8065"/>
                </a:cubicBezTo>
                <a:cubicBezTo>
                  <a:pt x="12697" y="8052"/>
                  <a:pt x="12704" y="8052"/>
                  <a:pt x="12710" y="8040"/>
                </a:cubicBezTo>
                <a:cubicBezTo>
                  <a:pt x="12717" y="8040"/>
                  <a:pt x="12717" y="8040"/>
                  <a:pt x="12724" y="8052"/>
                </a:cubicBezTo>
                <a:cubicBezTo>
                  <a:pt x="12737" y="8065"/>
                  <a:pt x="12724" y="8125"/>
                  <a:pt x="12724" y="8137"/>
                </a:cubicBezTo>
                <a:cubicBezTo>
                  <a:pt x="12717" y="8209"/>
                  <a:pt x="12697" y="8282"/>
                  <a:pt x="12677" y="8342"/>
                </a:cubicBezTo>
                <a:cubicBezTo>
                  <a:pt x="12636" y="8438"/>
                  <a:pt x="12582" y="8511"/>
                  <a:pt x="12555" y="8619"/>
                </a:cubicBezTo>
                <a:cubicBezTo>
                  <a:pt x="12548" y="8643"/>
                  <a:pt x="12542" y="8668"/>
                  <a:pt x="12542" y="8692"/>
                </a:cubicBezTo>
                <a:cubicBezTo>
                  <a:pt x="12548" y="8728"/>
                  <a:pt x="12569" y="8764"/>
                  <a:pt x="12595" y="8764"/>
                </a:cubicBezTo>
                <a:cubicBezTo>
                  <a:pt x="12629" y="8764"/>
                  <a:pt x="12643" y="8716"/>
                  <a:pt x="12656" y="8668"/>
                </a:cubicBezTo>
                <a:cubicBezTo>
                  <a:pt x="12663" y="8643"/>
                  <a:pt x="12670" y="8607"/>
                  <a:pt x="12690" y="8583"/>
                </a:cubicBezTo>
                <a:cubicBezTo>
                  <a:pt x="12690" y="8583"/>
                  <a:pt x="12697" y="8583"/>
                  <a:pt x="12697" y="8595"/>
                </a:cubicBezTo>
                <a:cubicBezTo>
                  <a:pt x="12704" y="8595"/>
                  <a:pt x="12704" y="8595"/>
                  <a:pt x="12704" y="8595"/>
                </a:cubicBezTo>
                <a:cubicBezTo>
                  <a:pt x="12704" y="8668"/>
                  <a:pt x="12697" y="8740"/>
                  <a:pt x="12683" y="8800"/>
                </a:cubicBezTo>
                <a:cubicBezTo>
                  <a:pt x="12663" y="8861"/>
                  <a:pt x="12636" y="8909"/>
                  <a:pt x="12609" y="8957"/>
                </a:cubicBezTo>
                <a:cubicBezTo>
                  <a:pt x="12595" y="8981"/>
                  <a:pt x="12575" y="9005"/>
                  <a:pt x="12569" y="9041"/>
                </a:cubicBezTo>
                <a:cubicBezTo>
                  <a:pt x="12562" y="9066"/>
                  <a:pt x="12555" y="9090"/>
                  <a:pt x="12555" y="9114"/>
                </a:cubicBezTo>
                <a:cubicBezTo>
                  <a:pt x="12562" y="9150"/>
                  <a:pt x="12569" y="9174"/>
                  <a:pt x="12582" y="9186"/>
                </a:cubicBezTo>
                <a:cubicBezTo>
                  <a:pt x="12602" y="9198"/>
                  <a:pt x="12622" y="9174"/>
                  <a:pt x="12636" y="9150"/>
                </a:cubicBezTo>
                <a:cubicBezTo>
                  <a:pt x="12650" y="9138"/>
                  <a:pt x="12690" y="9017"/>
                  <a:pt x="12704" y="9066"/>
                </a:cubicBezTo>
                <a:cubicBezTo>
                  <a:pt x="12710" y="9078"/>
                  <a:pt x="12697" y="9150"/>
                  <a:pt x="12697" y="9162"/>
                </a:cubicBezTo>
                <a:cubicBezTo>
                  <a:pt x="12690" y="9234"/>
                  <a:pt x="12677" y="9295"/>
                  <a:pt x="12663" y="9355"/>
                </a:cubicBezTo>
                <a:cubicBezTo>
                  <a:pt x="12636" y="9476"/>
                  <a:pt x="12595" y="9584"/>
                  <a:pt x="12542" y="9681"/>
                </a:cubicBezTo>
                <a:cubicBezTo>
                  <a:pt x="12521" y="9729"/>
                  <a:pt x="12494" y="9777"/>
                  <a:pt x="12494" y="9825"/>
                </a:cubicBezTo>
                <a:cubicBezTo>
                  <a:pt x="12494" y="9910"/>
                  <a:pt x="12548" y="9934"/>
                  <a:pt x="12589" y="9922"/>
                </a:cubicBezTo>
                <a:cubicBezTo>
                  <a:pt x="12636" y="9898"/>
                  <a:pt x="12636" y="9801"/>
                  <a:pt x="12670" y="9753"/>
                </a:cubicBezTo>
                <a:cubicBezTo>
                  <a:pt x="12677" y="9753"/>
                  <a:pt x="12677" y="9741"/>
                  <a:pt x="12683" y="9753"/>
                </a:cubicBezTo>
                <a:cubicBezTo>
                  <a:pt x="12690" y="9753"/>
                  <a:pt x="12690" y="9765"/>
                  <a:pt x="12690" y="9777"/>
                </a:cubicBezTo>
                <a:cubicBezTo>
                  <a:pt x="12683" y="9837"/>
                  <a:pt x="12677" y="9898"/>
                  <a:pt x="12663" y="9958"/>
                </a:cubicBezTo>
                <a:cubicBezTo>
                  <a:pt x="12204" y="10247"/>
                  <a:pt x="12204" y="10247"/>
                  <a:pt x="12204" y="10247"/>
                </a:cubicBezTo>
                <a:cubicBezTo>
                  <a:pt x="12190" y="10223"/>
                  <a:pt x="12184" y="10211"/>
                  <a:pt x="12170" y="10187"/>
                </a:cubicBezTo>
                <a:cubicBezTo>
                  <a:pt x="12157" y="10151"/>
                  <a:pt x="12089" y="9934"/>
                  <a:pt x="12137" y="9898"/>
                </a:cubicBezTo>
                <a:cubicBezTo>
                  <a:pt x="12150" y="9898"/>
                  <a:pt x="12164" y="9910"/>
                  <a:pt x="12177" y="9922"/>
                </a:cubicBezTo>
                <a:cubicBezTo>
                  <a:pt x="12184" y="9934"/>
                  <a:pt x="12190" y="9958"/>
                  <a:pt x="12197" y="9970"/>
                </a:cubicBezTo>
                <a:cubicBezTo>
                  <a:pt x="12218" y="10006"/>
                  <a:pt x="12245" y="10030"/>
                  <a:pt x="12278" y="10030"/>
                </a:cubicBezTo>
                <a:cubicBezTo>
                  <a:pt x="12285" y="10030"/>
                  <a:pt x="12292" y="10030"/>
                  <a:pt x="12299" y="10018"/>
                </a:cubicBezTo>
                <a:cubicBezTo>
                  <a:pt x="12305" y="10006"/>
                  <a:pt x="12312" y="9982"/>
                  <a:pt x="12312" y="9958"/>
                </a:cubicBezTo>
                <a:cubicBezTo>
                  <a:pt x="12312" y="9898"/>
                  <a:pt x="12292" y="9837"/>
                  <a:pt x="12265" y="9777"/>
                </a:cubicBezTo>
                <a:cubicBezTo>
                  <a:pt x="12245" y="9717"/>
                  <a:pt x="12224" y="9656"/>
                  <a:pt x="12204" y="9596"/>
                </a:cubicBezTo>
                <a:cubicBezTo>
                  <a:pt x="12177" y="9524"/>
                  <a:pt x="12150" y="9464"/>
                  <a:pt x="12143" y="9379"/>
                </a:cubicBezTo>
                <a:cubicBezTo>
                  <a:pt x="12190" y="9307"/>
                  <a:pt x="12231" y="9548"/>
                  <a:pt x="12292" y="9512"/>
                </a:cubicBezTo>
                <a:cubicBezTo>
                  <a:pt x="12332" y="9488"/>
                  <a:pt x="12312" y="9379"/>
                  <a:pt x="12285" y="9319"/>
                </a:cubicBezTo>
                <a:cubicBezTo>
                  <a:pt x="12231" y="9174"/>
                  <a:pt x="12197" y="9017"/>
                  <a:pt x="12177" y="8848"/>
                </a:cubicBezTo>
                <a:cubicBezTo>
                  <a:pt x="12164" y="8764"/>
                  <a:pt x="12157" y="8680"/>
                  <a:pt x="12150" y="8595"/>
                </a:cubicBezTo>
                <a:cubicBezTo>
                  <a:pt x="12150" y="8559"/>
                  <a:pt x="12150" y="8366"/>
                  <a:pt x="12110" y="8426"/>
                </a:cubicBezTo>
                <a:cubicBezTo>
                  <a:pt x="12096" y="8438"/>
                  <a:pt x="12089" y="8463"/>
                  <a:pt x="12089" y="8499"/>
                </a:cubicBezTo>
                <a:cubicBezTo>
                  <a:pt x="12069" y="8631"/>
                  <a:pt x="12049" y="8776"/>
                  <a:pt x="12029" y="8921"/>
                </a:cubicBezTo>
                <a:cubicBezTo>
                  <a:pt x="12015" y="9029"/>
                  <a:pt x="12008" y="9186"/>
                  <a:pt x="11968" y="9283"/>
                </a:cubicBezTo>
                <a:cubicBezTo>
                  <a:pt x="11948" y="9331"/>
                  <a:pt x="11920" y="9367"/>
                  <a:pt x="11920" y="9439"/>
                </a:cubicBezTo>
                <a:cubicBezTo>
                  <a:pt x="11920" y="9451"/>
                  <a:pt x="11920" y="9451"/>
                  <a:pt x="11920" y="9464"/>
                </a:cubicBezTo>
                <a:cubicBezTo>
                  <a:pt x="11927" y="9464"/>
                  <a:pt x="11927" y="9476"/>
                  <a:pt x="11934" y="9476"/>
                </a:cubicBezTo>
                <a:cubicBezTo>
                  <a:pt x="11981" y="9500"/>
                  <a:pt x="12015" y="9439"/>
                  <a:pt x="12042" y="9379"/>
                </a:cubicBezTo>
                <a:cubicBezTo>
                  <a:pt x="12049" y="9379"/>
                  <a:pt x="12049" y="9367"/>
                  <a:pt x="12055" y="9367"/>
                </a:cubicBezTo>
                <a:cubicBezTo>
                  <a:pt x="12062" y="9367"/>
                  <a:pt x="12069" y="9367"/>
                  <a:pt x="12069" y="9367"/>
                </a:cubicBezTo>
                <a:cubicBezTo>
                  <a:pt x="12082" y="9391"/>
                  <a:pt x="12076" y="9439"/>
                  <a:pt x="12069" y="9464"/>
                </a:cubicBezTo>
                <a:cubicBezTo>
                  <a:pt x="12062" y="9536"/>
                  <a:pt x="12049" y="9608"/>
                  <a:pt x="12022" y="9669"/>
                </a:cubicBezTo>
                <a:cubicBezTo>
                  <a:pt x="11981" y="9753"/>
                  <a:pt x="11934" y="9837"/>
                  <a:pt x="11900" y="9946"/>
                </a:cubicBezTo>
                <a:cubicBezTo>
                  <a:pt x="11894" y="9958"/>
                  <a:pt x="11887" y="9982"/>
                  <a:pt x="11894" y="10006"/>
                </a:cubicBezTo>
                <a:cubicBezTo>
                  <a:pt x="11894" y="10054"/>
                  <a:pt x="11920" y="10079"/>
                  <a:pt x="11941" y="10079"/>
                </a:cubicBezTo>
                <a:cubicBezTo>
                  <a:pt x="11975" y="10091"/>
                  <a:pt x="11988" y="10042"/>
                  <a:pt x="12002" y="9994"/>
                </a:cubicBezTo>
                <a:cubicBezTo>
                  <a:pt x="12008" y="9958"/>
                  <a:pt x="12015" y="9922"/>
                  <a:pt x="12035" y="9910"/>
                </a:cubicBezTo>
                <a:cubicBezTo>
                  <a:pt x="12035" y="9910"/>
                  <a:pt x="12042" y="9910"/>
                  <a:pt x="12049" y="9910"/>
                </a:cubicBezTo>
                <a:cubicBezTo>
                  <a:pt x="12049" y="9910"/>
                  <a:pt x="12049" y="9922"/>
                  <a:pt x="12049" y="9922"/>
                </a:cubicBezTo>
                <a:cubicBezTo>
                  <a:pt x="12049" y="9994"/>
                  <a:pt x="12042" y="10054"/>
                  <a:pt x="12029" y="10127"/>
                </a:cubicBezTo>
                <a:cubicBezTo>
                  <a:pt x="12008" y="10187"/>
                  <a:pt x="11981" y="10223"/>
                  <a:pt x="11954" y="10272"/>
                </a:cubicBezTo>
                <a:cubicBezTo>
                  <a:pt x="11941" y="10308"/>
                  <a:pt x="11927" y="10332"/>
                  <a:pt x="11914" y="10368"/>
                </a:cubicBezTo>
                <a:cubicBezTo>
                  <a:pt x="11907" y="10380"/>
                  <a:pt x="11900" y="10416"/>
                  <a:pt x="11900" y="10440"/>
                </a:cubicBezTo>
                <a:cubicBezTo>
                  <a:pt x="11617" y="10621"/>
                  <a:pt x="11617" y="10621"/>
                  <a:pt x="11617" y="10621"/>
                </a:cubicBezTo>
                <a:cubicBezTo>
                  <a:pt x="10564" y="10621"/>
                  <a:pt x="10564" y="10621"/>
                  <a:pt x="10564" y="10621"/>
                </a:cubicBezTo>
                <a:cubicBezTo>
                  <a:pt x="10051" y="10199"/>
                  <a:pt x="10051" y="10199"/>
                  <a:pt x="10051" y="10199"/>
                </a:cubicBezTo>
                <a:cubicBezTo>
                  <a:pt x="10031" y="10151"/>
                  <a:pt x="10010" y="10115"/>
                  <a:pt x="9990" y="10079"/>
                </a:cubicBezTo>
                <a:cubicBezTo>
                  <a:pt x="9970" y="10042"/>
                  <a:pt x="9956" y="10018"/>
                  <a:pt x="9943" y="9982"/>
                </a:cubicBezTo>
                <a:cubicBezTo>
                  <a:pt x="9922" y="9946"/>
                  <a:pt x="9862" y="9729"/>
                  <a:pt x="9909" y="9693"/>
                </a:cubicBezTo>
                <a:cubicBezTo>
                  <a:pt x="9922" y="9693"/>
                  <a:pt x="9936" y="9705"/>
                  <a:pt x="9943" y="9717"/>
                </a:cubicBezTo>
                <a:cubicBezTo>
                  <a:pt x="9950" y="9729"/>
                  <a:pt x="9956" y="9753"/>
                  <a:pt x="9970" y="9765"/>
                </a:cubicBezTo>
                <a:cubicBezTo>
                  <a:pt x="9983" y="9801"/>
                  <a:pt x="10017" y="9825"/>
                  <a:pt x="10044" y="9825"/>
                </a:cubicBezTo>
                <a:cubicBezTo>
                  <a:pt x="10051" y="9825"/>
                  <a:pt x="10058" y="9825"/>
                  <a:pt x="10064" y="9813"/>
                </a:cubicBezTo>
                <a:cubicBezTo>
                  <a:pt x="10078" y="9801"/>
                  <a:pt x="10078" y="9777"/>
                  <a:pt x="10078" y="9753"/>
                </a:cubicBezTo>
                <a:cubicBezTo>
                  <a:pt x="10078" y="9693"/>
                  <a:pt x="10058" y="9632"/>
                  <a:pt x="10037" y="9572"/>
                </a:cubicBezTo>
                <a:cubicBezTo>
                  <a:pt x="10010" y="9512"/>
                  <a:pt x="9997" y="9451"/>
                  <a:pt x="9970" y="9391"/>
                </a:cubicBezTo>
                <a:cubicBezTo>
                  <a:pt x="9950" y="9319"/>
                  <a:pt x="9922" y="9258"/>
                  <a:pt x="9916" y="9174"/>
                </a:cubicBezTo>
                <a:cubicBezTo>
                  <a:pt x="9956" y="9102"/>
                  <a:pt x="10004" y="9343"/>
                  <a:pt x="10058" y="9307"/>
                </a:cubicBezTo>
                <a:cubicBezTo>
                  <a:pt x="10098" y="9283"/>
                  <a:pt x="10078" y="9174"/>
                  <a:pt x="10058" y="9114"/>
                </a:cubicBezTo>
                <a:cubicBezTo>
                  <a:pt x="10004" y="8969"/>
                  <a:pt x="9963" y="8812"/>
                  <a:pt x="9943" y="8643"/>
                </a:cubicBezTo>
                <a:cubicBezTo>
                  <a:pt x="9936" y="8559"/>
                  <a:pt x="9929" y="8475"/>
                  <a:pt x="9922" y="8390"/>
                </a:cubicBezTo>
                <a:cubicBezTo>
                  <a:pt x="9916" y="8354"/>
                  <a:pt x="9922" y="8161"/>
                  <a:pt x="9875" y="8221"/>
                </a:cubicBezTo>
                <a:cubicBezTo>
                  <a:pt x="9862" y="8233"/>
                  <a:pt x="9862" y="8257"/>
                  <a:pt x="9855" y="8294"/>
                </a:cubicBezTo>
                <a:cubicBezTo>
                  <a:pt x="9835" y="8426"/>
                  <a:pt x="9821" y="8571"/>
                  <a:pt x="9801" y="8716"/>
                </a:cubicBezTo>
                <a:cubicBezTo>
                  <a:pt x="9781" y="8824"/>
                  <a:pt x="9774" y="8981"/>
                  <a:pt x="9734" y="9078"/>
                </a:cubicBezTo>
                <a:cubicBezTo>
                  <a:pt x="9713" y="9126"/>
                  <a:pt x="9686" y="9162"/>
                  <a:pt x="9686" y="9234"/>
                </a:cubicBezTo>
                <a:cubicBezTo>
                  <a:pt x="9686" y="9246"/>
                  <a:pt x="9686" y="9246"/>
                  <a:pt x="9693" y="9258"/>
                </a:cubicBezTo>
                <a:cubicBezTo>
                  <a:pt x="9693" y="9258"/>
                  <a:pt x="9700" y="9271"/>
                  <a:pt x="9700" y="9271"/>
                </a:cubicBezTo>
                <a:cubicBezTo>
                  <a:pt x="9747" y="9295"/>
                  <a:pt x="9781" y="9234"/>
                  <a:pt x="9815" y="9174"/>
                </a:cubicBezTo>
                <a:cubicBezTo>
                  <a:pt x="9815" y="9174"/>
                  <a:pt x="9821" y="9162"/>
                  <a:pt x="9821" y="9162"/>
                </a:cubicBezTo>
                <a:cubicBezTo>
                  <a:pt x="9828" y="9162"/>
                  <a:pt x="9835" y="9162"/>
                  <a:pt x="9841" y="9162"/>
                </a:cubicBezTo>
                <a:cubicBezTo>
                  <a:pt x="9848" y="9186"/>
                  <a:pt x="9841" y="9234"/>
                  <a:pt x="9841" y="9258"/>
                </a:cubicBezTo>
                <a:cubicBezTo>
                  <a:pt x="9835" y="9331"/>
                  <a:pt x="9815" y="9403"/>
                  <a:pt x="9788" y="9464"/>
                </a:cubicBezTo>
                <a:cubicBezTo>
                  <a:pt x="9754" y="9548"/>
                  <a:pt x="9700" y="9632"/>
                  <a:pt x="9673" y="9741"/>
                </a:cubicBezTo>
                <a:cubicBezTo>
                  <a:pt x="9666" y="9753"/>
                  <a:pt x="9659" y="9777"/>
                  <a:pt x="9659" y="9801"/>
                </a:cubicBezTo>
                <a:cubicBezTo>
                  <a:pt x="9659" y="9849"/>
                  <a:pt x="9686" y="9874"/>
                  <a:pt x="9713" y="9874"/>
                </a:cubicBezTo>
                <a:cubicBezTo>
                  <a:pt x="9740" y="9886"/>
                  <a:pt x="9761" y="9837"/>
                  <a:pt x="9774" y="9789"/>
                </a:cubicBezTo>
                <a:cubicBezTo>
                  <a:pt x="9781" y="9753"/>
                  <a:pt x="9788" y="9717"/>
                  <a:pt x="9801" y="9705"/>
                </a:cubicBezTo>
                <a:cubicBezTo>
                  <a:pt x="9808" y="9705"/>
                  <a:pt x="9815" y="9705"/>
                  <a:pt x="9815" y="9705"/>
                </a:cubicBezTo>
                <a:cubicBezTo>
                  <a:pt x="9815" y="9705"/>
                  <a:pt x="9815" y="9717"/>
                  <a:pt x="9815" y="9717"/>
                </a:cubicBezTo>
                <a:cubicBezTo>
                  <a:pt x="9821" y="9789"/>
                  <a:pt x="9815" y="9849"/>
                  <a:pt x="9794" y="9922"/>
                </a:cubicBezTo>
                <a:cubicBezTo>
                  <a:pt x="9788" y="9934"/>
                  <a:pt x="9781" y="9958"/>
                  <a:pt x="9774" y="9982"/>
                </a:cubicBezTo>
                <a:cubicBezTo>
                  <a:pt x="9605" y="9837"/>
                  <a:pt x="9605" y="9837"/>
                  <a:pt x="9605" y="9837"/>
                </a:cubicBezTo>
                <a:cubicBezTo>
                  <a:pt x="9605" y="9789"/>
                  <a:pt x="9599" y="9729"/>
                  <a:pt x="9578" y="9681"/>
                </a:cubicBezTo>
                <a:cubicBezTo>
                  <a:pt x="9558" y="9632"/>
                  <a:pt x="9538" y="9596"/>
                  <a:pt x="9518" y="9560"/>
                </a:cubicBezTo>
                <a:cubicBezTo>
                  <a:pt x="9497" y="9524"/>
                  <a:pt x="9484" y="9488"/>
                  <a:pt x="9470" y="9464"/>
                </a:cubicBezTo>
                <a:cubicBezTo>
                  <a:pt x="9450" y="9427"/>
                  <a:pt x="9389" y="9210"/>
                  <a:pt x="9436" y="9174"/>
                </a:cubicBezTo>
                <a:cubicBezTo>
                  <a:pt x="9450" y="9174"/>
                  <a:pt x="9464" y="9174"/>
                  <a:pt x="9470" y="9198"/>
                </a:cubicBezTo>
                <a:cubicBezTo>
                  <a:pt x="9484" y="9210"/>
                  <a:pt x="9491" y="9234"/>
                  <a:pt x="9497" y="9246"/>
                </a:cubicBezTo>
                <a:cubicBezTo>
                  <a:pt x="9518" y="9283"/>
                  <a:pt x="9545" y="9307"/>
                  <a:pt x="9571" y="9307"/>
                </a:cubicBezTo>
                <a:cubicBezTo>
                  <a:pt x="9578" y="9307"/>
                  <a:pt x="9585" y="9295"/>
                  <a:pt x="9592" y="9295"/>
                </a:cubicBezTo>
                <a:cubicBezTo>
                  <a:pt x="9605" y="9283"/>
                  <a:pt x="9605" y="9258"/>
                  <a:pt x="9605" y="9234"/>
                </a:cubicBezTo>
                <a:cubicBezTo>
                  <a:pt x="9605" y="9174"/>
                  <a:pt x="9585" y="9114"/>
                  <a:pt x="9565" y="9053"/>
                </a:cubicBezTo>
                <a:cubicBezTo>
                  <a:pt x="9538" y="8993"/>
                  <a:pt x="9524" y="8933"/>
                  <a:pt x="9497" y="8873"/>
                </a:cubicBezTo>
                <a:cubicBezTo>
                  <a:pt x="9477" y="8800"/>
                  <a:pt x="9450" y="8740"/>
                  <a:pt x="9443" y="8655"/>
                </a:cubicBezTo>
                <a:cubicBezTo>
                  <a:pt x="9484" y="8583"/>
                  <a:pt x="9531" y="8812"/>
                  <a:pt x="9585" y="8788"/>
                </a:cubicBezTo>
                <a:cubicBezTo>
                  <a:pt x="9626" y="8764"/>
                  <a:pt x="9605" y="8655"/>
                  <a:pt x="9585" y="8595"/>
                </a:cubicBezTo>
                <a:cubicBezTo>
                  <a:pt x="9531" y="8450"/>
                  <a:pt x="9497" y="8282"/>
                  <a:pt x="9470" y="8113"/>
                </a:cubicBezTo>
                <a:cubicBezTo>
                  <a:pt x="9464" y="8028"/>
                  <a:pt x="9457" y="7944"/>
                  <a:pt x="9450" y="7859"/>
                </a:cubicBezTo>
                <a:cubicBezTo>
                  <a:pt x="9443" y="7835"/>
                  <a:pt x="9450" y="7642"/>
                  <a:pt x="9403" y="7703"/>
                </a:cubicBezTo>
                <a:cubicBezTo>
                  <a:pt x="9389" y="7715"/>
                  <a:pt x="9389" y="7739"/>
                  <a:pt x="9382" y="7775"/>
                </a:cubicBezTo>
                <a:cubicBezTo>
                  <a:pt x="9362" y="7908"/>
                  <a:pt x="9349" y="8052"/>
                  <a:pt x="9329" y="8197"/>
                </a:cubicBezTo>
                <a:cubicBezTo>
                  <a:pt x="9315" y="8306"/>
                  <a:pt x="9301" y="8463"/>
                  <a:pt x="9261" y="8559"/>
                </a:cubicBezTo>
                <a:cubicBezTo>
                  <a:pt x="9241" y="8607"/>
                  <a:pt x="9214" y="8643"/>
                  <a:pt x="9221" y="8716"/>
                </a:cubicBezTo>
                <a:cubicBezTo>
                  <a:pt x="9221" y="8728"/>
                  <a:pt x="9221" y="8728"/>
                  <a:pt x="9221" y="8728"/>
                </a:cubicBezTo>
                <a:cubicBezTo>
                  <a:pt x="9221" y="8740"/>
                  <a:pt x="9227" y="8740"/>
                  <a:pt x="9234" y="8752"/>
                </a:cubicBezTo>
                <a:cubicBezTo>
                  <a:pt x="9281" y="8776"/>
                  <a:pt x="9308" y="8716"/>
                  <a:pt x="9342" y="8655"/>
                </a:cubicBezTo>
                <a:cubicBezTo>
                  <a:pt x="9342" y="8655"/>
                  <a:pt x="9349" y="8643"/>
                  <a:pt x="9356" y="8643"/>
                </a:cubicBezTo>
                <a:cubicBezTo>
                  <a:pt x="9356" y="8631"/>
                  <a:pt x="9362" y="8643"/>
                  <a:pt x="9369" y="8643"/>
                </a:cubicBezTo>
                <a:cubicBezTo>
                  <a:pt x="9376" y="8668"/>
                  <a:pt x="9369" y="8716"/>
                  <a:pt x="9369" y="8740"/>
                </a:cubicBezTo>
                <a:cubicBezTo>
                  <a:pt x="9362" y="8812"/>
                  <a:pt x="9342" y="8885"/>
                  <a:pt x="9322" y="8933"/>
                </a:cubicBezTo>
                <a:cubicBezTo>
                  <a:pt x="9281" y="9029"/>
                  <a:pt x="9227" y="9114"/>
                  <a:pt x="9200" y="9210"/>
                </a:cubicBezTo>
                <a:cubicBezTo>
                  <a:pt x="9194" y="9234"/>
                  <a:pt x="9187" y="9258"/>
                  <a:pt x="9187" y="9283"/>
                </a:cubicBezTo>
                <a:cubicBezTo>
                  <a:pt x="9187" y="9331"/>
                  <a:pt x="9214" y="9355"/>
                  <a:pt x="9241" y="9355"/>
                </a:cubicBezTo>
                <a:cubicBezTo>
                  <a:pt x="9268" y="9367"/>
                  <a:pt x="9288" y="9319"/>
                  <a:pt x="9301" y="9271"/>
                </a:cubicBezTo>
                <a:cubicBezTo>
                  <a:pt x="9308" y="9234"/>
                  <a:pt x="9315" y="9198"/>
                  <a:pt x="9329" y="9186"/>
                </a:cubicBezTo>
                <a:cubicBezTo>
                  <a:pt x="9335" y="9186"/>
                  <a:pt x="9342" y="9186"/>
                  <a:pt x="9342" y="9186"/>
                </a:cubicBezTo>
                <a:cubicBezTo>
                  <a:pt x="9349" y="9186"/>
                  <a:pt x="9349" y="9198"/>
                  <a:pt x="9349" y="9198"/>
                </a:cubicBezTo>
                <a:cubicBezTo>
                  <a:pt x="9349" y="9271"/>
                  <a:pt x="9342" y="9331"/>
                  <a:pt x="9322" y="9403"/>
                </a:cubicBezTo>
                <a:cubicBezTo>
                  <a:pt x="9308" y="9464"/>
                  <a:pt x="9281" y="9500"/>
                  <a:pt x="9254" y="9548"/>
                </a:cubicBezTo>
                <a:cubicBezTo>
                  <a:pt x="8991" y="9331"/>
                  <a:pt x="8991" y="9331"/>
                  <a:pt x="8991" y="9331"/>
                </a:cubicBezTo>
                <a:cubicBezTo>
                  <a:pt x="8984" y="9258"/>
                  <a:pt x="8957" y="9186"/>
                  <a:pt x="8930" y="9138"/>
                </a:cubicBezTo>
                <a:cubicBezTo>
                  <a:pt x="8883" y="9029"/>
                  <a:pt x="8822" y="8921"/>
                  <a:pt x="8836" y="8788"/>
                </a:cubicBezTo>
                <a:cubicBezTo>
                  <a:pt x="8890" y="8788"/>
                  <a:pt x="8903" y="8945"/>
                  <a:pt x="8951" y="8945"/>
                </a:cubicBezTo>
                <a:cubicBezTo>
                  <a:pt x="8991" y="8945"/>
                  <a:pt x="9005" y="8861"/>
                  <a:pt x="8998" y="8788"/>
                </a:cubicBezTo>
                <a:cubicBezTo>
                  <a:pt x="8978" y="8655"/>
                  <a:pt x="8917" y="8559"/>
                  <a:pt x="8870" y="8450"/>
                </a:cubicBezTo>
                <a:cubicBezTo>
                  <a:pt x="8842" y="8402"/>
                  <a:pt x="8822" y="8342"/>
                  <a:pt x="8816" y="8282"/>
                </a:cubicBezTo>
                <a:cubicBezTo>
                  <a:pt x="8816" y="8257"/>
                  <a:pt x="8802" y="8209"/>
                  <a:pt x="8809" y="8185"/>
                </a:cubicBezTo>
                <a:cubicBezTo>
                  <a:pt x="8822" y="8161"/>
                  <a:pt x="8842" y="8197"/>
                  <a:pt x="8842" y="8221"/>
                </a:cubicBezTo>
                <a:cubicBezTo>
                  <a:pt x="8856" y="8245"/>
                  <a:pt x="8870" y="8282"/>
                  <a:pt x="8876" y="8306"/>
                </a:cubicBezTo>
                <a:cubicBezTo>
                  <a:pt x="8890" y="8330"/>
                  <a:pt x="8896" y="8354"/>
                  <a:pt x="8910" y="8366"/>
                </a:cubicBezTo>
                <a:cubicBezTo>
                  <a:pt x="8924" y="8378"/>
                  <a:pt x="8944" y="8390"/>
                  <a:pt x="8957" y="8378"/>
                </a:cubicBezTo>
                <a:cubicBezTo>
                  <a:pt x="8978" y="8366"/>
                  <a:pt x="8984" y="8318"/>
                  <a:pt x="8984" y="8282"/>
                </a:cubicBezTo>
                <a:cubicBezTo>
                  <a:pt x="8984" y="8233"/>
                  <a:pt x="8971" y="8173"/>
                  <a:pt x="8957" y="8125"/>
                </a:cubicBezTo>
                <a:cubicBezTo>
                  <a:pt x="8937" y="8077"/>
                  <a:pt x="8917" y="8040"/>
                  <a:pt x="8890" y="7992"/>
                </a:cubicBezTo>
                <a:cubicBezTo>
                  <a:pt x="8876" y="7968"/>
                  <a:pt x="8863" y="7932"/>
                  <a:pt x="8842" y="7896"/>
                </a:cubicBezTo>
                <a:cubicBezTo>
                  <a:pt x="8829" y="7859"/>
                  <a:pt x="8761" y="7642"/>
                  <a:pt x="8816" y="7618"/>
                </a:cubicBezTo>
                <a:cubicBezTo>
                  <a:pt x="8822" y="7606"/>
                  <a:pt x="8836" y="7618"/>
                  <a:pt x="8849" y="7630"/>
                </a:cubicBezTo>
                <a:cubicBezTo>
                  <a:pt x="8856" y="7654"/>
                  <a:pt x="8863" y="7667"/>
                  <a:pt x="8870" y="7691"/>
                </a:cubicBezTo>
                <a:cubicBezTo>
                  <a:pt x="8890" y="7727"/>
                  <a:pt x="8924" y="7751"/>
                  <a:pt x="8951" y="7739"/>
                </a:cubicBezTo>
                <a:cubicBezTo>
                  <a:pt x="8957" y="7739"/>
                  <a:pt x="8964" y="7739"/>
                  <a:pt x="8971" y="7727"/>
                </a:cubicBezTo>
                <a:cubicBezTo>
                  <a:pt x="8978" y="7715"/>
                  <a:pt x="8984" y="7703"/>
                  <a:pt x="8984" y="7679"/>
                </a:cubicBezTo>
                <a:cubicBezTo>
                  <a:pt x="8984" y="7606"/>
                  <a:pt x="8964" y="7546"/>
                  <a:pt x="8937" y="7498"/>
                </a:cubicBezTo>
                <a:cubicBezTo>
                  <a:pt x="8917" y="7437"/>
                  <a:pt x="8896" y="7377"/>
                  <a:pt x="8876" y="7305"/>
                </a:cubicBezTo>
                <a:cubicBezTo>
                  <a:pt x="8849" y="7244"/>
                  <a:pt x="8822" y="7184"/>
                  <a:pt x="8822" y="7088"/>
                </a:cubicBezTo>
                <a:cubicBezTo>
                  <a:pt x="8863" y="7015"/>
                  <a:pt x="8903" y="7256"/>
                  <a:pt x="8964" y="7220"/>
                </a:cubicBezTo>
                <a:cubicBezTo>
                  <a:pt x="9005" y="7196"/>
                  <a:pt x="8984" y="7100"/>
                  <a:pt x="8957" y="7027"/>
                </a:cubicBezTo>
                <a:cubicBezTo>
                  <a:pt x="8903" y="6895"/>
                  <a:pt x="8870" y="6726"/>
                  <a:pt x="8849" y="6557"/>
                </a:cubicBezTo>
                <a:cubicBezTo>
                  <a:pt x="8836" y="6473"/>
                  <a:pt x="8829" y="6388"/>
                  <a:pt x="8822" y="6304"/>
                </a:cubicBezTo>
                <a:cubicBezTo>
                  <a:pt x="8822" y="6268"/>
                  <a:pt x="8822" y="6087"/>
                  <a:pt x="8782" y="6135"/>
                </a:cubicBezTo>
                <a:cubicBezTo>
                  <a:pt x="8768" y="6147"/>
                  <a:pt x="8761" y="6183"/>
                  <a:pt x="8761" y="6207"/>
                </a:cubicBezTo>
                <a:cubicBezTo>
                  <a:pt x="8741" y="6352"/>
                  <a:pt x="8728" y="6497"/>
                  <a:pt x="8708" y="6629"/>
                </a:cubicBezTo>
                <a:cubicBezTo>
                  <a:pt x="8687" y="6750"/>
                  <a:pt x="8681" y="6895"/>
                  <a:pt x="8640" y="6991"/>
                </a:cubicBezTo>
                <a:cubicBezTo>
                  <a:pt x="8620" y="7051"/>
                  <a:pt x="8593" y="7088"/>
                  <a:pt x="8593" y="7160"/>
                </a:cubicBezTo>
                <a:cubicBezTo>
                  <a:pt x="8593" y="7160"/>
                  <a:pt x="8593" y="7172"/>
                  <a:pt x="8593" y="7172"/>
                </a:cubicBezTo>
                <a:cubicBezTo>
                  <a:pt x="8600" y="7184"/>
                  <a:pt x="8606" y="7184"/>
                  <a:pt x="8606" y="7184"/>
                </a:cubicBezTo>
                <a:cubicBezTo>
                  <a:pt x="8654" y="7220"/>
                  <a:pt x="8687" y="7160"/>
                  <a:pt x="8714" y="7100"/>
                </a:cubicBezTo>
                <a:cubicBezTo>
                  <a:pt x="8721" y="7088"/>
                  <a:pt x="8721" y="7088"/>
                  <a:pt x="8728" y="7076"/>
                </a:cubicBezTo>
                <a:cubicBezTo>
                  <a:pt x="8735" y="7076"/>
                  <a:pt x="8741" y="7076"/>
                  <a:pt x="8748" y="7088"/>
                </a:cubicBezTo>
                <a:cubicBezTo>
                  <a:pt x="8755" y="7100"/>
                  <a:pt x="8748" y="7160"/>
                  <a:pt x="8741" y="7184"/>
                </a:cubicBezTo>
                <a:cubicBezTo>
                  <a:pt x="8741" y="7256"/>
                  <a:pt x="8721" y="7317"/>
                  <a:pt x="8694" y="7377"/>
                </a:cubicBezTo>
                <a:cubicBezTo>
                  <a:pt x="8654" y="7474"/>
                  <a:pt x="8606" y="7546"/>
                  <a:pt x="8572" y="7654"/>
                </a:cubicBezTo>
                <a:cubicBezTo>
                  <a:pt x="8566" y="7679"/>
                  <a:pt x="8566" y="7703"/>
                  <a:pt x="8566" y="7727"/>
                </a:cubicBezTo>
                <a:cubicBezTo>
                  <a:pt x="8566" y="7775"/>
                  <a:pt x="8593" y="7799"/>
                  <a:pt x="8613" y="7799"/>
                </a:cubicBezTo>
                <a:cubicBezTo>
                  <a:pt x="8647" y="7799"/>
                  <a:pt x="8667" y="7763"/>
                  <a:pt x="8674" y="7715"/>
                </a:cubicBezTo>
                <a:cubicBezTo>
                  <a:pt x="8681" y="7679"/>
                  <a:pt x="8687" y="7642"/>
                  <a:pt x="8708" y="7630"/>
                </a:cubicBezTo>
                <a:cubicBezTo>
                  <a:pt x="8714" y="7618"/>
                  <a:pt x="8721" y="7618"/>
                  <a:pt x="8721" y="7630"/>
                </a:cubicBezTo>
                <a:cubicBezTo>
                  <a:pt x="8721" y="7630"/>
                  <a:pt x="8721" y="7630"/>
                  <a:pt x="8721" y="7642"/>
                </a:cubicBezTo>
                <a:cubicBezTo>
                  <a:pt x="8728" y="7703"/>
                  <a:pt x="8714" y="7775"/>
                  <a:pt x="8701" y="7835"/>
                </a:cubicBezTo>
                <a:cubicBezTo>
                  <a:pt x="8687" y="7908"/>
                  <a:pt x="8660" y="7944"/>
                  <a:pt x="8626" y="7992"/>
                </a:cubicBezTo>
                <a:cubicBezTo>
                  <a:pt x="8613" y="8016"/>
                  <a:pt x="8600" y="8040"/>
                  <a:pt x="8586" y="8077"/>
                </a:cubicBezTo>
                <a:cubicBezTo>
                  <a:pt x="8579" y="8101"/>
                  <a:pt x="8572" y="8125"/>
                  <a:pt x="8579" y="8161"/>
                </a:cubicBezTo>
                <a:cubicBezTo>
                  <a:pt x="8579" y="8185"/>
                  <a:pt x="8586" y="8209"/>
                  <a:pt x="8600" y="8221"/>
                </a:cubicBezTo>
                <a:cubicBezTo>
                  <a:pt x="8620" y="8233"/>
                  <a:pt x="8647" y="8209"/>
                  <a:pt x="8660" y="8185"/>
                </a:cubicBezTo>
                <a:cubicBezTo>
                  <a:pt x="8667" y="8173"/>
                  <a:pt x="8708" y="8052"/>
                  <a:pt x="8721" y="8101"/>
                </a:cubicBezTo>
                <a:cubicBezTo>
                  <a:pt x="8728" y="8113"/>
                  <a:pt x="8721" y="8185"/>
                  <a:pt x="8714" y="8197"/>
                </a:cubicBezTo>
                <a:cubicBezTo>
                  <a:pt x="8708" y="8270"/>
                  <a:pt x="8701" y="8330"/>
                  <a:pt x="8681" y="8390"/>
                </a:cubicBezTo>
                <a:cubicBezTo>
                  <a:pt x="8654" y="8511"/>
                  <a:pt x="8613" y="8631"/>
                  <a:pt x="8559" y="8728"/>
                </a:cubicBezTo>
                <a:cubicBezTo>
                  <a:pt x="8539" y="8764"/>
                  <a:pt x="8512" y="8812"/>
                  <a:pt x="8512" y="8861"/>
                </a:cubicBezTo>
                <a:cubicBezTo>
                  <a:pt x="8519" y="8945"/>
                  <a:pt x="8572" y="8981"/>
                  <a:pt x="8606" y="8957"/>
                </a:cubicBezTo>
                <a:cubicBezTo>
                  <a:pt x="8660" y="8933"/>
                  <a:pt x="8654" y="8836"/>
                  <a:pt x="8694" y="8788"/>
                </a:cubicBezTo>
                <a:cubicBezTo>
                  <a:pt x="8694" y="8788"/>
                  <a:pt x="8701" y="8788"/>
                  <a:pt x="8701" y="8788"/>
                </a:cubicBezTo>
                <a:cubicBezTo>
                  <a:pt x="8708" y="8788"/>
                  <a:pt x="8708" y="8800"/>
                  <a:pt x="8708" y="8812"/>
                </a:cubicBezTo>
                <a:cubicBezTo>
                  <a:pt x="8701" y="8897"/>
                  <a:pt x="8687" y="8981"/>
                  <a:pt x="8667" y="9053"/>
                </a:cubicBezTo>
                <a:cubicBezTo>
                  <a:pt x="8221" y="8692"/>
                  <a:pt x="8221" y="8692"/>
                  <a:pt x="8221" y="8692"/>
                </a:cubicBezTo>
                <a:cubicBezTo>
                  <a:pt x="8235" y="8680"/>
                  <a:pt x="8242" y="8643"/>
                  <a:pt x="8242" y="8607"/>
                </a:cubicBezTo>
                <a:cubicBezTo>
                  <a:pt x="8242" y="8547"/>
                  <a:pt x="8228" y="8499"/>
                  <a:pt x="8215" y="8450"/>
                </a:cubicBezTo>
                <a:cubicBezTo>
                  <a:pt x="8195" y="8402"/>
                  <a:pt x="8174" y="8354"/>
                  <a:pt x="8147" y="8318"/>
                </a:cubicBezTo>
                <a:cubicBezTo>
                  <a:pt x="8134" y="8282"/>
                  <a:pt x="8120" y="8257"/>
                  <a:pt x="8107" y="8221"/>
                </a:cubicBezTo>
                <a:cubicBezTo>
                  <a:pt x="8086" y="8185"/>
                  <a:pt x="8026" y="7968"/>
                  <a:pt x="8073" y="7932"/>
                </a:cubicBezTo>
                <a:cubicBezTo>
                  <a:pt x="8086" y="7932"/>
                  <a:pt x="8100" y="7944"/>
                  <a:pt x="8107" y="7956"/>
                </a:cubicBezTo>
                <a:cubicBezTo>
                  <a:pt x="8114" y="7968"/>
                  <a:pt x="8120" y="7992"/>
                  <a:pt x="8127" y="8004"/>
                </a:cubicBezTo>
                <a:cubicBezTo>
                  <a:pt x="8147" y="8040"/>
                  <a:pt x="8181" y="8065"/>
                  <a:pt x="8208" y="8065"/>
                </a:cubicBezTo>
                <a:cubicBezTo>
                  <a:pt x="8215" y="8065"/>
                  <a:pt x="8221" y="8065"/>
                  <a:pt x="8228" y="8052"/>
                </a:cubicBezTo>
                <a:cubicBezTo>
                  <a:pt x="8235" y="8040"/>
                  <a:pt x="8242" y="8016"/>
                  <a:pt x="8242" y="7992"/>
                </a:cubicBezTo>
                <a:cubicBezTo>
                  <a:pt x="8242" y="7932"/>
                  <a:pt x="8221" y="7872"/>
                  <a:pt x="8201" y="7811"/>
                </a:cubicBezTo>
                <a:cubicBezTo>
                  <a:pt x="8174" y="7751"/>
                  <a:pt x="8154" y="7691"/>
                  <a:pt x="8134" y="7630"/>
                </a:cubicBezTo>
                <a:cubicBezTo>
                  <a:pt x="8114" y="7558"/>
                  <a:pt x="8086" y="7498"/>
                  <a:pt x="8080" y="7413"/>
                </a:cubicBezTo>
                <a:cubicBezTo>
                  <a:pt x="8120" y="7341"/>
                  <a:pt x="8168" y="7582"/>
                  <a:pt x="8221" y="7546"/>
                </a:cubicBezTo>
                <a:cubicBezTo>
                  <a:pt x="8262" y="7522"/>
                  <a:pt x="8242" y="7413"/>
                  <a:pt x="8221" y="7353"/>
                </a:cubicBezTo>
                <a:cubicBezTo>
                  <a:pt x="8161" y="7208"/>
                  <a:pt x="8127" y="7051"/>
                  <a:pt x="8107" y="6883"/>
                </a:cubicBezTo>
                <a:cubicBezTo>
                  <a:pt x="8100" y="6798"/>
                  <a:pt x="8086" y="6714"/>
                  <a:pt x="8086" y="6629"/>
                </a:cubicBezTo>
                <a:cubicBezTo>
                  <a:pt x="8080" y="6593"/>
                  <a:pt x="8080" y="6400"/>
                  <a:pt x="8039" y="6461"/>
                </a:cubicBezTo>
                <a:cubicBezTo>
                  <a:pt x="8026" y="6473"/>
                  <a:pt x="8019" y="6497"/>
                  <a:pt x="8019" y="6533"/>
                </a:cubicBezTo>
                <a:cubicBezTo>
                  <a:pt x="7999" y="6666"/>
                  <a:pt x="7985" y="6810"/>
                  <a:pt x="7965" y="6955"/>
                </a:cubicBezTo>
                <a:cubicBezTo>
                  <a:pt x="7945" y="7064"/>
                  <a:pt x="7938" y="7220"/>
                  <a:pt x="7898" y="7317"/>
                </a:cubicBezTo>
                <a:cubicBezTo>
                  <a:pt x="7877" y="7365"/>
                  <a:pt x="7850" y="7401"/>
                  <a:pt x="7850" y="7474"/>
                </a:cubicBezTo>
                <a:cubicBezTo>
                  <a:pt x="7850" y="7486"/>
                  <a:pt x="7850" y="7486"/>
                  <a:pt x="7857" y="7498"/>
                </a:cubicBezTo>
                <a:cubicBezTo>
                  <a:pt x="7857" y="7498"/>
                  <a:pt x="7864" y="7510"/>
                  <a:pt x="7864" y="7510"/>
                </a:cubicBezTo>
                <a:cubicBezTo>
                  <a:pt x="7911" y="7534"/>
                  <a:pt x="7945" y="7474"/>
                  <a:pt x="7972" y="7425"/>
                </a:cubicBezTo>
                <a:cubicBezTo>
                  <a:pt x="7979" y="7413"/>
                  <a:pt x="7985" y="7401"/>
                  <a:pt x="7985" y="7401"/>
                </a:cubicBezTo>
                <a:cubicBezTo>
                  <a:pt x="7992" y="7401"/>
                  <a:pt x="7999" y="7401"/>
                  <a:pt x="8006" y="7401"/>
                </a:cubicBezTo>
                <a:cubicBezTo>
                  <a:pt x="8012" y="7425"/>
                  <a:pt x="8006" y="7474"/>
                  <a:pt x="8006" y="7498"/>
                </a:cubicBezTo>
                <a:cubicBezTo>
                  <a:pt x="7999" y="7570"/>
                  <a:pt x="7979" y="7642"/>
                  <a:pt x="7951" y="7703"/>
                </a:cubicBezTo>
                <a:cubicBezTo>
                  <a:pt x="7918" y="7787"/>
                  <a:pt x="7864" y="7872"/>
                  <a:pt x="7830" y="7980"/>
                </a:cubicBezTo>
                <a:cubicBezTo>
                  <a:pt x="7830" y="7992"/>
                  <a:pt x="7823" y="8016"/>
                  <a:pt x="7823" y="8040"/>
                </a:cubicBezTo>
                <a:cubicBezTo>
                  <a:pt x="7823" y="8089"/>
                  <a:pt x="7850" y="8113"/>
                  <a:pt x="7871" y="8113"/>
                </a:cubicBezTo>
                <a:cubicBezTo>
                  <a:pt x="7904" y="8125"/>
                  <a:pt x="7925" y="8077"/>
                  <a:pt x="7931" y="8028"/>
                </a:cubicBezTo>
                <a:cubicBezTo>
                  <a:pt x="7938" y="7992"/>
                  <a:pt x="7951" y="7968"/>
                  <a:pt x="7965" y="7944"/>
                </a:cubicBezTo>
                <a:cubicBezTo>
                  <a:pt x="7972" y="7944"/>
                  <a:pt x="7979" y="7944"/>
                  <a:pt x="7979" y="7944"/>
                </a:cubicBezTo>
                <a:cubicBezTo>
                  <a:pt x="7979" y="7956"/>
                  <a:pt x="7979" y="7956"/>
                  <a:pt x="7979" y="7956"/>
                </a:cubicBezTo>
                <a:cubicBezTo>
                  <a:pt x="7985" y="8028"/>
                  <a:pt x="7979" y="8089"/>
                  <a:pt x="7958" y="8161"/>
                </a:cubicBezTo>
                <a:cubicBezTo>
                  <a:pt x="7945" y="8221"/>
                  <a:pt x="7918" y="8257"/>
                  <a:pt x="7891" y="8306"/>
                </a:cubicBezTo>
                <a:cubicBezTo>
                  <a:pt x="7877" y="8330"/>
                  <a:pt x="7857" y="8354"/>
                  <a:pt x="7850" y="8390"/>
                </a:cubicBezTo>
                <a:cubicBezTo>
                  <a:pt x="7425" y="8028"/>
                  <a:pt x="7425" y="8028"/>
                  <a:pt x="7425" y="8028"/>
                </a:cubicBezTo>
                <a:cubicBezTo>
                  <a:pt x="7418" y="8016"/>
                  <a:pt x="7411" y="8004"/>
                  <a:pt x="7405" y="7992"/>
                </a:cubicBezTo>
                <a:cubicBezTo>
                  <a:pt x="7385" y="7968"/>
                  <a:pt x="7371" y="7932"/>
                  <a:pt x="7358" y="7896"/>
                </a:cubicBezTo>
                <a:cubicBezTo>
                  <a:pt x="7337" y="7859"/>
                  <a:pt x="7276" y="7642"/>
                  <a:pt x="7324" y="7618"/>
                </a:cubicBezTo>
                <a:cubicBezTo>
                  <a:pt x="7337" y="7606"/>
                  <a:pt x="7351" y="7618"/>
                  <a:pt x="7358" y="7630"/>
                </a:cubicBezTo>
                <a:cubicBezTo>
                  <a:pt x="7364" y="7654"/>
                  <a:pt x="7371" y="7667"/>
                  <a:pt x="7385" y="7691"/>
                </a:cubicBezTo>
                <a:cubicBezTo>
                  <a:pt x="7405" y="7727"/>
                  <a:pt x="7432" y="7751"/>
                  <a:pt x="7459" y="7739"/>
                </a:cubicBezTo>
                <a:cubicBezTo>
                  <a:pt x="7466" y="7739"/>
                  <a:pt x="7472" y="7739"/>
                  <a:pt x="7479" y="7727"/>
                </a:cubicBezTo>
                <a:cubicBezTo>
                  <a:pt x="7492" y="7715"/>
                  <a:pt x="7492" y="7703"/>
                  <a:pt x="7492" y="7679"/>
                </a:cubicBezTo>
                <a:cubicBezTo>
                  <a:pt x="7492" y="7606"/>
                  <a:pt x="7472" y="7546"/>
                  <a:pt x="7452" y="7498"/>
                </a:cubicBezTo>
                <a:cubicBezTo>
                  <a:pt x="7425" y="7437"/>
                  <a:pt x="7411" y="7377"/>
                  <a:pt x="7385" y="7305"/>
                </a:cubicBezTo>
                <a:cubicBezTo>
                  <a:pt x="7364" y="7244"/>
                  <a:pt x="7337" y="7184"/>
                  <a:pt x="7331" y="7088"/>
                </a:cubicBezTo>
                <a:cubicBezTo>
                  <a:pt x="7371" y="7015"/>
                  <a:pt x="7418" y="7256"/>
                  <a:pt x="7472" y="7220"/>
                </a:cubicBezTo>
                <a:cubicBezTo>
                  <a:pt x="7513" y="7196"/>
                  <a:pt x="7492" y="7100"/>
                  <a:pt x="7472" y="7027"/>
                </a:cubicBezTo>
                <a:cubicBezTo>
                  <a:pt x="7418" y="6895"/>
                  <a:pt x="7385" y="6726"/>
                  <a:pt x="7358" y="6557"/>
                </a:cubicBezTo>
                <a:cubicBezTo>
                  <a:pt x="7351" y="6473"/>
                  <a:pt x="7344" y="6388"/>
                  <a:pt x="7337" y="6304"/>
                </a:cubicBezTo>
                <a:cubicBezTo>
                  <a:pt x="7331" y="6268"/>
                  <a:pt x="7337" y="6087"/>
                  <a:pt x="7290" y="6135"/>
                </a:cubicBezTo>
                <a:cubicBezTo>
                  <a:pt x="7276" y="6147"/>
                  <a:pt x="7276" y="6183"/>
                  <a:pt x="7270" y="6207"/>
                </a:cubicBezTo>
                <a:cubicBezTo>
                  <a:pt x="7250" y="6352"/>
                  <a:pt x="7236" y="6497"/>
                  <a:pt x="7216" y="6629"/>
                </a:cubicBezTo>
                <a:cubicBezTo>
                  <a:pt x="7196" y="6750"/>
                  <a:pt x="7189" y="6895"/>
                  <a:pt x="7148" y="6991"/>
                </a:cubicBezTo>
                <a:cubicBezTo>
                  <a:pt x="7128" y="7051"/>
                  <a:pt x="7101" y="7088"/>
                  <a:pt x="7101" y="7160"/>
                </a:cubicBezTo>
                <a:cubicBezTo>
                  <a:pt x="7101" y="7160"/>
                  <a:pt x="7108" y="7172"/>
                  <a:pt x="7108" y="7172"/>
                </a:cubicBezTo>
                <a:cubicBezTo>
                  <a:pt x="7108" y="7184"/>
                  <a:pt x="7115" y="7184"/>
                  <a:pt x="7121" y="7184"/>
                </a:cubicBezTo>
                <a:cubicBezTo>
                  <a:pt x="7162" y="7220"/>
                  <a:pt x="7196" y="7160"/>
                  <a:pt x="7229" y="7100"/>
                </a:cubicBezTo>
                <a:cubicBezTo>
                  <a:pt x="7229" y="7088"/>
                  <a:pt x="7236" y="7088"/>
                  <a:pt x="7243" y="7076"/>
                </a:cubicBezTo>
                <a:cubicBezTo>
                  <a:pt x="7243" y="7076"/>
                  <a:pt x="7250" y="7076"/>
                  <a:pt x="7256" y="7088"/>
                </a:cubicBezTo>
                <a:cubicBezTo>
                  <a:pt x="7263" y="7100"/>
                  <a:pt x="7256" y="7160"/>
                  <a:pt x="7256" y="7184"/>
                </a:cubicBezTo>
                <a:cubicBezTo>
                  <a:pt x="7250" y="7256"/>
                  <a:pt x="7229" y="7317"/>
                  <a:pt x="7209" y="7377"/>
                </a:cubicBezTo>
                <a:cubicBezTo>
                  <a:pt x="7169" y="7474"/>
                  <a:pt x="7115" y="7546"/>
                  <a:pt x="7088" y="7654"/>
                </a:cubicBezTo>
                <a:cubicBezTo>
                  <a:pt x="7081" y="7679"/>
                  <a:pt x="7074" y="7703"/>
                  <a:pt x="7074" y="7727"/>
                </a:cubicBezTo>
                <a:cubicBezTo>
                  <a:pt x="7074" y="7739"/>
                  <a:pt x="7074" y="7739"/>
                  <a:pt x="7081" y="7751"/>
                </a:cubicBezTo>
                <a:cubicBezTo>
                  <a:pt x="6973" y="7667"/>
                  <a:pt x="6973" y="7667"/>
                  <a:pt x="6973" y="7667"/>
                </a:cubicBezTo>
                <a:cubicBezTo>
                  <a:pt x="6952" y="7618"/>
                  <a:pt x="6932" y="7582"/>
                  <a:pt x="6912" y="7534"/>
                </a:cubicBezTo>
                <a:cubicBezTo>
                  <a:pt x="6899" y="7510"/>
                  <a:pt x="6878" y="7474"/>
                  <a:pt x="6865" y="7449"/>
                </a:cubicBezTo>
                <a:cubicBezTo>
                  <a:pt x="6851" y="7413"/>
                  <a:pt x="6784" y="7184"/>
                  <a:pt x="6831" y="7160"/>
                </a:cubicBezTo>
                <a:cubicBezTo>
                  <a:pt x="6845" y="7148"/>
                  <a:pt x="6858" y="7160"/>
                  <a:pt x="6865" y="7184"/>
                </a:cubicBezTo>
                <a:cubicBezTo>
                  <a:pt x="6878" y="7196"/>
                  <a:pt x="6885" y="7208"/>
                  <a:pt x="6892" y="7232"/>
                </a:cubicBezTo>
                <a:cubicBezTo>
                  <a:pt x="6912" y="7269"/>
                  <a:pt x="6939" y="7293"/>
                  <a:pt x="6973" y="7293"/>
                </a:cubicBezTo>
                <a:cubicBezTo>
                  <a:pt x="6980" y="7293"/>
                  <a:pt x="6986" y="7281"/>
                  <a:pt x="6993" y="7281"/>
                </a:cubicBezTo>
                <a:cubicBezTo>
                  <a:pt x="7000" y="7269"/>
                  <a:pt x="7006" y="7244"/>
                  <a:pt x="7006" y="7220"/>
                </a:cubicBezTo>
                <a:cubicBezTo>
                  <a:pt x="7006" y="7148"/>
                  <a:pt x="6980" y="7088"/>
                  <a:pt x="6959" y="7039"/>
                </a:cubicBezTo>
                <a:cubicBezTo>
                  <a:pt x="6932" y="6979"/>
                  <a:pt x="6919" y="6919"/>
                  <a:pt x="6899" y="6858"/>
                </a:cubicBezTo>
                <a:cubicBezTo>
                  <a:pt x="6871" y="6786"/>
                  <a:pt x="6845" y="6726"/>
                  <a:pt x="6838" y="6641"/>
                </a:cubicBezTo>
                <a:cubicBezTo>
                  <a:pt x="6885" y="6569"/>
                  <a:pt x="6926" y="6798"/>
                  <a:pt x="6986" y="6774"/>
                </a:cubicBezTo>
                <a:cubicBezTo>
                  <a:pt x="7027" y="6750"/>
                  <a:pt x="7006" y="6641"/>
                  <a:pt x="6980" y="6581"/>
                </a:cubicBezTo>
                <a:cubicBezTo>
                  <a:pt x="6926" y="6436"/>
                  <a:pt x="6892" y="6268"/>
                  <a:pt x="6871" y="6099"/>
                </a:cubicBezTo>
                <a:cubicBezTo>
                  <a:pt x="6858" y="6014"/>
                  <a:pt x="6851" y="5930"/>
                  <a:pt x="6845" y="5845"/>
                </a:cubicBezTo>
                <a:cubicBezTo>
                  <a:pt x="6845" y="5809"/>
                  <a:pt x="6845" y="5628"/>
                  <a:pt x="6804" y="5677"/>
                </a:cubicBezTo>
                <a:cubicBezTo>
                  <a:pt x="6791" y="5701"/>
                  <a:pt x="6784" y="5725"/>
                  <a:pt x="6777" y="5749"/>
                </a:cubicBezTo>
                <a:cubicBezTo>
                  <a:pt x="6764" y="5894"/>
                  <a:pt x="6743" y="6038"/>
                  <a:pt x="6723" y="6183"/>
                </a:cubicBezTo>
                <a:cubicBezTo>
                  <a:pt x="6710" y="6292"/>
                  <a:pt x="6703" y="6448"/>
                  <a:pt x="6662" y="6533"/>
                </a:cubicBezTo>
                <a:cubicBezTo>
                  <a:pt x="6635" y="6593"/>
                  <a:pt x="6608" y="6629"/>
                  <a:pt x="6615" y="6702"/>
                </a:cubicBezTo>
                <a:cubicBezTo>
                  <a:pt x="6615" y="6702"/>
                  <a:pt x="6615" y="6714"/>
                  <a:pt x="6615" y="6714"/>
                </a:cubicBezTo>
                <a:cubicBezTo>
                  <a:pt x="6615" y="6726"/>
                  <a:pt x="6622" y="6726"/>
                  <a:pt x="6629" y="6726"/>
                </a:cubicBezTo>
                <a:cubicBezTo>
                  <a:pt x="6676" y="6762"/>
                  <a:pt x="6703" y="6702"/>
                  <a:pt x="6736" y="6641"/>
                </a:cubicBezTo>
                <a:cubicBezTo>
                  <a:pt x="6743" y="6641"/>
                  <a:pt x="6743" y="6629"/>
                  <a:pt x="6750" y="6629"/>
                </a:cubicBezTo>
                <a:cubicBezTo>
                  <a:pt x="6757" y="6617"/>
                  <a:pt x="6764" y="6617"/>
                  <a:pt x="6764" y="6629"/>
                </a:cubicBezTo>
                <a:cubicBezTo>
                  <a:pt x="6777" y="6641"/>
                  <a:pt x="6764" y="6702"/>
                  <a:pt x="6764" y="6726"/>
                </a:cubicBezTo>
                <a:cubicBezTo>
                  <a:pt x="6757" y="6798"/>
                  <a:pt x="6736" y="6858"/>
                  <a:pt x="6716" y="6919"/>
                </a:cubicBezTo>
                <a:cubicBezTo>
                  <a:pt x="6676" y="7015"/>
                  <a:pt x="6629" y="7100"/>
                  <a:pt x="6595" y="7196"/>
                </a:cubicBezTo>
                <a:cubicBezTo>
                  <a:pt x="6588" y="7220"/>
                  <a:pt x="6581" y="7244"/>
                  <a:pt x="6581" y="7269"/>
                </a:cubicBezTo>
                <a:cubicBezTo>
                  <a:pt x="6588" y="7317"/>
                  <a:pt x="6608" y="7341"/>
                  <a:pt x="6635" y="7341"/>
                </a:cubicBezTo>
                <a:cubicBezTo>
                  <a:pt x="6669" y="7341"/>
                  <a:pt x="6682" y="7305"/>
                  <a:pt x="6696" y="7256"/>
                </a:cubicBezTo>
                <a:cubicBezTo>
                  <a:pt x="6703" y="7220"/>
                  <a:pt x="6710" y="7184"/>
                  <a:pt x="6730" y="7172"/>
                </a:cubicBezTo>
                <a:cubicBezTo>
                  <a:pt x="6730" y="7172"/>
                  <a:pt x="6736" y="7160"/>
                  <a:pt x="6743" y="7172"/>
                </a:cubicBezTo>
                <a:cubicBezTo>
                  <a:pt x="6743" y="7172"/>
                  <a:pt x="6743" y="7184"/>
                  <a:pt x="6743" y="7184"/>
                </a:cubicBezTo>
                <a:cubicBezTo>
                  <a:pt x="6743" y="7256"/>
                  <a:pt x="6736" y="7317"/>
                  <a:pt x="6723" y="7377"/>
                </a:cubicBezTo>
                <a:cubicBezTo>
                  <a:pt x="6716" y="7401"/>
                  <a:pt x="6710" y="7425"/>
                  <a:pt x="6703" y="7437"/>
                </a:cubicBezTo>
                <a:cubicBezTo>
                  <a:pt x="6196" y="7015"/>
                  <a:pt x="6196" y="7015"/>
                  <a:pt x="6196" y="7015"/>
                </a:cubicBezTo>
                <a:cubicBezTo>
                  <a:pt x="6170" y="6979"/>
                  <a:pt x="6149" y="6931"/>
                  <a:pt x="6129" y="6883"/>
                </a:cubicBezTo>
                <a:cubicBezTo>
                  <a:pt x="6109" y="6834"/>
                  <a:pt x="6089" y="6786"/>
                  <a:pt x="6082" y="6714"/>
                </a:cubicBezTo>
                <a:cubicBezTo>
                  <a:pt x="6075" y="6702"/>
                  <a:pt x="6068" y="6641"/>
                  <a:pt x="6068" y="6629"/>
                </a:cubicBezTo>
                <a:cubicBezTo>
                  <a:pt x="6082" y="6593"/>
                  <a:pt x="6102" y="6641"/>
                  <a:pt x="6109" y="6653"/>
                </a:cubicBezTo>
                <a:cubicBezTo>
                  <a:pt x="6116" y="6690"/>
                  <a:pt x="6129" y="6714"/>
                  <a:pt x="6142" y="6750"/>
                </a:cubicBezTo>
                <a:cubicBezTo>
                  <a:pt x="6149" y="6774"/>
                  <a:pt x="6163" y="6798"/>
                  <a:pt x="6176" y="6810"/>
                </a:cubicBezTo>
                <a:cubicBezTo>
                  <a:pt x="6190" y="6822"/>
                  <a:pt x="6203" y="6834"/>
                  <a:pt x="6217" y="6822"/>
                </a:cubicBezTo>
                <a:cubicBezTo>
                  <a:pt x="6237" y="6798"/>
                  <a:pt x="6244" y="6762"/>
                  <a:pt x="6244" y="6726"/>
                </a:cubicBezTo>
                <a:cubicBezTo>
                  <a:pt x="6251" y="6666"/>
                  <a:pt x="6237" y="6617"/>
                  <a:pt x="6217" y="6569"/>
                </a:cubicBezTo>
                <a:cubicBezTo>
                  <a:pt x="6196" y="6521"/>
                  <a:pt x="6176" y="6473"/>
                  <a:pt x="6156" y="6436"/>
                </a:cubicBezTo>
                <a:cubicBezTo>
                  <a:pt x="6136" y="6400"/>
                  <a:pt x="6122" y="6376"/>
                  <a:pt x="6109" y="6340"/>
                </a:cubicBezTo>
                <a:cubicBezTo>
                  <a:pt x="6095" y="6304"/>
                  <a:pt x="6028" y="6087"/>
                  <a:pt x="6075" y="6050"/>
                </a:cubicBezTo>
                <a:cubicBezTo>
                  <a:pt x="6089" y="6050"/>
                  <a:pt x="6102" y="6063"/>
                  <a:pt x="6109" y="6075"/>
                </a:cubicBezTo>
                <a:cubicBezTo>
                  <a:pt x="6122" y="6087"/>
                  <a:pt x="6129" y="6111"/>
                  <a:pt x="6136" y="6123"/>
                </a:cubicBezTo>
                <a:cubicBezTo>
                  <a:pt x="6156" y="6159"/>
                  <a:pt x="6183" y="6183"/>
                  <a:pt x="6210" y="6183"/>
                </a:cubicBezTo>
                <a:cubicBezTo>
                  <a:pt x="6217" y="6183"/>
                  <a:pt x="6230" y="6183"/>
                  <a:pt x="6230" y="6171"/>
                </a:cubicBezTo>
                <a:cubicBezTo>
                  <a:pt x="6244" y="6159"/>
                  <a:pt x="6244" y="6135"/>
                  <a:pt x="6244" y="6111"/>
                </a:cubicBezTo>
                <a:cubicBezTo>
                  <a:pt x="6244" y="6050"/>
                  <a:pt x="6224" y="5990"/>
                  <a:pt x="6203" y="5930"/>
                </a:cubicBezTo>
                <a:cubicBezTo>
                  <a:pt x="6176" y="5870"/>
                  <a:pt x="6163" y="5809"/>
                  <a:pt x="6142" y="5749"/>
                </a:cubicBezTo>
                <a:cubicBezTo>
                  <a:pt x="6116" y="5677"/>
                  <a:pt x="6089" y="5616"/>
                  <a:pt x="6082" y="5532"/>
                </a:cubicBezTo>
                <a:cubicBezTo>
                  <a:pt x="6129" y="5459"/>
                  <a:pt x="6170" y="5701"/>
                  <a:pt x="6224" y="5665"/>
                </a:cubicBezTo>
                <a:cubicBezTo>
                  <a:pt x="6264" y="5640"/>
                  <a:pt x="6251" y="5532"/>
                  <a:pt x="6224" y="5472"/>
                </a:cubicBezTo>
                <a:cubicBezTo>
                  <a:pt x="6170" y="5327"/>
                  <a:pt x="6136" y="5170"/>
                  <a:pt x="6116" y="5001"/>
                </a:cubicBezTo>
                <a:cubicBezTo>
                  <a:pt x="6102" y="4917"/>
                  <a:pt x="6095" y="4832"/>
                  <a:pt x="6089" y="4748"/>
                </a:cubicBezTo>
                <a:cubicBezTo>
                  <a:pt x="6089" y="4712"/>
                  <a:pt x="6089" y="4531"/>
                  <a:pt x="6041" y="4579"/>
                </a:cubicBezTo>
                <a:cubicBezTo>
                  <a:pt x="6028" y="4591"/>
                  <a:pt x="6028" y="4627"/>
                  <a:pt x="6021" y="4651"/>
                </a:cubicBezTo>
                <a:cubicBezTo>
                  <a:pt x="6008" y="4796"/>
                  <a:pt x="5987" y="4929"/>
                  <a:pt x="5967" y="5074"/>
                </a:cubicBezTo>
                <a:cubicBezTo>
                  <a:pt x="5954" y="5182"/>
                  <a:pt x="5940" y="5339"/>
                  <a:pt x="5906" y="5435"/>
                </a:cubicBezTo>
                <a:cubicBezTo>
                  <a:pt x="5879" y="5484"/>
                  <a:pt x="5852" y="5520"/>
                  <a:pt x="5859" y="5592"/>
                </a:cubicBezTo>
                <a:cubicBezTo>
                  <a:pt x="5859" y="5604"/>
                  <a:pt x="5859" y="5604"/>
                  <a:pt x="5859" y="5616"/>
                </a:cubicBezTo>
                <a:cubicBezTo>
                  <a:pt x="5859" y="5616"/>
                  <a:pt x="5866" y="5628"/>
                  <a:pt x="5872" y="5628"/>
                </a:cubicBezTo>
                <a:cubicBezTo>
                  <a:pt x="5920" y="5652"/>
                  <a:pt x="5947" y="5592"/>
                  <a:pt x="5981" y="5544"/>
                </a:cubicBezTo>
                <a:cubicBezTo>
                  <a:pt x="5981" y="5532"/>
                  <a:pt x="5987" y="5520"/>
                  <a:pt x="5994" y="5520"/>
                </a:cubicBezTo>
                <a:cubicBezTo>
                  <a:pt x="5994" y="5520"/>
                  <a:pt x="6001" y="5520"/>
                  <a:pt x="6008" y="5520"/>
                </a:cubicBezTo>
                <a:cubicBezTo>
                  <a:pt x="6021" y="5544"/>
                  <a:pt x="6008" y="5604"/>
                  <a:pt x="6008" y="5616"/>
                </a:cubicBezTo>
                <a:cubicBezTo>
                  <a:pt x="6001" y="5689"/>
                  <a:pt x="5981" y="5761"/>
                  <a:pt x="5960" y="5821"/>
                </a:cubicBezTo>
                <a:cubicBezTo>
                  <a:pt x="5920" y="5918"/>
                  <a:pt x="5866" y="5990"/>
                  <a:pt x="5839" y="6099"/>
                </a:cubicBezTo>
                <a:cubicBezTo>
                  <a:pt x="5832" y="6111"/>
                  <a:pt x="5825" y="6135"/>
                  <a:pt x="5825" y="6159"/>
                </a:cubicBezTo>
                <a:cubicBezTo>
                  <a:pt x="5825" y="6207"/>
                  <a:pt x="5852" y="6231"/>
                  <a:pt x="5879" y="6243"/>
                </a:cubicBezTo>
                <a:cubicBezTo>
                  <a:pt x="5906" y="6243"/>
                  <a:pt x="5926" y="6195"/>
                  <a:pt x="5940" y="6147"/>
                </a:cubicBezTo>
                <a:cubicBezTo>
                  <a:pt x="5947" y="6123"/>
                  <a:pt x="5954" y="6087"/>
                  <a:pt x="5967" y="6063"/>
                </a:cubicBezTo>
                <a:cubicBezTo>
                  <a:pt x="5974" y="6063"/>
                  <a:pt x="5981" y="6063"/>
                  <a:pt x="5981" y="6063"/>
                </a:cubicBezTo>
                <a:cubicBezTo>
                  <a:pt x="5987" y="6075"/>
                  <a:pt x="5987" y="6075"/>
                  <a:pt x="5987" y="6075"/>
                </a:cubicBezTo>
                <a:cubicBezTo>
                  <a:pt x="5987" y="6147"/>
                  <a:pt x="5981" y="6219"/>
                  <a:pt x="5967" y="6280"/>
                </a:cubicBezTo>
                <a:cubicBezTo>
                  <a:pt x="5947" y="6340"/>
                  <a:pt x="5920" y="6376"/>
                  <a:pt x="5893" y="6436"/>
                </a:cubicBezTo>
                <a:cubicBezTo>
                  <a:pt x="5879" y="6461"/>
                  <a:pt x="5859" y="6485"/>
                  <a:pt x="5852" y="6521"/>
                </a:cubicBezTo>
                <a:cubicBezTo>
                  <a:pt x="5846" y="6545"/>
                  <a:pt x="5839" y="6569"/>
                  <a:pt x="5839" y="6593"/>
                </a:cubicBezTo>
                <a:cubicBezTo>
                  <a:pt x="5839" y="6617"/>
                  <a:pt x="5852" y="6653"/>
                  <a:pt x="5866" y="6653"/>
                </a:cubicBezTo>
                <a:cubicBezTo>
                  <a:pt x="5886" y="6678"/>
                  <a:pt x="5906" y="6653"/>
                  <a:pt x="5920" y="6629"/>
                </a:cubicBezTo>
                <a:cubicBezTo>
                  <a:pt x="5933" y="6617"/>
                  <a:pt x="5974" y="6497"/>
                  <a:pt x="5987" y="6545"/>
                </a:cubicBezTo>
                <a:cubicBezTo>
                  <a:pt x="5994" y="6557"/>
                  <a:pt x="5981" y="6617"/>
                  <a:pt x="5981" y="6641"/>
                </a:cubicBezTo>
                <a:cubicBezTo>
                  <a:pt x="5974" y="6702"/>
                  <a:pt x="5960" y="6762"/>
                  <a:pt x="5947" y="6822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364"/>
                  <a:pt x="5461" y="6304"/>
                  <a:pt x="5441" y="6255"/>
                </a:cubicBezTo>
                <a:cubicBezTo>
                  <a:pt x="5414" y="6195"/>
                  <a:pt x="5400" y="6123"/>
                  <a:pt x="5380" y="6063"/>
                </a:cubicBezTo>
                <a:cubicBezTo>
                  <a:pt x="5353" y="5990"/>
                  <a:pt x="5326" y="5930"/>
                  <a:pt x="5319" y="5845"/>
                </a:cubicBezTo>
                <a:cubicBezTo>
                  <a:pt x="5359" y="5773"/>
                  <a:pt x="5407" y="6014"/>
                  <a:pt x="5461" y="5978"/>
                </a:cubicBezTo>
                <a:cubicBezTo>
                  <a:pt x="5501" y="5954"/>
                  <a:pt x="5481" y="5845"/>
                  <a:pt x="5461" y="5785"/>
                </a:cubicBezTo>
                <a:cubicBezTo>
                  <a:pt x="5407" y="5640"/>
                  <a:pt x="5373" y="5484"/>
                  <a:pt x="5346" y="5315"/>
                </a:cubicBezTo>
                <a:cubicBezTo>
                  <a:pt x="5339" y="5230"/>
                  <a:pt x="5332" y="5146"/>
                  <a:pt x="5326" y="5062"/>
                </a:cubicBezTo>
                <a:cubicBezTo>
                  <a:pt x="5319" y="5025"/>
                  <a:pt x="5326" y="4844"/>
                  <a:pt x="5279" y="4893"/>
                </a:cubicBezTo>
                <a:cubicBezTo>
                  <a:pt x="5265" y="4905"/>
                  <a:pt x="5265" y="4941"/>
                  <a:pt x="5258" y="4965"/>
                </a:cubicBezTo>
                <a:cubicBezTo>
                  <a:pt x="5238" y="5110"/>
                  <a:pt x="5224" y="5254"/>
                  <a:pt x="5204" y="5387"/>
                </a:cubicBezTo>
                <a:cubicBezTo>
                  <a:pt x="5191" y="5508"/>
                  <a:pt x="5177" y="5652"/>
                  <a:pt x="5137" y="5749"/>
                </a:cubicBezTo>
                <a:cubicBezTo>
                  <a:pt x="5117" y="5797"/>
                  <a:pt x="5089" y="5845"/>
                  <a:pt x="5096" y="5906"/>
                </a:cubicBezTo>
                <a:cubicBezTo>
                  <a:pt x="5096" y="5918"/>
                  <a:pt x="5096" y="5918"/>
                  <a:pt x="5096" y="5930"/>
                </a:cubicBezTo>
                <a:cubicBezTo>
                  <a:pt x="5096" y="5930"/>
                  <a:pt x="5103" y="5942"/>
                  <a:pt x="5110" y="5942"/>
                </a:cubicBezTo>
                <a:cubicBezTo>
                  <a:pt x="5157" y="5966"/>
                  <a:pt x="5184" y="5906"/>
                  <a:pt x="5218" y="5857"/>
                </a:cubicBezTo>
                <a:cubicBezTo>
                  <a:pt x="5218" y="5845"/>
                  <a:pt x="5224" y="5845"/>
                  <a:pt x="5231" y="5833"/>
                </a:cubicBezTo>
                <a:cubicBezTo>
                  <a:pt x="5231" y="5833"/>
                  <a:pt x="5238" y="5833"/>
                  <a:pt x="5245" y="5833"/>
                </a:cubicBezTo>
                <a:cubicBezTo>
                  <a:pt x="5258" y="5857"/>
                  <a:pt x="5245" y="5918"/>
                  <a:pt x="5245" y="5930"/>
                </a:cubicBezTo>
                <a:cubicBezTo>
                  <a:pt x="5238" y="6002"/>
                  <a:pt x="5218" y="6075"/>
                  <a:pt x="5198" y="6135"/>
                </a:cubicBezTo>
                <a:cubicBezTo>
                  <a:pt x="5191" y="6147"/>
                  <a:pt x="5184" y="6159"/>
                  <a:pt x="5177" y="6183"/>
                </a:cubicBezTo>
                <a:cubicBezTo>
                  <a:pt x="4948" y="5990"/>
                  <a:pt x="4948" y="5990"/>
                  <a:pt x="4948" y="5990"/>
                </a:cubicBezTo>
                <a:cubicBezTo>
                  <a:pt x="4934" y="5966"/>
                  <a:pt x="4921" y="5942"/>
                  <a:pt x="4907" y="5918"/>
                </a:cubicBezTo>
                <a:cubicBezTo>
                  <a:pt x="4894" y="5882"/>
                  <a:pt x="4874" y="5857"/>
                  <a:pt x="4860" y="5821"/>
                </a:cubicBezTo>
                <a:cubicBezTo>
                  <a:pt x="4847" y="5785"/>
                  <a:pt x="4779" y="5568"/>
                  <a:pt x="4826" y="5532"/>
                </a:cubicBezTo>
                <a:cubicBezTo>
                  <a:pt x="4840" y="5532"/>
                  <a:pt x="4853" y="5544"/>
                  <a:pt x="4860" y="5556"/>
                </a:cubicBezTo>
                <a:cubicBezTo>
                  <a:pt x="4874" y="5568"/>
                  <a:pt x="4880" y="5592"/>
                  <a:pt x="4887" y="5604"/>
                </a:cubicBezTo>
                <a:cubicBezTo>
                  <a:pt x="4907" y="5640"/>
                  <a:pt x="4934" y="5665"/>
                  <a:pt x="4968" y="5665"/>
                </a:cubicBezTo>
                <a:cubicBezTo>
                  <a:pt x="4975" y="5665"/>
                  <a:pt x="4982" y="5665"/>
                  <a:pt x="4988" y="5652"/>
                </a:cubicBezTo>
                <a:cubicBezTo>
                  <a:pt x="4995" y="5640"/>
                  <a:pt x="5002" y="5616"/>
                  <a:pt x="5002" y="5592"/>
                </a:cubicBezTo>
                <a:cubicBezTo>
                  <a:pt x="5002" y="5532"/>
                  <a:pt x="4975" y="5472"/>
                  <a:pt x="4954" y="5411"/>
                </a:cubicBezTo>
                <a:cubicBezTo>
                  <a:pt x="4928" y="5351"/>
                  <a:pt x="4914" y="5291"/>
                  <a:pt x="4894" y="5230"/>
                </a:cubicBezTo>
                <a:cubicBezTo>
                  <a:pt x="4867" y="5158"/>
                  <a:pt x="4840" y="5098"/>
                  <a:pt x="4833" y="5013"/>
                </a:cubicBezTo>
                <a:cubicBezTo>
                  <a:pt x="4880" y="4941"/>
                  <a:pt x="4921" y="5182"/>
                  <a:pt x="4982" y="5146"/>
                </a:cubicBezTo>
                <a:cubicBezTo>
                  <a:pt x="5022" y="5122"/>
                  <a:pt x="5002" y="5013"/>
                  <a:pt x="4975" y="4953"/>
                </a:cubicBezTo>
                <a:cubicBezTo>
                  <a:pt x="4921" y="4808"/>
                  <a:pt x="4887" y="4651"/>
                  <a:pt x="4867" y="4483"/>
                </a:cubicBezTo>
                <a:cubicBezTo>
                  <a:pt x="4853" y="4398"/>
                  <a:pt x="4847" y="4314"/>
                  <a:pt x="4840" y="4229"/>
                </a:cubicBezTo>
                <a:cubicBezTo>
                  <a:pt x="4840" y="4193"/>
                  <a:pt x="4840" y="4000"/>
                  <a:pt x="4799" y="4061"/>
                </a:cubicBezTo>
                <a:cubicBezTo>
                  <a:pt x="4786" y="4073"/>
                  <a:pt x="4779" y="4097"/>
                  <a:pt x="4772" y="4133"/>
                </a:cubicBezTo>
                <a:cubicBezTo>
                  <a:pt x="4759" y="4266"/>
                  <a:pt x="4739" y="4410"/>
                  <a:pt x="4718" y="4555"/>
                </a:cubicBezTo>
                <a:cubicBezTo>
                  <a:pt x="4705" y="4664"/>
                  <a:pt x="4698" y="4820"/>
                  <a:pt x="4658" y="4917"/>
                </a:cubicBezTo>
                <a:cubicBezTo>
                  <a:pt x="4631" y="4965"/>
                  <a:pt x="4604" y="5001"/>
                  <a:pt x="4610" y="5074"/>
                </a:cubicBezTo>
                <a:cubicBezTo>
                  <a:pt x="4610" y="5086"/>
                  <a:pt x="4610" y="5086"/>
                  <a:pt x="4610" y="5098"/>
                </a:cubicBezTo>
                <a:cubicBezTo>
                  <a:pt x="4610" y="5098"/>
                  <a:pt x="4617" y="5110"/>
                  <a:pt x="4624" y="5110"/>
                </a:cubicBezTo>
                <a:cubicBezTo>
                  <a:pt x="4671" y="5134"/>
                  <a:pt x="4705" y="5074"/>
                  <a:pt x="4732" y="5025"/>
                </a:cubicBezTo>
                <a:cubicBezTo>
                  <a:pt x="4739" y="5013"/>
                  <a:pt x="4739" y="5001"/>
                  <a:pt x="4745" y="5001"/>
                </a:cubicBezTo>
                <a:cubicBezTo>
                  <a:pt x="4752" y="5001"/>
                  <a:pt x="4759" y="5001"/>
                  <a:pt x="4759" y="5001"/>
                </a:cubicBezTo>
                <a:cubicBezTo>
                  <a:pt x="4772" y="5025"/>
                  <a:pt x="4759" y="5074"/>
                  <a:pt x="4759" y="5098"/>
                </a:cubicBezTo>
                <a:cubicBezTo>
                  <a:pt x="4752" y="5170"/>
                  <a:pt x="4732" y="5242"/>
                  <a:pt x="4712" y="5303"/>
                </a:cubicBezTo>
                <a:cubicBezTo>
                  <a:pt x="4671" y="5387"/>
                  <a:pt x="4624" y="5472"/>
                  <a:pt x="4590" y="5580"/>
                </a:cubicBezTo>
                <a:cubicBezTo>
                  <a:pt x="4583" y="5592"/>
                  <a:pt x="4577" y="5616"/>
                  <a:pt x="4577" y="5640"/>
                </a:cubicBezTo>
                <a:cubicBezTo>
                  <a:pt x="4583" y="5689"/>
                  <a:pt x="4604" y="5713"/>
                  <a:pt x="4631" y="5713"/>
                </a:cubicBezTo>
                <a:cubicBezTo>
                  <a:pt x="4664" y="5725"/>
                  <a:pt x="4678" y="5677"/>
                  <a:pt x="4691" y="5628"/>
                </a:cubicBezTo>
                <a:cubicBezTo>
                  <a:pt x="4698" y="5592"/>
                  <a:pt x="4705" y="5568"/>
                  <a:pt x="4725" y="5544"/>
                </a:cubicBezTo>
                <a:cubicBezTo>
                  <a:pt x="4725" y="5544"/>
                  <a:pt x="4732" y="5544"/>
                  <a:pt x="4739" y="5544"/>
                </a:cubicBezTo>
                <a:cubicBezTo>
                  <a:pt x="4739" y="5556"/>
                  <a:pt x="4739" y="5556"/>
                  <a:pt x="4739" y="5556"/>
                </a:cubicBezTo>
                <a:cubicBezTo>
                  <a:pt x="4739" y="5628"/>
                  <a:pt x="4732" y="5689"/>
                  <a:pt x="4718" y="5761"/>
                </a:cubicBezTo>
                <a:cubicBezTo>
                  <a:pt x="4712" y="5773"/>
                  <a:pt x="4712" y="5785"/>
                  <a:pt x="4705" y="5785"/>
                </a:cubicBezTo>
                <a:cubicBezTo>
                  <a:pt x="4388" y="5532"/>
                  <a:pt x="4388" y="5532"/>
                  <a:pt x="4388" y="5532"/>
                </a:cubicBezTo>
                <a:cubicBezTo>
                  <a:pt x="4381" y="5435"/>
                  <a:pt x="4354" y="5351"/>
                  <a:pt x="4327" y="5291"/>
                </a:cubicBezTo>
                <a:cubicBezTo>
                  <a:pt x="4279" y="5182"/>
                  <a:pt x="4219" y="5074"/>
                  <a:pt x="4232" y="4941"/>
                </a:cubicBezTo>
                <a:cubicBezTo>
                  <a:pt x="4279" y="4953"/>
                  <a:pt x="4293" y="5098"/>
                  <a:pt x="4347" y="5098"/>
                </a:cubicBezTo>
                <a:cubicBezTo>
                  <a:pt x="4381" y="5098"/>
                  <a:pt x="4394" y="5013"/>
                  <a:pt x="4388" y="4941"/>
                </a:cubicBezTo>
                <a:cubicBezTo>
                  <a:pt x="4374" y="4808"/>
                  <a:pt x="4307" y="4712"/>
                  <a:pt x="4259" y="4603"/>
                </a:cubicBezTo>
                <a:cubicBezTo>
                  <a:pt x="4239" y="4555"/>
                  <a:pt x="4219" y="4495"/>
                  <a:pt x="4205" y="4434"/>
                </a:cubicBezTo>
                <a:cubicBezTo>
                  <a:pt x="4205" y="4410"/>
                  <a:pt x="4192" y="4362"/>
                  <a:pt x="4199" y="4338"/>
                </a:cubicBezTo>
                <a:cubicBezTo>
                  <a:pt x="4212" y="4314"/>
                  <a:pt x="4232" y="4350"/>
                  <a:pt x="4239" y="4374"/>
                </a:cubicBezTo>
                <a:cubicBezTo>
                  <a:pt x="4246" y="4398"/>
                  <a:pt x="4259" y="4434"/>
                  <a:pt x="4273" y="4458"/>
                </a:cubicBezTo>
                <a:cubicBezTo>
                  <a:pt x="4279" y="4483"/>
                  <a:pt x="4293" y="4507"/>
                  <a:pt x="4300" y="4519"/>
                </a:cubicBezTo>
                <a:cubicBezTo>
                  <a:pt x="4313" y="4531"/>
                  <a:pt x="4334" y="4543"/>
                  <a:pt x="4347" y="4531"/>
                </a:cubicBezTo>
                <a:cubicBezTo>
                  <a:pt x="4367" y="4519"/>
                  <a:pt x="4374" y="4483"/>
                  <a:pt x="4374" y="4446"/>
                </a:cubicBezTo>
                <a:cubicBezTo>
                  <a:pt x="4374" y="4386"/>
                  <a:pt x="4367" y="4326"/>
                  <a:pt x="4347" y="4278"/>
                </a:cubicBezTo>
                <a:cubicBezTo>
                  <a:pt x="4327" y="4229"/>
                  <a:pt x="4307" y="4193"/>
                  <a:pt x="4286" y="4145"/>
                </a:cubicBezTo>
                <a:cubicBezTo>
                  <a:pt x="4266" y="4121"/>
                  <a:pt x="4252" y="4085"/>
                  <a:pt x="4239" y="4048"/>
                </a:cubicBezTo>
                <a:cubicBezTo>
                  <a:pt x="4219" y="4012"/>
                  <a:pt x="4158" y="3795"/>
                  <a:pt x="4205" y="3771"/>
                </a:cubicBezTo>
                <a:cubicBezTo>
                  <a:pt x="4219" y="3759"/>
                  <a:pt x="4232" y="3771"/>
                  <a:pt x="4239" y="3783"/>
                </a:cubicBezTo>
                <a:cubicBezTo>
                  <a:pt x="4246" y="3807"/>
                  <a:pt x="4252" y="3819"/>
                  <a:pt x="4266" y="3843"/>
                </a:cubicBezTo>
                <a:cubicBezTo>
                  <a:pt x="4279" y="3880"/>
                  <a:pt x="4313" y="3904"/>
                  <a:pt x="4340" y="3904"/>
                </a:cubicBezTo>
                <a:cubicBezTo>
                  <a:pt x="4347" y="3892"/>
                  <a:pt x="4354" y="3892"/>
                  <a:pt x="4361" y="3892"/>
                </a:cubicBezTo>
                <a:cubicBezTo>
                  <a:pt x="4374" y="3880"/>
                  <a:pt x="4374" y="3855"/>
                  <a:pt x="4374" y="3831"/>
                </a:cubicBezTo>
                <a:cubicBezTo>
                  <a:pt x="4374" y="3759"/>
                  <a:pt x="4354" y="3699"/>
                  <a:pt x="4334" y="3650"/>
                </a:cubicBezTo>
                <a:cubicBezTo>
                  <a:pt x="4307" y="3590"/>
                  <a:pt x="4293" y="3530"/>
                  <a:pt x="4266" y="3470"/>
                </a:cubicBezTo>
                <a:cubicBezTo>
                  <a:pt x="4246" y="3397"/>
                  <a:pt x="4219" y="3337"/>
                  <a:pt x="4212" y="3252"/>
                </a:cubicBezTo>
                <a:cubicBezTo>
                  <a:pt x="4252" y="3168"/>
                  <a:pt x="4300" y="3409"/>
                  <a:pt x="4354" y="3385"/>
                </a:cubicBezTo>
                <a:cubicBezTo>
                  <a:pt x="4394" y="3361"/>
                  <a:pt x="4374" y="3252"/>
                  <a:pt x="4354" y="3192"/>
                </a:cubicBezTo>
                <a:cubicBezTo>
                  <a:pt x="4300" y="3047"/>
                  <a:pt x="4259" y="2879"/>
                  <a:pt x="4239" y="2710"/>
                </a:cubicBezTo>
                <a:cubicBezTo>
                  <a:pt x="4232" y="2625"/>
                  <a:pt x="4226" y="2541"/>
                  <a:pt x="4219" y="2456"/>
                </a:cubicBezTo>
                <a:cubicBezTo>
                  <a:pt x="4212" y="2420"/>
                  <a:pt x="4219" y="2239"/>
                  <a:pt x="4172" y="2288"/>
                </a:cubicBezTo>
                <a:cubicBezTo>
                  <a:pt x="4158" y="2312"/>
                  <a:pt x="4158" y="2336"/>
                  <a:pt x="4151" y="2360"/>
                </a:cubicBezTo>
                <a:cubicBezTo>
                  <a:pt x="4131" y="2505"/>
                  <a:pt x="4118" y="2649"/>
                  <a:pt x="4097" y="2794"/>
                </a:cubicBezTo>
                <a:cubicBezTo>
                  <a:pt x="4077" y="2903"/>
                  <a:pt x="4070" y="3059"/>
                  <a:pt x="4030" y="3144"/>
                </a:cubicBezTo>
                <a:cubicBezTo>
                  <a:pt x="4009" y="3204"/>
                  <a:pt x="3982" y="3240"/>
                  <a:pt x="3982" y="3313"/>
                </a:cubicBezTo>
                <a:cubicBezTo>
                  <a:pt x="3982" y="3313"/>
                  <a:pt x="3982" y="3325"/>
                  <a:pt x="3989" y="3325"/>
                </a:cubicBezTo>
                <a:cubicBezTo>
                  <a:pt x="3989" y="3337"/>
                  <a:pt x="3996" y="3337"/>
                  <a:pt x="3996" y="3337"/>
                </a:cubicBezTo>
                <a:cubicBezTo>
                  <a:pt x="4043" y="3373"/>
                  <a:pt x="4077" y="3313"/>
                  <a:pt x="4111" y="3252"/>
                </a:cubicBezTo>
                <a:cubicBezTo>
                  <a:pt x="4111" y="3252"/>
                  <a:pt x="4118" y="3240"/>
                  <a:pt x="4118" y="3240"/>
                </a:cubicBezTo>
                <a:cubicBezTo>
                  <a:pt x="4124" y="3228"/>
                  <a:pt x="4131" y="3228"/>
                  <a:pt x="4138" y="3240"/>
                </a:cubicBezTo>
                <a:cubicBezTo>
                  <a:pt x="4144" y="3252"/>
                  <a:pt x="4138" y="3313"/>
                  <a:pt x="4138" y="3337"/>
                </a:cubicBezTo>
                <a:cubicBezTo>
                  <a:pt x="4131" y="3409"/>
                  <a:pt x="4111" y="3470"/>
                  <a:pt x="4084" y="3530"/>
                </a:cubicBezTo>
                <a:cubicBezTo>
                  <a:pt x="4050" y="3626"/>
                  <a:pt x="3996" y="3711"/>
                  <a:pt x="3969" y="3807"/>
                </a:cubicBezTo>
                <a:cubicBezTo>
                  <a:pt x="3962" y="3831"/>
                  <a:pt x="3956" y="3855"/>
                  <a:pt x="3956" y="3880"/>
                </a:cubicBezTo>
                <a:cubicBezTo>
                  <a:pt x="3956" y="3928"/>
                  <a:pt x="3982" y="3952"/>
                  <a:pt x="4009" y="3952"/>
                </a:cubicBezTo>
                <a:cubicBezTo>
                  <a:pt x="4037" y="3952"/>
                  <a:pt x="4057" y="3916"/>
                  <a:pt x="4070" y="3868"/>
                </a:cubicBezTo>
                <a:cubicBezTo>
                  <a:pt x="4077" y="3831"/>
                  <a:pt x="4084" y="3795"/>
                  <a:pt x="4097" y="3783"/>
                </a:cubicBezTo>
                <a:cubicBezTo>
                  <a:pt x="4104" y="3771"/>
                  <a:pt x="4111" y="3771"/>
                  <a:pt x="4111" y="3783"/>
                </a:cubicBezTo>
                <a:cubicBezTo>
                  <a:pt x="4111" y="3783"/>
                  <a:pt x="4111" y="3783"/>
                  <a:pt x="4111" y="3795"/>
                </a:cubicBezTo>
                <a:cubicBezTo>
                  <a:pt x="4118" y="3868"/>
                  <a:pt x="4111" y="3928"/>
                  <a:pt x="4091" y="3988"/>
                </a:cubicBezTo>
                <a:cubicBezTo>
                  <a:pt x="4077" y="4061"/>
                  <a:pt x="4050" y="4097"/>
                  <a:pt x="4023" y="4145"/>
                </a:cubicBezTo>
                <a:cubicBezTo>
                  <a:pt x="4003" y="4169"/>
                  <a:pt x="3989" y="4193"/>
                  <a:pt x="3982" y="4229"/>
                </a:cubicBezTo>
                <a:cubicBezTo>
                  <a:pt x="3969" y="4253"/>
                  <a:pt x="3969" y="4278"/>
                  <a:pt x="3969" y="4314"/>
                </a:cubicBezTo>
                <a:cubicBezTo>
                  <a:pt x="3969" y="4338"/>
                  <a:pt x="3982" y="4362"/>
                  <a:pt x="3996" y="4374"/>
                </a:cubicBezTo>
                <a:cubicBezTo>
                  <a:pt x="4016" y="4386"/>
                  <a:pt x="4037" y="4374"/>
                  <a:pt x="4050" y="4338"/>
                </a:cubicBezTo>
                <a:cubicBezTo>
                  <a:pt x="4057" y="4326"/>
                  <a:pt x="4104" y="4205"/>
                  <a:pt x="4118" y="4253"/>
                </a:cubicBezTo>
                <a:cubicBezTo>
                  <a:pt x="4124" y="4278"/>
                  <a:pt x="4111" y="4338"/>
                  <a:pt x="4111" y="4362"/>
                </a:cubicBezTo>
                <a:cubicBezTo>
                  <a:pt x="4097" y="4422"/>
                  <a:pt x="4091" y="4483"/>
                  <a:pt x="4077" y="4543"/>
                </a:cubicBezTo>
                <a:cubicBezTo>
                  <a:pt x="4050" y="4664"/>
                  <a:pt x="4003" y="4784"/>
                  <a:pt x="3956" y="4881"/>
                </a:cubicBezTo>
                <a:cubicBezTo>
                  <a:pt x="3929" y="4917"/>
                  <a:pt x="3902" y="4965"/>
                  <a:pt x="3908" y="5025"/>
                </a:cubicBezTo>
                <a:cubicBezTo>
                  <a:pt x="3908" y="5098"/>
                  <a:pt x="3962" y="5134"/>
                  <a:pt x="3996" y="5110"/>
                </a:cubicBezTo>
                <a:cubicBezTo>
                  <a:pt x="4050" y="5086"/>
                  <a:pt x="4050" y="4989"/>
                  <a:pt x="4084" y="4941"/>
                </a:cubicBezTo>
                <a:cubicBezTo>
                  <a:pt x="4091" y="4941"/>
                  <a:pt x="4091" y="4941"/>
                  <a:pt x="4091" y="4941"/>
                </a:cubicBezTo>
                <a:cubicBezTo>
                  <a:pt x="4104" y="4941"/>
                  <a:pt x="4104" y="4965"/>
                  <a:pt x="4104" y="4977"/>
                </a:cubicBezTo>
                <a:cubicBezTo>
                  <a:pt x="4091" y="5074"/>
                  <a:pt x="4077" y="5158"/>
                  <a:pt x="4050" y="5242"/>
                </a:cubicBezTo>
                <a:cubicBezTo>
                  <a:pt x="3706" y="4965"/>
                  <a:pt x="3706" y="4965"/>
                  <a:pt x="3706" y="4965"/>
                </a:cubicBezTo>
                <a:cubicBezTo>
                  <a:pt x="3692" y="4929"/>
                  <a:pt x="3672" y="4905"/>
                  <a:pt x="3659" y="4881"/>
                </a:cubicBezTo>
                <a:cubicBezTo>
                  <a:pt x="3645" y="4844"/>
                  <a:pt x="3632" y="4808"/>
                  <a:pt x="3611" y="4784"/>
                </a:cubicBezTo>
                <a:cubicBezTo>
                  <a:pt x="3598" y="4748"/>
                  <a:pt x="3530" y="4531"/>
                  <a:pt x="3584" y="4495"/>
                </a:cubicBezTo>
                <a:cubicBezTo>
                  <a:pt x="3591" y="4483"/>
                  <a:pt x="3604" y="4495"/>
                  <a:pt x="3618" y="4519"/>
                </a:cubicBezTo>
                <a:cubicBezTo>
                  <a:pt x="3625" y="4531"/>
                  <a:pt x="3632" y="4543"/>
                  <a:pt x="3638" y="4567"/>
                </a:cubicBezTo>
                <a:cubicBezTo>
                  <a:pt x="3659" y="4603"/>
                  <a:pt x="3686" y="4627"/>
                  <a:pt x="3719" y="4627"/>
                </a:cubicBezTo>
                <a:cubicBezTo>
                  <a:pt x="3726" y="4627"/>
                  <a:pt x="3733" y="4615"/>
                  <a:pt x="3739" y="4615"/>
                </a:cubicBezTo>
                <a:cubicBezTo>
                  <a:pt x="3746" y="4603"/>
                  <a:pt x="3753" y="4579"/>
                  <a:pt x="3753" y="4555"/>
                </a:cubicBezTo>
                <a:cubicBezTo>
                  <a:pt x="3753" y="4495"/>
                  <a:pt x="3733" y="4422"/>
                  <a:pt x="3706" y="4374"/>
                </a:cubicBezTo>
                <a:cubicBezTo>
                  <a:pt x="3686" y="4314"/>
                  <a:pt x="3665" y="4253"/>
                  <a:pt x="3645" y="4193"/>
                </a:cubicBezTo>
                <a:cubicBezTo>
                  <a:pt x="3618" y="4121"/>
                  <a:pt x="3591" y="4061"/>
                  <a:pt x="3591" y="3976"/>
                </a:cubicBezTo>
                <a:cubicBezTo>
                  <a:pt x="3632" y="3904"/>
                  <a:pt x="3672" y="4133"/>
                  <a:pt x="3733" y="4109"/>
                </a:cubicBezTo>
                <a:cubicBezTo>
                  <a:pt x="3773" y="4085"/>
                  <a:pt x="3753" y="3976"/>
                  <a:pt x="3726" y="3916"/>
                </a:cubicBezTo>
                <a:cubicBezTo>
                  <a:pt x="3672" y="3771"/>
                  <a:pt x="3638" y="3602"/>
                  <a:pt x="3618" y="3433"/>
                </a:cubicBezTo>
                <a:cubicBezTo>
                  <a:pt x="3604" y="3349"/>
                  <a:pt x="3598" y="3265"/>
                  <a:pt x="3591" y="3180"/>
                </a:cubicBezTo>
                <a:cubicBezTo>
                  <a:pt x="3591" y="3144"/>
                  <a:pt x="3591" y="2963"/>
                  <a:pt x="3551" y="3023"/>
                </a:cubicBezTo>
                <a:cubicBezTo>
                  <a:pt x="3537" y="3035"/>
                  <a:pt x="3530" y="3059"/>
                  <a:pt x="3530" y="3084"/>
                </a:cubicBezTo>
                <a:cubicBezTo>
                  <a:pt x="3510" y="3228"/>
                  <a:pt x="3490" y="3373"/>
                  <a:pt x="3469" y="3518"/>
                </a:cubicBezTo>
                <a:cubicBezTo>
                  <a:pt x="3456" y="3626"/>
                  <a:pt x="3449" y="3783"/>
                  <a:pt x="3409" y="3880"/>
                </a:cubicBezTo>
                <a:cubicBezTo>
                  <a:pt x="3389" y="3928"/>
                  <a:pt x="3362" y="3964"/>
                  <a:pt x="3362" y="4036"/>
                </a:cubicBezTo>
                <a:cubicBezTo>
                  <a:pt x="3362" y="4036"/>
                  <a:pt x="3362" y="4048"/>
                  <a:pt x="3362" y="4048"/>
                </a:cubicBezTo>
                <a:cubicBezTo>
                  <a:pt x="3368" y="4061"/>
                  <a:pt x="3368" y="4061"/>
                  <a:pt x="3375" y="4073"/>
                </a:cubicBezTo>
                <a:cubicBezTo>
                  <a:pt x="3422" y="4097"/>
                  <a:pt x="3456" y="4036"/>
                  <a:pt x="3483" y="3976"/>
                </a:cubicBezTo>
                <a:cubicBezTo>
                  <a:pt x="3490" y="3976"/>
                  <a:pt x="3490" y="3964"/>
                  <a:pt x="3497" y="3964"/>
                </a:cubicBezTo>
                <a:cubicBezTo>
                  <a:pt x="3503" y="3952"/>
                  <a:pt x="3510" y="3952"/>
                  <a:pt x="3510" y="3964"/>
                </a:cubicBezTo>
                <a:cubicBezTo>
                  <a:pt x="3524" y="3988"/>
                  <a:pt x="3517" y="4036"/>
                  <a:pt x="3510" y="4061"/>
                </a:cubicBezTo>
                <a:cubicBezTo>
                  <a:pt x="3503" y="4133"/>
                  <a:pt x="3490" y="4205"/>
                  <a:pt x="3463" y="4253"/>
                </a:cubicBezTo>
                <a:cubicBezTo>
                  <a:pt x="3422" y="4350"/>
                  <a:pt x="3375" y="4434"/>
                  <a:pt x="3341" y="4531"/>
                </a:cubicBezTo>
                <a:cubicBezTo>
                  <a:pt x="3334" y="4555"/>
                  <a:pt x="3328" y="4579"/>
                  <a:pt x="3334" y="4603"/>
                </a:cubicBezTo>
                <a:cubicBezTo>
                  <a:pt x="3334" y="4651"/>
                  <a:pt x="3362" y="4676"/>
                  <a:pt x="3382" y="4676"/>
                </a:cubicBezTo>
                <a:cubicBezTo>
                  <a:pt x="3416" y="4676"/>
                  <a:pt x="3436" y="4639"/>
                  <a:pt x="3442" y="4591"/>
                </a:cubicBezTo>
                <a:cubicBezTo>
                  <a:pt x="3449" y="4555"/>
                  <a:pt x="3456" y="4519"/>
                  <a:pt x="3476" y="4507"/>
                </a:cubicBezTo>
                <a:cubicBezTo>
                  <a:pt x="3483" y="4507"/>
                  <a:pt x="3483" y="4495"/>
                  <a:pt x="3490" y="4507"/>
                </a:cubicBezTo>
                <a:cubicBezTo>
                  <a:pt x="3490" y="4507"/>
                  <a:pt x="3490" y="4519"/>
                  <a:pt x="3490" y="4519"/>
                </a:cubicBezTo>
                <a:cubicBezTo>
                  <a:pt x="3490" y="4591"/>
                  <a:pt x="3483" y="4651"/>
                  <a:pt x="3469" y="4712"/>
                </a:cubicBezTo>
                <a:cubicBezTo>
                  <a:pt x="3463" y="4736"/>
                  <a:pt x="3463" y="4748"/>
                  <a:pt x="3456" y="4760"/>
                </a:cubicBezTo>
                <a:cubicBezTo>
                  <a:pt x="3064" y="4434"/>
                  <a:pt x="3064" y="4434"/>
                  <a:pt x="3064" y="4434"/>
                </a:cubicBezTo>
                <a:cubicBezTo>
                  <a:pt x="3044" y="4398"/>
                  <a:pt x="3031" y="4362"/>
                  <a:pt x="3011" y="4326"/>
                </a:cubicBezTo>
                <a:cubicBezTo>
                  <a:pt x="2990" y="4278"/>
                  <a:pt x="2970" y="4229"/>
                  <a:pt x="2963" y="4157"/>
                </a:cubicBezTo>
                <a:cubicBezTo>
                  <a:pt x="2957" y="4145"/>
                  <a:pt x="2950" y="4085"/>
                  <a:pt x="2950" y="4073"/>
                </a:cubicBezTo>
                <a:cubicBezTo>
                  <a:pt x="2963" y="4036"/>
                  <a:pt x="2984" y="4085"/>
                  <a:pt x="2990" y="4097"/>
                </a:cubicBezTo>
                <a:cubicBezTo>
                  <a:pt x="2997" y="4133"/>
                  <a:pt x="3011" y="4157"/>
                  <a:pt x="3024" y="4193"/>
                </a:cubicBezTo>
                <a:cubicBezTo>
                  <a:pt x="3031" y="4217"/>
                  <a:pt x="3044" y="4229"/>
                  <a:pt x="3058" y="4253"/>
                </a:cubicBezTo>
                <a:cubicBezTo>
                  <a:pt x="3071" y="4266"/>
                  <a:pt x="3085" y="4266"/>
                  <a:pt x="3098" y="4253"/>
                </a:cubicBezTo>
                <a:cubicBezTo>
                  <a:pt x="3119" y="4241"/>
                  <a:pt x="3125" y="4205"/>
                  <a:pt x="3125" y="4169"/>
                </a:cubicBezTo>
                <a:cubicBezTo>
                  <a:pt x="3132" y="4109"/>
                  <a:pt x="3119" y="4061"/>
                  <a:pt x="3098" y="4012"/>
                </a:cubicBezTo>
                <a:cubicBezTo>
                  <a:pt x="3078" y="3964"/>
                  <a:pt x="3058" y="3916"/>
                  <a:pt x="3038" y="3880"/>
                </a:cubicBezTo>
                <a:cubicBezTo>
                  <a:pt x="3017" y="3843"/>
                  <a:pt x="3004" y="3819"/>
                  <a:pt x="2990" y="3783"/>
                </a:cubicBezTo>
                <a:cubicBezTo>
                  <a:pt x="2977" y="3747"/>
                  <a:pt x="2909" y="3530"/>
                  <a:pt x="2957" y="3494"/>
                </a:cubicBezTo>
                <a:cubicBezTo>
                  <a:pt x="2970" y="3494"/>
                  <a:pt x="2984" y="3506"/>
                  <a:pt x="2990" y="3518"/>
                </a:cubicBezTo>
                <a:cubicBezTo>
                  <a:pt x="3004" y="3530"/>
                  <a:pt x="3011" y="3554"/>
                  <a:pt x="3017" y="3566"/>
                </a:cubicBezTo>
                <a:cubicBezTo>
                  <a:pt x="3038" y="3602"/>
                  <a:pt x="3064" y="3626"/>
                  <a:pt x="3092" y="3626"/>
                </a:cubicBezTo>
                <a:cubicBezTo>
                  <a:pt x="3098" y="3626"/>
                  <a:pt x="3112" y="3626"/>
                  <a:pt x="3112" y="3614"/>
                </a:cubicBezTo>
                <a:cubicBezTo>
                  <a:pt x="3125" y="3602"/>
                  <a:pt x="3125" y="3578"/>
                  <a:pt x="3125" y="3554"/>
                </a:cubicBezTo>
                <a:cubicBezTo>
                  <a:pt x="3125" y="3494"/>
                  <a:pt x="3105" y="3433"/>
                  <a:pt x="3085" y="3373"/>
                </a:cubicBezTo>
                <a:cubicBezTo>
                  <a:pt x="3058" y="3313"/>
                  <a:pt x="3044" y="3252"/>
                  <a:pt x="3024" y="3192"/>
                </a:cubicBezTo>
                <a:cubicBezTo>
                  <a:pt x="2997" y="3120"/>
                  <a:pt x="2970" y="3059"/>
                  <a:pt x="2963" y="2975"/>
                </a:cubicBezTo>
                <a:cubicBezTo>
                  <a:pt x="3011" y="2903"/>
                  <a:pt x="3051" y="3144"/>
                  <a:pt x="3105" y="3108"/>
                </a:cubicBezTo>
                <a:cubicBezTo>
                  <a:pt x="3146" y="3084"/>
                  <a:pt x="3132" y="2975"/>
                  <a:pt x="3105" y="2915"/>
                </a:cubicBezTo>
                <a:cubicBezTo>
                  <a:pt x="3051" y="2770"/>
                  <a:pt x="3017" y="2613"/>
                  <a:pt x="2990" y="2444"/>
                </a:cubicBezTo>
                <a:cubicBezTo>
                  <a:pt x="2984" y="2360"/>
                  <a:pt x="2977" y="2276"/>
                  <a:pt x="2970" y="2191"/>
                </a:cubicBezTo>
                <a:cubicBezTo>
                  <a:pt x="2970" y="2155"/>
                  <a:pt x="2970" y="1974"/>
                  <a:pt x="2923" y="2022"/>
                </a:cubicBezTo>
                <a:cubicBezTo>
                  <a:pt x="2909" y="2034"/>
                  <a:pt x="2909" y="2058"/>
                  <a:pt x="2902" y="2095"/>
                </a:cubicBezTo>
                <a:cubicBezTo>
                  <a:pt x="2889" y="2239"/>
                  <a:pt x="2869" y="2372"/>
                  <a:pt x="2848" y="2517"/>
                </a:cubicBezTo>
                <a:cubicBezTo>
                  <a:pt x="2835" y="2625"/>
                  <a:pt x="2822" y="2782"/>
                  <a:pt x="2781" y="2879"/>
                </a:cubicBezTo>
                <a:cubicBezTo>
                  <a:pt x="2761" y="2927"/>
                  <a:pt x="2734" y="2963"/>
                  <a:pt x="2741" y="3035"/>
                </a:cubicBezTo>
                <a:cubicBezTo>
                  <a:pt x="2741" y="3047"/>
                  <a:pt x="2741" y="3047"/>
                  <a:pt x="2741" y="3059"/>
                </a:cubicBezTo>
                <a:cubicBezTo>
                  <a:pt x="2741" y="3059"/>
                  <a:pt x="2747" y="3072"/>
                  <a:pt x="2754" y="3072"/>
                </a:cubicBezTo>
                <a:cubicBezTo>
                  <a:pt x="2801" y="3096"/>
                  <a:pt x="2828" y="3035"/>
                  <a:pt x="2862" y="2987"/>
                </a:cubicBezTo>
                <a:cubicBezTo>
                  <a:pt x="2862" y="2975"/>
                  <a:pt x="2869" y="2963"/>
                  <a:pt x="2876" y="2963"/>
                </a:cubicBezTo>
                <a:cubicBezTo>
                  <a:pt x="2876" y="2963"/>
                  <a:pt x="2882" y="2963"/>
                  <a:pt x="2889" y="2963"/>
                </a:cubicBezTo>
                <a:cubicBezTo>
                  <a:pt x="2902" y="2987"/>
                  <a:pt x="2889" y="3035"/>
                  <a:pt x="2889" y="3059"/>
                </a:cubicBezTo>
                <a:cubicBezTo>
                  <a:pt x="2882" y="3132"/>
                  <a:pt x="2862" y="3204"/>
                  <a:pt x="2842" y="3265"/>
                </a:cubicBezTo>
                <a:cubicBezTo>
                  <a:pt x="2801" y="3349"/>
                  <a:pt x="2747" y="3433"/>
                  <a:pt x="2720" y="3542"/>
                </a:cubicBezTo>
                <a:cubicBezTo>
                  <a:pt x="2713" y="3554"/>
                  <a:pt x="2707" y="3578"/>
                  <a:pt x="2707" y="3602"/>
                </a:cubicBezTo>
                <a:cubicBezTo>
                  <a:pt x="2707" y="3650"/>
                  <a:pt x="2734" y="3675"/>
                  <a:pt x="2761" y="3675"/>
                </a:cubicBezTo>
                <a:cubicBezTo>
                  <a:pt x="2788" y="3687"/>
                  <a:pt x="2808" y="3638"/>
                  <a:pt x="2822" y="3590"/>
                </a:cubicBezTo>
                <a:cubicBezTo>
                  <a:pt x="2828" y="3554"/>
                  <a:pt x="2835" y="3530"/>
                  <a:pt x="2848" y="3506"/>
                </a:cubicBezTo>
                <a:cubicBezTo>
                  <a:pt x="2855" y="3506"/>
                  <a:pt x="2862" y="3506"/>
                  <a:pt x="2862" y="3506"/>
                </a:cubicBezTo>
                <a:cubicBezTo>
                  <a:pt x="2869" y="3518"/>
                  <a:pt x="2869" y="3518"/>
                  <a:pt x="2869" y="3518"/>
                </a:cubicBezTo>
                <a:cubicBezTo>
                  <a:pt x="2869" y="3590"/>
                  <a:pt x="2862" y="3663"/>
                  <a:pt x="2842" y="3723"/>
                </a:cubicBezTo>
                <a:cubicBezTo>
                  <a:pt x="2828" y="3783"/>
                  <a:pt x="2801" y="3819"/>
                  <a:pt x="2774" y="3868"/>
                </a:cubicBezTo>
                <a:cubicBezTo>
                  <a:pt x="2761" y="3904"/>
                  <a:pt x="2741" y="3928"/>
                  <a:pt x="2734" y="3964"/>
                </a:cubicBezTo>
                <a:cubicBezTo>
                  <a:pt x="2727" y="3988"/>
                  <a:pt x="2720" y="4012"/>
                  <a:pt x="2720" y="4036"/>
                </a:cubicBezTo>
                <a:cubicBezTo>
                  <a:pt x="2720" y="4061"/>
                  <a:pt x="2734" y="4097"/>
                  <a:pt x="2747" y="4097"/>
                </a:cubicBezTo>
                <a:cubicBezTo>
                  <a:pt x="2768" y="4121"/>
                  <a:pt x="2788" y="4097"/>
                  <a:pt x="2801" y="4073"/>
                </a:cubicBezTo>
                <a:cubicBezTo>
                  <a:pt x="2808" y="4061"/>
                  <a:pt x="2855" y="3940"/>
                  <a:pt x="2869" y="3988"/>
                </a:cubicBezTo>
                <a:cubicBezTo>
                  <a:pt x="2876" y="4000"/>
                  <a:pt x="2862" y="4061"/>
                  <a:pt x="2862" y="4085"/>
                </a:cubicBezTo>
                <a:cubicBezTo>
                  <a:pt x="2855" y="4133"/>
                  <a:pt x="2842" y="4193"/>
                  <a:pt x="2835" y="4241"/>
                </a:cubicBezTo>
                <a:cubicBezTo>
                  <a:pt x="2464" y="3940"/>
                  <a:pt x="2464" y="3940"/>
                  <a:pt x="2464" y="3940"/>
                </a:cubicBezTo>
                <a:cubicBezTo>
                  <a:pt x="2450" y="3904"/>
                  <a:pt x="2430" y="3868"/>
                  <a:pt x="2410" y="3831"/>
                </a:cubicBezTo>
                <a:cubicBezTo>
                  <a:pt x="2396" y="3807"/>
                  <a:pt x="2383" y="3771"/>
                  <a:pt x="2369" y="3735"/>
                </a:cubicBezTo>
                <a:cubicBezTo>
                  <a:pt x="2349" y="3699"/>
                  <a:pt x="2282" y="3482"/>
                  <a:pt x="2336" y="3457"/>
                </a:cubicBezTo>
                <a:cubicBezTo>
                  <a:pt x="2349" y="3445"/>
                  <a:pt x="2356" y="3457"/>
                  <a:pt x="2369" y="3470"/>
                </a:cubicBezTo>
                <a:cubicBezTo>
                  <a:pt x="2376" y="3494"/>
                  <a:pt x="2383" y="3506"/>
                  <a:pt x="2390" y="3530"/>
                </a:cubicBezTo>
                <a:cubicBezTo>
                  <a:pt x="2410" y="3566"/>
                  <a:pt x="2443" y="3590"/>
                  <a:pt x="2471" y="3578"/>
                </a:cubicBezTo>
                <a:cubicBezTo>
                  <a:pt x="2477" y="3578"/>
                  <a:pt x="2484" y="3578"/>
                  <a:pt x="2491" y="3578"/>
                </a:cubicBezTo>
                <a:cubicBezTo>
                  <a:pt x="2498" y="3566"/>
                  <a:pt x="2504" y="3542"/>
                  <a:pt x="2504" y="3518"/>
                </a:cubicBezTo>
                <a:cubicBezTo>
                  <a:pt x="2504" y="3445"/>
                  <a:pt x="2484" y="3385"/>
                  <a:pt x="2464" y="3337"/>
                </a:cubicBezTo>
                <a:cubicBezTo>
                  <a:pt x="2437" y="3277"/>
                  <a:pt x="2417" y="3216"/>
                  <a:pt x="2396" y="3156"/>
                </a:cubicBezTo>
                <a:cubicBezTo>
                  <a:pt x="2376" y="3084"/>
                  <a:pt x="2349" y="3023"/>
                  <a:pt x="2342" y="2939"/>
                </a:cubicBezTo>
                <a:cubicBezTo>
                  <a:pt x="2383" y="2854"/>
                  <a:pt x="2430" y="3096"/>
                  <a:pt x="2484" y="3059"/>
                </a:cubicBezTo>
                <a:cubicBezTo>
                  <a:pt x="2525" y="3047"/>
                  <a:pt x="2504" y="2939"/>
                  <a:pt x="2484" y="2867"/>
                </a:cubicBezTo>
                <a:cubicBezTo>
                  <a:pt x="2423" y="2734"/>
                  <a:pt x="2390" y="2565"/>
                  <a:pt x="2369" y="2396"/>
                </a:cubicBezTo>
                <a:cubicBezTo>
                  <a:pt x="2362" y="2312"/>
                  <a:pt x="2349" y="2227"/>
                  <a:pt x="2342" y="2143"/>
                </a:cubicBezTo>
                <a:cubicBezTo>
                  <a:pt x="2342" y="2107"/>
                  <a:pt x="2342" y="1926"/>
                  <a:pt x="2302" y="1974"/>
                </a:cubicBezTo>
                <a:cubicBezTo>
                  <a:pt x="2288" y="1998"/>
                  <a:pt x="2282" y="2022"/>
                  <a:pt x="2282" y="2046"/>
                </a:cubicBezTo>
                <a:cubicBezTo>
                  <a:pt x="2261" y="2191"/>
                  <a:pt x="2248" y="2336"/>
                  <a:pt x="2228" y="2481"/>
                </a:cubicBezTo>
                <a:cubicBezTo>
                  <a:pt x="2207" y="2589"/>
                  <a:pt x="2201" y="2734"/>
                  <a:pt x="2160" y="2830"/>
                </a:cubicBezTo>
                <a:cubicBezTo>
                  <a:pt x="2140" y="2891"/>
                  <a:pt x="2113" y="2927"/>
                  <a:pt x="2113" y="2999"/>
                </a:cubicBezTo>
                <a:cubicBezTo>
                  <a:pt x="2113" y="2999"/>
                  <a:pt x="2113" y="3011"/>
                  <a:pt x="2113" y="3011"/>
                </a:cubicBezTo>
                <a:cubicBezTo>
                  <a:pt x="2120" y="3023"/>
                  <a:pt x="2126" y="3023"/>
                  <a:pt x="2126" y="3023"/>
                </a:cubicBezTo>
                <a:cubicBezTo>
                  <a:pt x="2173" y="3059"/>
                  <a:pt x="2207" y="2999"/>
                  <a:pt x="2234" y="2939"/>
                </a:cubicBezTo>
                <a:cubicBezTo>
                  <a:pt x="2241" y="2927"/>
                  <a:pt x="2248" y="2927"/>
                  <a:pt x="2248" y="2915"/>
                </a:cubicBezTo>
                <a:cubicBezTo>
                  <a:pt x="2255" y="2915"/>
                  <a:pt x="2261" y="2915"/>
                  <a:pt x="2268" y="2927"/>
                </a:cubicBezTo>
                <a:cubicBezTo>
                  <a:pt x="2275" y="2939"/>
                  <a:pt x="2268" y="2999"/>
                  <a:pt x="2268" y="3023"/>
                </a:cubicBezTo>
                <a:cubicBezTo>
                  <a:pt x="2261" y="3096"/>
                  <a:pt x="2241" y="3156"/>
                  <a:pt x="2214" y="3216"/>
                </a:cubicBezTo>
                <a:cubicBezTo>
                  <a:pt x="2173" y="3313"/>
                  <a:pt x="2126" y="3397"/>
                  <a:pt x="2092" y="3494"/>
                </a:cubicBezTo>
                <a:cubicBezTo>
                  <a:pt x="2086" y="3518"/>
                  <a:pt x="2086" y="3542"/>
                  <a:pt x="2086" y="3566"/>
                </a:cubicBezTo>
                <a:cubicBezTo>
                  <a:pt x="2086" y="3614"/>
                  <a:pt x="2113" y="3638"/>
                  <a:pt x="2133" y="3638"/>
                </a:cubicBezTo>
                <a:cubicBezTo>
                  <a:pt x="2167" y="3638"/>
                  <a:pt x="2187" y="3602"/>
                  <a:pt x="2194" y="3554"/>
                </a:cubicBezTo>
                <a:cubicBezTo>
                  <a:pt x="2201" y="3518"/>
                  <a:pt x="2214" y="3482"/>
                  <a:pt x="2228" y="3470"/>
                </a:cubicBezTo>
                <a:cubicBezTo>
                  <a:pt x="2234" y="3457"/>
                  <a:pt x="2241" y="3457"/>
                  <a:pt x="2241" y="3470"/>
                </a:cubicBezTo>
                <a:cubicBezTo>
                  <a:pt x="2241" y="3470"/>
                  <a:pt x="2241" y="3470"/>
                  <a:pt x="2241" y="3482"/>
                </a:cubicBezTo>
                <a:cubicBezTo>
                  <a:pt x="2248" y="3542"/>
                  <a:pt x="2234" y="3614"/>
                  <a:pt x="2221" y="3675"/>
                </a:cubicBezTo>
                <a:cubicBezTo>
                  <a:pt x="2214" y="3699"/>
                  <a:pt x="2214" y="3711"/>
                  <a:pt x="2207" y="3723"/>
                </a:cubicBezTo>
                <a:cubicBezTo>
                  <a:pt x="1782" y="3373"/>
                  <a:pt x="1782" y="3373"/>
                  <a:pt x="1782" y="3373"/>
                </a:cubicBezTo>
                <a:cubicBezTo>
                  <a:pt x="1775" y="3373"/>
                  <a:pt x="1775" y="3361"/>
                  <a:pt x="1775" y="3361"/>
                </a:cubicBezTo>
                <a:cubicBezTo>
                  <a:pt x="1748" y="3289"/>
                  <a:pt x="1721" y="3228"/>
                  <a:pt x="1715" y="3144"/>
                </a:cubicBezTo>
                <a:cubicBezTo>
                  <a:pt x="1762" y="3059"/>
                  <a:pt x="1802" y="3301"/>
                  <a:pt x="1863" y="3265"/>
                </a:cubicBezTo>
                <a:cubicBezTo>
                  <a:pt x="1903" y="3252"/>
                  <a:pt x="1883" y="3144"/>
                  <a:pt x="1856" y="3072"/>
                </a:cubicBezTo>
                <a:cubicBezTo>
                  <a:pt x="1802" y="2939"/>
                  <a:pt x="1768" y="2770"/>
                  <a:pt x="1748" y="2601"/>
                </a:cubicBezTo>
                <a:cubicBezTo>
                  <a:pt x="1735" y="2517"/>
                  <a:pt x="1728" y="2432"/>
                  <a:pt x="1721" y="2348"/>
                </a:cubicBezTo>
                <a:cubicBezTo>
                  <a:pt x="1721" y="2312"/>
                  <a:pt x="1721" y="2131"/>
                  <a:pt x="1681" y="2179"/>
                </a:cubicBezTo>
                <a:cubicBezTo>
                  <a:pt x="1667" y="2203"/>
                  <a:pt x="1661" y="2227"/>
                  <a:pt x="1654" y="2251"/>
                </a:cubicBezTo>
                <a:cubicBezTo>
                  <a:pt x="1640" y="2396"/>
                  <a:pt x="1620" y="2541"/>
                  <a:pt x="1600" y="2686"/>
                </a:cubicBezTo>
                <a:cubicBezTo>
                  <a:pt x="1586" y="2794"/>
                  <a:pt x="1580" y="2939"/>
                  <a:pt x="1539" y="3035"/>
                </a:cubicBezTo>
                <a:cubicBezTo>
                  <a:pt x="1519" y="3072"/>
                  <a:pt x="1505" y="3108"/>
                  <a:pt x="1498" y="3144"/>
                </a:cubicBezTo>
                <a:cubicBezTo>
                  <a:pt x="1134" y="2842"/>
                  <a:pt x="1134" y="2842"/>
                  <a:pt x="1134" y="2842"/>
                </a:cubicBezTo>
                <a:cubicBezTo>
                  <a:pt x="1114" y="2782"/>
                  <a:pt x="1100" y="2722"/>
                  <a:pt x="1114" y="2649"/>
                </a:cubicBezTo>
                <a:cubicBezTo>
                  <a:pt x="1161" y="2662"/>
                  <a:pt x="1175" y="2818"/>
                  <a:pt x="1229" y="2818"/>
                </a:cubicBezTo>
                <a:cubicBezTo>
                  <a:pt x="1262" y="2818"/>
                  <a:pt x="1276" y="2722"/>
                  <a:pt x="1269" y="2662"/>
                </a:cubicBezTo>
                <a:cubicBezTo>
                  <a:pt x="1255" y="2517"/>
                  <a:pt x="1188" y="2420"/>
                  <a:pt x="1141" y="2312"/>
                </a:cubicBezTo>
                <a:cubicBezTo>
                  <a:pt x="1120" y="2264"/>
                  <a:pt x="1100" y="2215"/>
                  <a:pt x="1087" y="2143"/>
                </a:cubicBezTo>
                <a:cubicBezTo>
                  <a:pt x="1087" y="2131"/>
                  <a:pt x="1073" y="2071"/>
                  <a:pt x="1080" y="2058"/>
                </a:cubicBezTo>
                <a:cubicBezTo>
                  <a:pt x="1094" y="2022"/>
                  <a:pt x="1114" y="2071"/>
                  <a:pt x="1120" y="2083"/>
                </a:cubicBezTo>
                <a:cubicBezTo>
                  <a:pt x="1127" y="2119"/>
                  <a:pt x="1141" y="2143"/>
                  <a:pt x="1154" y="2179"/>
                </a:cubicBezTo>
                <a:cubicBezTo>
                  <a:pt x="1161" y="2203"/>
                  <a:pt x="1168" y="2227"/>
                  <a:pt x="1181" y="2239"/>
                </a:cubicBezTo>
                <a:cubicBezTo>
                  <a:pt x="1195" y="2251"/>
                  <a:pt x="1215" y="2264"/>
                  <a:pt x="1229" y="2251"/>
                </a:cubicBezTo>
                <a:cubicBezTo>
                  <a:pt x="1249" y="2227"/>
                  <a:pt x="1255" y="2191"/>
                  <a:pt x="1255" y="2155"/>
                </a:cubicBezTo>
                <a:cubicBezTo>
                  <a:pt x="1255" y="2095"/>
                  <a:pt x="1249" y="2046"/>
                  <a:pt x="1229" y="1998"/>
                </a:cubicBezTo>
                <a:cubicBezTo>
                  <a:pt x="1208" y="1950"/>
                  <a:pt x="1188" y="1902"/>
                  <a:pt x="1168" y="1866"/>
                </a:cubicBezTo>
                <a:cubicBezTo>
                  <a:pt x="1148" y="1829"/>
                  <a:pt x="1134" y="1805"/>
                  <a:pt x="1120" y="1769"/>
                </a:cubicBezTo>
                <a:cubicBezTo>
                  <a:pt x="1100" y="1733"/>
                  <a:pt x="1040" y="1516"/>
                  <a:pt x="1087" y="1480"/>
                </a:cubicBezTo>
                <a:cubicBezTo>
                  <a:pt x="1100" y="1480"/>
                  <a:pt x="1114" y="1492"/>
                  <a:pt x="1120" y="1504"/>
                </a:cubicBezTo>
                <a:cubicBezTo>
                  <a:pt x="1127" y="1516"/>
                  <a:pt x="1134" y="1540"/>
                  <a:pt x="1148" y="1552"/>
                </a:cubicBezTo>
                <a:cubicBezTo>
                  <a:pt x="1161" y="1588"/>
                  <a:pt x="1195" y="1612"/>
                  <a:pt x="1222" y="1612"/>
                </a:cubicBezTo>
                <a:cubicBezTo>
                  <a:pt x="1229" y="1612"/>
                  <a:pt x="1235" y="1612"/>
                  <a:pt x="1242" y="1600"/>
                </a:cubicBezTo>
                <a:cubicBezTo>
                  <a:pt x="1255" y="1588"/>
                  <a:pt x="1255" y="1564"/>
                  <a:pt x="1255" y="1540"/>
                </a:cubicBezTo>
                <a:cubicBezTo>
                  <a:pt x="1255" y="1480"/>
                  <a:pt x="1235" y="1419"/>
                  <a:pt x="1215" y="1359"/>
                </a:cubicBezTo>
                <a:cubicBezTo>
                  <a:pt x="1188" y="1299"/>
                  <a:pt x="1175" y="1238"/>
                  <a:pt x="1148" y="1178"/>
                </a:cubicBezTo>
                <a:cubicBezTo>
                  <a:pt x="1127" y="1106"/>
                  <a:pt x="1100" y="1045"/>
                  <a:pt x="1094" y="961"/>
                </a:cubicBezTo>
                <a:cubicBezTo>
                  <a:pt x="1134" y="889"/>
                  <a:pt x="1181" y="1130"/>
                  <a:pt x="1235" y="1094"/>
                </a:cubicBezTo>
                <a:cubicBezTo>
                  <a:pt x="1276" y="1070"/>
                  <a:pt x="1255" y="961"/>
                  <a:pt x="1235" y="901"/>
                </a:cubicBezTo>
                <a:cubicBezTo>
                  <a:pt x="1181" y="756"/>
                  <a:pt x="1141" y="599"/>
                  <a:pt x="1120" y="430"/>
                </a:cubicBezTo>
                <a:cubicBezTo>
                  <a:pt x="1114" y="346"/>
                  <a:pt x="1107" y="262"/>
                  <a:pt x="1100" y="177"/>
                </a:cubicBezTo>
                <a:cubicBezTo>
                  <a:pt x="1094" y="141"/>
                  <a:pt x="1100" y="-40"/>
                  <a:pt x="1053" y="8"/>
                </a:cubicBezTo>
                <a:cubicBezTo>
                  <a:pt x="1040" y="20"/>
                  <a:pt x="1040" y="56"/>
                  <a:pt x="1033" y="81"/>
                </a:cubicBezTo>
                <a:cubicBezTo>
                  <a:pt x="1012" y="225"/>
                  <a:pt x="999" y="358"/>
                  <a:pt x="979" y="503"/>
                </a:cubicBezTo>
                <a:cubicBezTo>
                  <a:pt x="959" y="611"/>
                  <a:pt x="952" y="768"/>
                  <a:pt x="911" y="865"/>
                </a:cubicBezTo>
                <a:cubicBezTo>
                  <a:pt x="891" y="913"/>
                  <a:pt x="864" y="949"/>
                  <a:pt x="864" y="1021"/>
                </a:cubicBezTo>
                <a:cubicBezTo>
                  <a:pt x="864" y="1033"/>
                  <a:pt x="864" y="1033"/>
                  <a:pt x="871" y="1045"/>
                </a:cubicBezTo>
                <a:cubicBezTo>
                  <a:pt x="871" y="1045"/>
                  <a:pt x="878" y="1057"/>
                  <a:pt x="878" y="1057"/>
                </a:cubicBezTo>
                <a:cubicBezTo>
                  <a:pt x="925" y="1082"/>
                  <a:pt x="959" y="1021"/>
                  <a:pt x="985" y="973"/>
                </a:cubicBezTo>
                <a:cubicBezTo>
                  <a:pt x="992" y="961"/>
                  <a:pt x="999" y="949"/>
                  <a:pt x="999" y="949"/>
                </a:cubicBezTo>
                <a:cubicBezTo>
                  <a:pt x="1006" y="949"/>
                  <a:pt x="1012" y="949"/>
                  <a:pt x="1019" y="949"/>
                </a:cubicBezTo>
                <a:cubicBezTo>
                  <a:pt x="1026" y="973"/>
                  <a:pt x="1019" y="1033"/>
                  <a:pt x="1019" y="1045"/>
                </a:cubicBezTo>
                <a:cubicBezTo>
                  <a:pt x="1012" y="1118"/>
                  <a:pt x="992" y="1190"/>
                  <a:pt x="965" y="1250"/>
                </a:cubicBezTo>
                <a:cubicBezTo>
                  <a:pt x="932" y="1347"/>
                  <a:pt x="878" y="1419"/>
                  <a:pt x="850" y="1528"/>
                </a:cubicBezTo>
                <a:cubicBezTo>
                  <a:pt x="844" y="1540"/>
                  <a:pt x="837" y="1564"/>
                  <a:pt x="837" y="1588"/>
                </a:cubicBezTo>
                <a:cubicBezTo>
                  <a:pt x="837" y="1636"/>
                  <a:pt x="864" y="1661"/>
                  <a:pt x="891" y="1673"/>
                </a:cubicBezTo>
                <a:cubicBezTo>
                  <a:pt x="918" y="1673"/>
                  <a:pt x="938" y="1624"/>
                  <a:pt x="952" y="1576"/>
                </a:cubicBezTo>
                <a:cubicBezTo>
                  <a:pt x="959" y="1552"/>
                  <a:pt x="965" y="1516"/>
                  <a:pt x="979" y="1492"/>
                </a:cubicBezTo>
                <a:cubicBezTo>
                  <a:pt x="985" y="1492"/>
                  <a:pt x="992" y="1492"/>
                  <a:pt x="992" y="1492"/>
                </a:cubicBezTo>
                <a:cubicBezTo>
                  <a:pt x="992" y="1504"/>
                  <a:pt x="992" y="1504"/>
                  <a:pt x="992" y="1504"/>
                </a:cubicBezTo>
                <a:cubicBezTo>
                  <a:pt x="999" y="1576"/>
                  <a:pt x="992" y="1648"/>
                  <a:pt x="972" y="1709"/>
                </a:cubicBezTo>
                <a:cubicBezTo>
                  <a:pt x="959" y="1769"/>
                  <a:pt x="932" y="1805"/>
                  <a:pt x="905" y="1866"/>
                </a:cubicBezTo>
                <a:cubicBezTo>
                  <a:pt x="884" y="1890"/>
                  <a:pt x="871" y="1914"/>
                  <a:pt x="864" y="1950"/>
                </a:cubicBezTo>
                <a:cubicBezTo>
                  <a:pt x="850" y="1974"/>
                  <a:pt x="850" y="1998"/>
                  <a:pt x="850" y="2022"/>
                </a:cubicBezTo>
                <a:cubicBezTo>
                  <a:pt x="850" y="2046"/>
                  <a:pt x="864" y="2083"/>
                  <a:pt x="878" y="2083"/>
                </a:cubicBezTo>
                <a:cubicBezTo>
                  <a:pt x="898" y="2107"/>
                  <a:pt x="918" y="2083"/>
                  <a:pt x="932" y="2058"/>
                </a:cubicBezTo>
                <a:cubicBezTo>
                  <a:pt x="938" y="2046"/>
                  <a:pt x="979" y="1926"/>
                  <a:pt x="999" y="1974"/>
                </a:cubicBezTo>
                <a:cubicBezTo>
                  <a:pt x="1006" y="1986"/>
                  <a:pt x="992" y="2046"/>
                  <a:pt x="985" y="2071"/>
                </a:cubicBezTo>
                <a:cubicBezTo>
                  <a:pt x="979" y="2131"/>
                  <a:pt x="972" y="2203"/>
                  <a:pt x="959" y="2264"/>
                </a:cubicBezTo>
                <a:cubicBezTo>
                  <a:pt x="932" y="2384"/>
                  <a:pt x="884" y="2493"/>
                  <a:pt x="837" y="2589"/>
                </a:cubicBezTo>
                <a:cubicBezTo>
                  <a:pt x="837" y="2589"/>
                  <a:pt x="837" y="2589"/>
                  <a:pt x="830" y="2589"/>
                </a:cubicBezTo>
                <a:cubicBezTo>
                  <a:pt x="601" y="2408"/>
                  <a:pt x="601" y="2408"/>
                  <a:pt x="601" y="2408"/>
                </a:cubicBezTo>
                <a:cubicBezTo>
                  <a:pt x="587" y="2360"/>
                  <a:pt x="560" y="2312"/>
                  <a:pt x="540" y="2276"/>
                </a:cubicBezTo>
                <a:cubicBezTo>
                  <a:pt x="526" y="2239"/>
                  <a:pt x="506" y="2215"/>
                  <a:pt x="493" y="2179"/>
                </a:cubicBezTo>
                <a:cubicBezTo>
                  <a:pt x="479" y="2143"/>
                  <a:pt x="412" y="1926"/>
                  <a:pt x="466" y="1890"/>
                </a:cubicBezTo>
                <a:cubicBezTo>
                  <a:pt x="472" y="1890"/>
                  <a:pt x="486" y="1902"/>
                  <a:pt x="500" y="1914"/>
                </a:cubicBezTo>
                <a:cubicBezTo>
                  <a:pt x="506" y="1926"/>
                  <a:pt x="513" y="1950"/>
                  <a:pt x="520" y="1962"/>
                </a:cubicBezTo>
                <a:cubicBezTo>
                  <a:pt x="540" y="1998"/>
                  <a:pt x="567" y="2022"/>
                  <a:pt x="601" y="2022"/>
                </a:cubicBezTo>
                <a:cubicBezTo>
                  <a:pt x="608" y="2022"/>
                  <a:pt x="614" y="2022"/>
                  <a:pt x="621" y="2010"/>
                </a:cubicBezTo>
                <a:cubicBezTo>
                  <a:pt x="628" y="1998"/>
                  <a:pt x="635" y="1974"/>
                  <a:pt x="635" y="1950"/>
                </a:cubicBezTo>
                <a:cubicBezTo>
                  <a:pt x="635" y="1890"/>
                  <a:pt x="614" y="1829"/>
                  <a:pt x="587" y="1769"/>
                </a:cubicBezTo>
                <a:cubicBezTo>
                  <a:pt x="567" y="1721"/>
                  <a:pt x="547" y="1648"/>
                  <a:pt x="526" y="1588"/>
                </a:cubicBezTo>
                <a:cubicBezTo>
                  <a:pt x="500" y="1516"/>
                  <a:pt x="472" y="1455"/>
                  <a:pt x="466" y="1371"/>
                </a:cubicBezTo>
                <a:cubicBezTo>
                  <a:pt x="513" y="1299"/>
                  <a:pt x="554" y="1540"/>
                  <a:pt x="614" y="1504"/>
                </a:cubicBezTo>
                <a:cubicBezTo>
                  <a:pt x="655" y="1480"/>
                  <a:pt x="635" y="1371"/>
                  <a:pt x="608" y="1311"/>
                </a:cubicBezTo>
                <a:cubicBezTo>
                  <a:pt x="554" y="1166"/>
                  <a:pt x="520" y="1009"/>
                  <a:pt x="500" y="840"/>
                </a:cubicBezTo>
                <a:cubicBezTo>
                  <a:pt x="486" y="756"/>
                  <a:pt x="479" y="672"/>
                  <a:pt x="472" y="587"/>
                </a:cubicBezTo>
                <a:cubicBezTo>
                  <a:pt x="472" y="551"/>
                  <a:pt x="472" y="370"/>
                  <a:pt x="432" y="418"/>
                </a:cubicBezTo>
                <a:cubicBezTo>
                  <a:pt x="419" y="430"/>
                  <a:pt x="412" y="467"/>
                  <a:pt x="412" y="491"/>
                </a:cubicBezTo>
                <a:cubicBezTo>
                  <a:pt x="391" y="635"/>
                  <a:pt x="371" y="780"/>
                  <a:pt x="351" y="913"/>
                </a:cubicBezTo>
                <a:cubicBezTo>
                  <a:pt x="338" y="1033"/>
                  <a:pt x="331" y="1178"/>
                  <a:pt x="290" y="1275"/>
                </a:cubicBezTo>
                <a:cubicBezTo>
                  <a:pt x="270" y="1323"/>
                  <a:pt x="243" y="1359"/>
                  <a:pt x="243" y="1431"/>
                </a:cubicBezTo>
                <a:cubicBezTo>
                  <a:pt x="243" y="1443"/>
                  <a:pt x="243" y="1443"/>
                  <a:pt x="243" y="1455"/>
                </a:cubicBezTo>
                <a:cubicBezTo>
                  <a:pt x="250" y="1455"/>
                  <a:pt x="250" y="1468"/>
                  <a:pt x="257" y="1468"/>
                </a:cubicBezTo>
                <a:cubicBezTo>
                  <a:pt x="304" y="1492"/>
                  <a:pt x="338" y="1431"/>
                  <a:pt x="365" y="1383"/>
                </a:cubicBezTo>
                <a:cubicBezTo>
                  <a:pt x="371" y="1371"/>
                  <a:pt x="371" y="1359"/>
                  <a:pt x="378" y="1359"/>
                </a:cubicBezTo>
                <a:cubicBezTo>
                  <a:pt x="385" y="1359"/>
                  <a:pt x="391" y="1359"/>
                  <a:pt x="391" y="1359"/>
                </a:cubicBezTo>
                <a:cubicBezTo>
                  <a:pt x="405" y="1383"/>
                  <a:pt x="398" y="1443"/>
                  <a:pt x="391" y="1455"/>
                </a:cubicBezTo>
                <a:cubicBezTo>
                  <a:pt x="385" y="1528"/>
                  <a:pt x="371" y="1600"/>
                  <a:pt x="344" y="1661"/>
                </a:cubicBezTo>
                <a:cubicBezTo>
                  <a:pt x="304" y="1757"/>
                  <a:pt x="257" y="1829"/>
                  <a:pt x="223" y="1938"/>
                </a:cubicBezTo>
                <a:cubicBezTo>
                  <a:pt x="216" y="1962"/>
                  <a:pt x="209" y="1974"/>
                  <a:pt x="216" y="1998"/>
                </a:cubicBezTo>
                <a:cubicBezTo>
                  <a:pt x="216" y="2046"/>
                  <a:pt x="243" y="2071"/>
                  <a:pt x="263" y="2083"/>
                </a:cubicBezTo>
                <a:cubicBezTo>
                  <a:pt x="297" y="2083"/>
                  <a:pt x="311" y="2034"/>
                  <a:pt x="324" y="1986"/>
                </a:cubicBezTo>
                <a:cubicBezTo>
                  <a:pt x="331" y="1962"/>
                  <a:pt x="338" y="1926"/>
                  <a:pt x="358" y="1902"/>
                </a:cubicBezTo>
                <a:cubicBezTo>
                  <a:pt x="358" y="1902"/>
                  <a:pt x="365" y="1902"/>
                  <a:pt x="371" y="1902"/>
                </a:cubicBezTo>
                <a:cubicBezTo>
                  <a:pt x="371" y="1914"/>
                  <a:pt x="371" y="1914"/>
                  <a:pt x="371" y="1914"/>
                </a:cubicBezTo>
                <a:cubicBezTo>
                  <a:pt x="371" y="1986"/>
                  <a:pt x="365" y="2058"/>
                  <a:pt x="351" y="2119"/>
                </a:cubicBezTo>
                <a:cubicBezTo>
                  <a:pt x="344" y="2143"/>
                  <a:pt x="338" y="2155"/>
                  <a:pt x="331" y="2179"/>
                </a:cubicBezTo>
                <a:cubicBezTo>
                  <a:pt x="0" y="1902"/>
                  <a:pt x="0" y="1902"/>
                  <a:pt x="0" y="1902"/>
                </a:cubicBezTo>
                <a:cubicBezTo>
                  <a:pt x="0" y="21560"/>
                  <a:pt x="0" y="21560"/>
                  <a:pt x="0" y="21560"/>
                </a:cubicBezTo>
                <a:cubicBezTo>
                  <a:pt x="21600" y="21560"/>
                  <a:pt x="21600" y="21560"/>
                  <a:pt x="21600" y="21560"/>
                </a:cubicBezTo>
                <a:cubicBezTo>
                  <a:pt x="21600" y="10850"/>
                  <a:pt x="21600" y="10850"/>
                  <a:pt x="21600" y="10850"/>
                </a:cubicBezTo>
                <a:cubicBezTo>
                  <a:pt x="21600" y="10621"/>
                  <a:pt x="21600" y="10621"/>
                  <a:pt x="21600" y="10621"/>
                </a:cubicBezTo>
                <a:cubicBezTo>
                  <a:pt x="21600" y="5592"/>
                  <a:pt x="21600" y="5592"/>
                  <a:pt x="21600" y="5592"/>
                </a:cubicBezTo>
                <a:lnTo>
                  <a:pt x="21310" y="5592"/>
                </a:lnTo>
                <a:close/>
                <a:moveTo>
                  <a:pt x="8066" y="8511"/>
                </a:moveTo>
                <a:cubicBezTo>
                  <a:pt x="8080" y="8475"/>
                  <a:pt x="8100" y="8523"/>
                  <a:pt x="8107" y="8535"/>
                </a:cubicBezTo>
                <a:cubicBezTo>
                  <a:pt x="8114" y="8571"/>
                  <a:pt x="8127" y="8595"/>
                  <a:pt x="8134" y="8619"/>
                </a:cubicBezTo>
                <a:cubicBezTo>
                  <a:pt x="8073" y="8571"/>
                  <a:pt x="8073" y="8571"/>
                  <a:pt x="8073" y="8571"/>
                </a:cubicBezTo>
                <a:cubicBezTo>
                  <a:pt x="8066" y="8547"/>
                  <a:pt x="8066" y="8523"/>
                  <a:pt x="8066" y="8511"/>
                </a:cubicBezTo>
                <a:close/>
                <a:moveTo>
                  <a:pt x="7985" y="8426"/>
                </a:moveTo>
                <a:cubicBezTo>
                  <a:pt x="7985" y="8426"/>
                  <a:pt x="7985" y="8463"/>
                  <a:pt x="7979" y="8487"/>
                </a:cubicBezTo>
                <a:cubicBezTo>
                  <a:pt x="7938" y="8463"/>
                  <a:pt x="7938" y="8463"/>
                  <a:pt x="7938" y="8463"/>
                </a:cubicBezTo>
                <a:cubicBezTo>
                  <a:pt x="7951" y="8426"/>
                  <a:pt x="7972" y="8390"/>
                  <a:pt x="7985" y="8426"/>
                </a:cubicBezTo>
                <a:close/>
                <a:moveTo>
                  <a:pt x="7189" y="7715"/>
                </a:moveTo>
                <a:cubicBezTo>
                  <a:pt x="7196" y="7679"/>
                  <a:pt x="7202" y="7642"/>
                  <a:pt x="7216" y="7630"/>
                </a:cubicBezTo>
                <a:cubicBezTo>
                  <a:pt x="7222" y="7618"/>
                  <a:pt x="7229" y="7618"/>
                  <a:pt x="7229" y="7630"/>
                </a:cubicBezTo>
                <a:cubicBezTo>
                  <a:pt x="7229" y="7630"/>
                  <a:pt x="7229" y="7630"/>
                  <a:pt x="7236" y="7642"/>
                </a:cubicBezTo>
                <a:cubicBezTo>
                  <a:pt x="7236" y="7703"/>
                  <a:pt x="7229" y="7775"/>
                  <a:pt x="7209" y="7835"/>
                </a:cubicBezTo>
                <a:cubicBezTo>
                  <a:pt x="7209" y="7847"/>
                  <a:pt x="7209" y="7847"/>
                  <a:pt x="7209" y="7859"/>
                </a:cubicBezTo>
                <a:cubicBezTo>
                  <a:pt x="7135" y="7799"/>
                  <a:pt x="7135" y="7799"/>
                  <a:pt x="7135" y="7799"/>
                </a:cubicBezTo>
                <a:cubicBezTo>
                  <a:pt x="7162" y="7787"/>
                  <a:pt x="7175" y="7751"/>
                  <a:pt x="7189" y="7715"/>
                </a:cubicBezTo>
                <a:close/>
                <a:moveTo>
                  <a:pt x="1613" y="3144"/>
                </a:moveTo>
                <a:cubicBezTo>
                  <a:pt x="1613" y="3132"/>
                  <a:pt x="1620" y="3132"/>
                  <a:pt x="1627" y="3132"/>
                </a:cubicBezTo>
                <a:cubicBezTo>
                  <a:pt x="1633" y="3120"/>
                  <a:pt x="1640" y="3120"/>
                  <a:pt x="1640" y="3132"/>
                </a:cubicBezTo>
                <a:cubicBezTo>
                  <a:pt x="1654" y="3144"/>
                  <a:pt x="1640" y="3204"/>
                  <a:pt x="1640" y="3228"/>
                </a:cubicBezTo>
                <a:cubicBezTo>
                  <a:pt x="1640" y="3240"/>
                  <a:pt x="1640" y="3252"/>
                  <a:pt x="1640" y="3252"/>
                </a:cubicBezTo>
                <a:cubicBezTo>
                  <a:pt x="1573" y="3204"/>
                  <a:pt x="1573" y="3204"/>
                  <a:pt x="1573" y="3204"/>
                </a:cubicBezTo>
                <a:cubicBezTo>
                  <a:pt x="1586" y="3192"/>
                  <a:pt x="1600" y="3168"/>
                  <a:pt x="1613" y="3144"/>
                </a:cubicBezTo>
                <a:close/>
                <a:moveTo>
                  <a:pt x="965" y="2662"/>
                </a:moveTo>
                <a:cubicBezTo>
                  <a:pt x="972" y="2662"/>
                  <a:pt x="972" y="2649"/>
                  <a:pt x="972" y="2649"/>
                </a:cubicBezTo>
                <a:cubicBezTo>
                  <a:pt x="985" y="2662"/>
                  <a:pt x="985" y="2674"/>
                  <a:pt x="979" y="2686"/>
                </a:cubicBezTo>
                <a:cubicBezTo>
                  <a:pt x="979" y="2698"/>
                  <a:pt x="979" y="2710"/>
                  <a:pt x="979" y="2710"/>
                </a:cubicBezTo>
                <a:cubicBezTo>
                  <a:pt x="952" y="2686"/>
                  <a:pt x="952" y="2686"/>
                  <a:pt x="952" y="2686"/>
                </a:cubicBezTo>
                <a:cubicBezTo>
                  <a:pt x="952" y="2674"/>
                  <a:pt x="959" y="2674"/>
                  <a:pt x="965" y="2662"/>
                </a:cubicBezTo>
                <a:close/>
                <a:moveTo>
                  <a:pt x="21141" y="5532"/>
                </a:moveTo>
                <a:cubicBezTo>
                  <a:pt x="21155" y="5532"/>
                  <a:pt x="21168" y="5544"/>
                  <a:pt x="21175" y="5556"/>
                </a:cubicBezTo>
                <a:cubicBezTo>
                  <a:pt x="21182" y="5568"/>
                  <a:pt x="21188" y="5580"/>
                  <a:pt x="21195" y="5592"/>
                </a:cubicBezTo>
                <a:cubicBezTo>
                  <a:pt x="21121" y="5592"/>
                  <a:pt x="21121" y="5592"/>
                  <a:pt x="21121" y="5592"/>
                </a:cubicBezTo>
                <a:cubicBezTo>
                  <a:pt x="21121" y="5568"/>
                  <a:pt x="21128" y="5544"/>
                  <a:pt x="21141" y="5532"/>
                </a:cubicBezTo>
                <a:close/>
                <a:moveTo>
                  <a:pt x="21033" y="5544"/>
                </a:moveTo>
                <a:cubicBezTo>
                  <a:pt x="21040" y="5544"/>
                  <a:pt x="21047" y="5544"/>
                  <a:pt x="21047" y="5544"/>
                </a:cubicBezTo>
                <a:cubicBezTo>
                  <a:pt x="21047" y="5556"/>
                  <a:pt x="21053" y="5556"/>
                  <a:pt x="21053" y="5556"/>
                </a:cubicBezTo>
                <a:cubicBezTo>
                  <a:pt x="21053" y="5568"/>
                  <a:pt x="21053" y="5580"/>
                  <a:pt x="21053" y="5592"/>
                </a:cubicBezTo>
                <a:cubicBezTo>
                  <a:pt x="21013" y="5592"/>
                  <a:pt x="21013" y="5592"/>
                  <a:pt x="21013" y="5592"/>
                </a:cubicBezTo>
                <a:cubicBezTo>
                  <a:pt x="21020" y="5580"/>
                  <a:pt x="21026" y="5556"/>
                  <a:pt x="21033" y="5544"/>
                </a:cubicBezTo>
                <a:close/>
                <a:moveTo>
                  <a:pt x="15599" y="9415"/>
                </a:moveTo>
                <a:cubicBezTo>
                  <a:pt x="15579" y="9451"/>
                  <a:pt x="15579" y="9451"/>
                  <a:pt x="15579" y="9451"/>
                </a:cubicBezTo>
                <a:cubicBezTo>
                  <a:pt x="15572" y="9451"/>
                  <a:pt x="15572" y="9451"/>
                  <a:pt x="15572" y="9451"/>
                </a:cubicBezTo>
                <a:cubicBezTo>
                  <a:pt x="15565" y="9427"/>
                  <a:pt x="15559" y="9391"/>
                  <a:pt x="15559" y="9355"/>
                </a:cubicBezTo>
                <a:cubicBezTo>
                  <a:pt x="15572" y="9379"/>
                  <a:pt x="15586" y="9403"/>
                  <a:pt x="15599" y="9415"/>
                </a:cubicBezTo>
                <a:close/>
                <a:moveTo>
                  <a:pt x="15329" y="9391"/>
                </a:moveTo>
                <a:cubicBezTo>
                  <a:pt x="15356" y="9319"/>
                  <a:pt x="15397" y="9246"/>
                  <a:pt x="15430" y="9295"/>
                </a:cubicBezTo>
                <a:cubicBezTo>
                  <a:pt x="15430" y="9355"/>
                  <a:pt x="15410" y="9415"/>
                  <a:pt x="15377" y="9451"/>
                </a:cubicBezTo>
                <a:cubicBezTo>
                  <a:pt x="15302" y="9451"/>
                  <a:pt x="15302" y="9451"/>
                  <a:pt x="15302" y="9451"/>
                </a:cubicBezTo>
                <a:cubicBezTo>
                  <a:pt x="15316" y="9439"/>
                  <a:pt x="15322" y="9415"/>
                  <a:pt x="15329" y="9391"/>
                </a:cubicBezTo>
                <a:close/>
                <a:moveTo>
                  <a:pt x="13365" y="9379"/>
                </a:moveTo>
                <a:cubicBezTo>
                  <a:pt x="13379" y="9379"/>
                  <a:pt x="13392" y="9379"/>
                  <a:pt x="13399" y="9403"/>
                </a:cubicBezTo>
                <a:cubicBezTo>
                  <a:pt x="13405" y="9415"/>
                  <a:pt x="13412" y="9439"/>
                  <a:pt x="13426" y="9451"/>
                </a:cubicBezTo>
                <a:cubicBezTo>
                  <a:pt x="13426" y="9451"/>
                  <a:pt x="13432" y="9464"/>
                  <a:pt x="13432" y="9464"/>
                </a:cubicBezTo>
                <a:cubicBezTo>
                  <a:pt x="13358" y="9512"/>
                  <a:pt x="13358" y="9512"/>
                  <a:pt x="13358" y="9512"/>
                </a:cubicBezTo>
                <a:cubicBezTo>
                  <a:pt x="13345" y="9451"/>
                  <a:pt x="13345" y="9391"/>
                  <a:pt x="13365" y="9379"/>
                </a:cubicBezTo>
                <a:close/>
                <a:moveTo>
                  <a:pt x="12818" y="9753"/>
                </a:moveTo>
                <a:cubicBezTo>
                  <a:pt x="12839" y="9753"/>
                  <a:pt x="12859" y="9789"/>
                  <a:pt x="12872" y="9825"/>
                </a:cubicBezTo>
                <a:cubicBezTo>
                  <a:pt x="12818" y="9849"/>
                  <a:pt x="12818" y="9849"/>
                  <a:pt x="12818" y="9849"/>
                </a:cubicBezTo>
                <a:cubicBezTo>
                  <a:pt x="12818" y="9825"/>
                  <a:pt x="12812" y="9789"/>
                  <a:pt x="12818" y="9753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" name="Freeform 13"/>
          <p:cNvSpPr/>
          <p:nvPr/>
        </p:nvSpPr>
        <p:spPr>
          <a:xfrm>
            <a:off x="1" y="2533686"/>
            <a:ext cx="12192001" cy="4324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39" y="16414"/>
                </a:moveTo>
                <a:cubicBezTo>
                  <a:pt x="20925" y="16338"/>
                  <a:pt x="20918" y="16243"/>
                  <a:pt x="20925" y="16148"/>
                </a:cubicBezTo>
                <a:cubicBezTo>
                  <a:pt x="20972" y="16167"/>
                  <a:pt x="20986" y="16414"/>
                  <a:pt x="21040" y="16414"/>
                </a:cubicBezTo>
                <a:cubicBezTo>
                  <a:pt x="21074" y="16414"/>
                  <a:pt x="21094" y="16262"/>
                  <a:pt x="21080" y="16167"/>
                </a:cubicBezTo>
                <a:cubicBezTo>
                  <a:pt x="21067" y="15957"/>
                  <a:pt x="20999" y="15785"/>
                  <a:pt x="20952" y="15614"/>
                </a:cubicBezTo>
                <a:cubicBezTo>
                  <a:pt x="20932" y="15538"/>
                  <a:pt x="20912" y="15461"/>
                  <a:pt x="20905" y="15347"/>
                </a:cubicBezTo>
                <a:cubicBezTo>
                  <a:pt x="20898" y="15328"/>
                  <a:pt x="20891" y="15232"/>
                  <a:pt x="20891" y="15213"/>
                </a:cubicBezTo>
                <a:cubicBezTo>
                  <a:pt x="20905" y="15156"/>
                  <a:pt x="20925" y="15232"/>
                  <a:pt x="20932" y="15271"/>
                </a:cubicBezTo>
                <a:cubicBezTo>
                  <a:pt x="20939" y="15309"/>
                  <a:pt x="20952" y="15366"/>
                  <a:pt x="20965" y="15404"/>
                </a:cubicBezTo>
                <a:cubicBezTo>
                  <a:pt x="20972" y="15442"/>
                  <a:pt x="20986" y="15480"/>
                  <a:pt x="20999" y="15499"/>
                </a:cubicBezTo>
                <a:cubicBezTo>
                  <a:pt x="21013" y="15518"/>
                  <a:pt x="21026" y="15538"/>
                  <a:pt x="21040" y="15518"/>
                </a:cubicBezTo>
                <a:cubicBezTo>
                  <a:pt x="21060" y="15480"/>
                  <a:pt x="21067" y="15423"/>
                  <a:pt x="21067" y="15366"/>
                </a:cubicBezTo>
                <a:cubicBezTo>
                  <a:pt x="21074" y="15271"/>
                  <a:pt x="21060" y="15194"/>
                  <a:pt x="21040" y="15118"/>
                </a:cubicBezTo>
                <a:cubicBezTo>
                  <a:pt x="21020" y="15042"/>
                  <a:pt x="20999" y="14985"/>
                  <a:pt x="20979" y="14908"/>
                </a:cubicBezTo>
                <a:cubicBezTo>
                  <a:pt x="20959" y="14851"/>
                  <a:pt x="20945" y="14813"/>
                  <a:pt x="20932" y="14756"/>
                </a:cubicBezTo>
                <a:cubicBezTo>
                  <a:pt x="20918" y="14699"/>
                  <a:pt x="20851" y="14356"/>
                  <a:pt x="20898" y="14317"/>
                </a:cubicBezTo>
                <a:cubicBezTo>
                  <a:pt x="20912" y="14298"/>
                  <a:pt x="20925" y="14317"/>
                  <a:pt x="20932" y="14336"/>
                </a:cubicBezTo>
                <a:cubicBezTo>
                  <a:pt x="20945" y="14356"/>
                  <a:pt x="20952" y="14394"/>
                  <a:pt x="20959" y="14413"/>
                </a:cubicBezTo>
                <a:cubicBezTo>
                  <a:pt x="20979" y="14470"/>
                  <a:pt x="21006" y="14508"/>
                  <a:pt x="21033" y="14508"/>
                </a:cubicBezTo>
                <a:cubicBezTo>
                  <a:pt x="21040" y="14508"/>
                  <a:pt x="21053" y="14508"/>
                  <a:pt x="21053" y="14489"/>
                </a:cubicBezTo>
                <a:cubicBezTo>
                  <a:pt x="21067" y="14470"/>
                  <a:pt x="21067" y="14432"/>
                  <a:pt x="21067" y="14413"/>
                </a:cubicBezTo>
                <a:cubicBezTo>
                  <a:pt x="21067" y="14298"/>
                  <a:pt x="21047" y="14203"/>
                  <a:pt x="21026" y="14127"/>
                </a:cubicBezTo>
                <a:cubicBezTo>
                  <a:pt x="20999" y="14031"/>
                  <a:pt x="20986" y="13917"/>
                  <a:pt x="20965" y="13822"/>
                </a:cubicBezTo>
                <a:cubicBezTo>
                  <a:pt x="20939" y="13707"/>
                  <a:pt x="20912" y="13612"/>
                  <a:pt x="20905" y="13479"/>
                </a:cubicBezTo>
                <a:cubicBezTo>
                  <a:pt x="20952" y="13364"/>
                  <a:pt x="20992" y="13745"/>
                  <a:pt x="21047" y="13688"/>
                </a:cubicBezTo>
                <a:cubicBezTo>
                  <a:pt x="21087" y="13650"/>
                  <a:pt x="21074" y="13479"/>
                  <a:pt x="21047" y="13383"/>
                </a:cubicBezTo>
                <a:cubicBezTo>
                  <a:pt x="20992" y="13154"/>
                  <a:pt x="20959" y="12907"/>
                  <a:pt x="20939" y="12640"/>
                </a:cubicBezTo>
                <a:cubicBezTo>
                  <a:pt x="20925" y="12506"/>
                  <a:pt x="20918" y="12373"/>
                  <a:pt x="20912" y="12239"/>
                </a:cubicBezTo>
                <a:cubicBezTo>
                  <a:pt x="20912" y="12182"/>
                  <a:pt x="20912" y="11896"/>
                  <a:pt x="20864" y="11972"/>
                </a:cubicBezTo>
                <a:cubicBezTo>
                  <a:pt x="20851" y="11992"/>
                  <a:pt x="20851" y="12049"/>
                  <a:pt x="20844" y="12087"/>
                </a:cubicBezTo>
                <a:cubicBezTo>
                  <a:pt x="20830" y="12316"/>
                  <a:pt x="20810" y="12544"/>
                  <a:pt x="20790" y="12754"/>
                </a:cubicBezTo>
                <a:cubicBezTo>
                  <a:pt x="20777" y="12945"/>
                  <a:pt x="20763" y="13174"/>
                  <a:pt x="20722" y="13326"/>
                </a:cubicBezTo>
                <a:cubicBezTo>
                  <a:pt x="20702" y="13402"/>
                  <a:pt x="20675" y="13479"/>
                  <a:pt x="20682" y="13574"/>
                </a:cubicBezTo>
                <a:cubicBezTo>
                  <a:pt x="20682" y="13593"/>
                  <a:pt x="20682" y="13593"/>
                  <a:pt x="20682" y="13612"/>
                </a:cubicBezTo>
                <a:cubicBezTo>
                  <a:pt x="20682" y="13612"/>
                  <a:pt x="20689" y="13631"/>
                  <a:pt x="20695" y="13631"/>
                </a:cubicBezTo>
                <a:cubicBezTo>
                  <a:pt x="20743" y="13669"/>
                  <a:pt x="20770" y="13574"/>
                  <a:pt x="20804" y="13498"/>
                </a:cubicBezTo>
                <a:cubicBezTo>
                  <a:pt x="20804" y="13479"/>
                  <a:pt x="20810" y="13479"/>
                  <a:pt x="20817" y="13459"/>
                </a:cubicBezTo>
                <a:cubicBezTo>
                  <a:pt x="20817" y="13459"/>
                  <a:pt x="20824" y="13459"/>
                  <a:pt x="20830" y="13459"/>
                </a:cubicBezTo>
                <a:cubicBezTo>
                  <a:pt x="20844" y="13498"/>
                  <a:pt x="20830" y="13593"/>
                  <a:pt x="20830" y="13612"/>
                </a:cubicBezTo>
                <a:cubicBezTo>
                  <a:pt x="20824" y="13726"/>
                  <a:pt x="20804" y="13841"/>
                  <a:pt x="20783" y="13936"/>
                </a:cubicBezTo>
                <a:cubicBezTo>
                  <a:pt x="20743" y="14089"/>
                  <a:pt x="20689" y="14203"/>
                  <a:pt x="20662" y="14375"/>
                </a:cubicBezTo>
                <a:cubicBezTo>
                  <a:pt x="20655" y="14413"/>
                  <a:pt x="20648" y="14451"/>
                  <a:pt x="20648" y="14489"/>
                </a:cubicBezTo>
                <a:cubicBezTo>
                  <a:pt x="20648" y="14546"/>
                  <a:pt x="20675" y="14584"/>
                  <a:pt x="20702" y="14603"/>
                </a:cubicBezTo>
                <a:cubicBezTo>
                  <a:pt x="20729" y="14603"/>
                  <a:pt x="20750" y="14527"/>
                  <a:pt x="20763" y="14451"/>
                </a:cubicBezTo>
                <a:cubicBezTo>
                  <a:pt x="20770" y="14413"/>
                  <a:pt x="20777" y="14356"/>
                  <a:pt x="20790" y="14317"/>
                </a:cubicBezTo>
                <a:cubicBezTo>
                  <a:pt x="20797" y="14317"/>
                  <a:pt x="20804" y="14317"/>
                  <a:pt x="20804" y="14336"/>
                </a:cubicBezTo>
                <a:cubicBezTo>
                  <a:pt x="20810" y="14336"/>
                  <a:pt x="20810" y="14336"/>
                  <a:pt x="20810" y="14336"/>
                </a:cubicBezTo>
                <a:cubicBezTo>
                  <a:pt x="20810" y="14451"/>
                  <a:pt x="20804" y="14565"/>
                  <a:pt x="20790" y="14661"/>
                </a:cubicBezTo>
                <a:cubicBezTo>
                  <a:pt x="20770" y="14756"/>
                  <a:pt x="20743" y="14832"/>
                  <a:pt x="20716" y="14908"/>
                </a:cubicBezTo>
                <a:cubicBezTo>
                  <a:pt x="20702" y="14947"/>
                  <a:pt x="20682" y="14985"/>
                  <a:pt x="20675" y="15042"/>
                </a:cubicBezTo>
                <a:cubicBezTo>
                  <a:pt x="20669" y="15080"/>
                  <a:pt x="20662" y="15118"/>
                  <a:pt x="20662" y="15156"/>
                </a:cubicBezTo>
                <a:cubicBezTo>
                  <a:pt x="20662" y="15213"/>
                  <a:pt x="20675" y="15252"/>
                  <a:pt x="20689" y="15271"/>
                </a:cubicBezTo>
                <a:cubicBezTo>
                  <a:pt x="20709" y="15290"/>
                  <a:pt x="20729" y="15252"/>
                  <a:pt x="20743" y="15213"/>
                </a:cubicBezTo>
                <a:cubicBezTo>
                  <a:pt x="20756" y="15194"/>
                  <a:pt x="20797" y="15004"/>
                  <a:pt x="20810" y="15080"/>
                </a:cubicBezTo>
                <a:cubicBezTo>
                  <a:pt x="20817" y="15099"/>
                  <a:pt x="20804" y="15213"/>
                  <a:pt x="20804" y="15232"/>
                </a:cubicBezTo>
                <a:cubicBezTo>
                  <a:pt x="20797" y="15328"/>
                  <a:pt x="20783" y="15442"/>
                  <a:pt x="20770" y="15538"/>
                </a:cubicBezTo>
                <a:cubicBezTo>
                  <a:pt x="20743" y="15728"/>
                  <a:pt x="20702" y="15900"/>
                  <a:pt x="20648" y="16052"/>
                </a:cubicBezTo>
                <a:cubicBezTo>
                  <a:pt x="20628" y="16129"/>
                  <a:pt x="20601" y="16186"/>
                  <a:pt x="20601" y="16281"/>
                </a:cubicBezTo>
                <a:cubicBezTo>
                  <a:pt x="20601" y="16300"/>
                  <a:pt x="20601" y="16300"/>
                  <a:pt x="20601" y="16300"/>
                </a:cubicBezTo>
                <a:cubicBezTo>
                  <a:pt x="13095" y="13726"/>
                  <a:pt x="13095" y="13726"/>
                  <a:pt x="13095" y="13726"/>
                </a:cubicBezTo>
                <a:cubicBezTo>
                  <a:pt x="13034" y="13536"/>
                  <a:pt x="12994" y="13326"/>
                  <a:pt x="12967" y="13078"/>
                </a:cubicBezTo>
                <a:cubicBezTo>
                  <a:pt x="13000" y="13193"/>
                  <a:pt x="13034" y="13288"/>
                  <a:pt x="13068" y="13364"/>
                </a:cubicBezTo>
                <a:cubicBezTo>
                  <a:pt x="13095" y="13421"/>
                  <a:pt x="13129" y="13402"/>
                  <a:pt x="13135" y="13307"/>
                </a:cubicBezTo>
                <a:cubicBezTo>
                  <a:pt x="13142" y="13269"/>
                  <a:pt x="13142" y="13212"/>
                  <a:pt x="13135" y="13174"/>
                </a:cubicBezTo>
                <a:cubicBezTo>
                  <a:pt x="13135" y="13078"/>
                  <a:pt x="13129" y="12983"/>
                  <a:pt x="13115" y="12888"/>
                </a:cubicBezTo>
                <a:cubicBezTo>
                  <a:pt x="13095" y="12754"/>
                  <a:pt x="13048" y="12640"/>
                  <a:pt x="13007" y="12506"/>
                </a:cubicBezTo>
                <a:cubicBezTo>
                  <a:pt x="12974" y="12392"/>
                  <a:pt x="12940" y="12220"/>
                  <a:pt x="12953" y="12068"/>
                </a:cubicBezTo>
                <a:cubicBezTo>
                  <a:pt x="12953" y="12030"/>
                  <a:pt x="12960" y="12011"/>
                  <a:pt x="12967" y="11992"/>
                </a:cubicBezTo>
                <a:cubicBezTo>
                  <a:pt x="12980" y="11972"/>
                  <a:pt x="12994" y="12011"/>
                  <a:pt x="13007" y="12049"/>
                </a:cubicBezTo>
                <a:cubicBezTo>
                  <a:pt x="13021" y="12125"/>
                  <a:pt x="13021" y="12182"/>
                  <a:pt x="13055" y="12144"/>
                </a:cubicBezTo>
                <a:cubicBezTo>
                  <a:pt x="13082" y="12125"/>
                  <a:pt x="13095" y="12049"/>
                  <a:pt x="13095" y="11972"/>
                </a:cubicBezTo>
                <a:cubicBezTo>
                  <a:pt x="13095" y="11915"/>
                  <a:pt x="13088" y="11858"/>
                  <a:pt x="13075" y="11801"/>
                </a:cubicBezTo>
                <a:cubicBezTo>
                  <a:pt x="13021" y="11553"/>
                  <a:pt x="12913" y="11305"/>
                  <a:pt x="12933" y="10962"/>
                </a:cubicBezTo>
                <a:cubicBezTo>
                  <a:pt x="12933" y="10943"/>
                  <a:pt x="12933" y="10905"/>
                  <a:pt x="12940" y="10886"/>
                </a:cubicBezTo>
                <a:cubicBezTo>
                  <a:pt x="12953" y="10848"/>
                  <a:pt x="12980" y="10905"/>
                  <a:pt x="12994" y="10962"/>
                </a:cubicBezTo>
                <a:cubicBezTo>
                  <a:pt x="13007" y="11000"/>
                  <a:pt x="13021" y="11076"/>
                  <a:pt x="13041" y="11038"/>
                </a:cubicBezTo>
                <a:cubicBezTo>
                  <a:pt x="13061" y="11019"/>
                  <a:pt x="13061" y="10943"/>
                  <a:pt x="13055" y="10886"/>
                </a:cubicBezTo>
                <a:cubicBezTo>
                  <a:pt x="13034" y="10638"/>
                  <a:pt x="12974" y="10409"/>
                  <a:pt x="12940" y="10180"/>
                </a:cubicBezTo>
                <a:cubicBezTo>
                  <a:pt x="12926" y="10104"/>
                  <a:pt x="12920" y="10047"/>
                  <a:pt x="12920" y="9971"/>
                </a:cubicBezTo>
                <a:cubicBezTo>
                  <a:pt x="12920" y="9971"/>
                  <a:pt x="12926" y="9952"/>
                  <a:pt x="12926" y="9933"/>
                </a:cubicBezTo>
                <a:cubicBezTo>
                  <a:pt x="12933" y="9914"/>
                  <a:pt x="12947" y="9914"/>
                  <a:pt x="12953" y="9933"/>
                </a:cubicBezTo>
                <a:cubicBezTo>
                  <a:pt x="12974" y="9990"/>
                  <a:pt x="12974" y="10085"/>
                  <a:pt x="13007" y="10104"/>
                </a:cubicBezTo>
                <a:cubicBezTo>
                  <a:pt x="13041" y="10104"/>
                  <a:pt x="13061" y="10009"/>
                  <a:pt x="13061" y="9933"/>
                </a:cubicBezTo>
                <a:cubicBezTo>
                  <a:pt x="13055" y="9837"/>
                  <a:pt x="13034" y="9761"/>
                  <a:pt x="13021" y="9685"/>
                </a:cubicBezTo>
                <a:cubicBezTo>
                  <a:pt x="12906" y="9170"/>
                  <a:pt x="12906" y="8465"/>
                  <a:pt x="12832" y="7893"/>
                </a:cubicBezTo>
                <a:cubicBezTo>
                  <a:pt x="12832" y="7874"/>
                  <a:pt x="12825" y="7835"/>
                  <a:pt x="12818" y="7835"/>
                </a:cubicBezTo>
                <a:cubicBezTo>
                  <a:pt x="12805" y="7797"/>
                  <a:pt x="12785" y="7835"/>
                  <a:pt x="12778" y="7874"/>
                </a:cubicBezTo>
                <a:cubicBezTo>
                  <a:pt x="12771" y="7912"/>
                  <a:pt x="12778" y="7969"/>
                  <a:pt x="12778" y="8007"/>
                </a:cubicBezTo>
                <a:cubicBezTo>
                  <a:pt x="12791" y="8407"/>
                  <a:pt x="12764" y="8808"/>
                  <a:pt x="12744" y="9208"/>
                </a:cubicBezTo>
                <a:cubicBezTo>
                  <a:pt x="12730" y="9361"/>
                  <a:pt x="12724" y="9513"/>
                  <a:pt x="12704" y="9647"/>
                </a:cubicBezTo>
                <a:cubicBezTo>
                  <a:pt x="12677" y="9837"/>
                  <a:pt x="12643" y="10009"/>
                  <a:pt x="12616" y="10199"/>
                </a:cubicBezTo>
                <a:cubicBezTo>
                  <a:pt x="12602" y="10276"/>
                  <a:pt x="12602" y="10428"/>
                  <a:pt x="12629" y="10447"/>
                </a:cubicBezTo>
                <a:cubicBezTo>
                  <a:pt x="12677" y="10485"/>
                  <a:pt x="12704" y="10295"/>
                  <a:pt x="12751" y="10314"/>
                </a:cubicBezTo>
                <a:cubicBezTo>
                  <a:pt x="12818" y="10314"/>
                  <a:pt x="12764" y="10581"/>
                  <a:pt x="12751" y="10657"/>
                </a:cubicBezTo>
                <a:cubicBezTo>
                  <a:pt x="12717" y="10848"/>
                  <a:pt x="12663" y="11019"/>
                  <a:pt x="12663" y="11229"/>
                </a:cubicBezTo>
                <a:cubicBezTo>
                  <a:pt x="12663" y="11267"/>
                  <a:pt x="12663" y="11286"/>
                  <a:pt x="12670" y="11324"/>
                </a:cubicBezTo>
                <a:cubicBezTo>
                  <a:pt x="12710" y="11477"/>
                  <a:pt x="12764" y="11210"/>
                  <a:pt x="12778" y="11153"/>
                </a:cubicBezTo>
                <a:cubicBezTo>
                  <a:pt x="12785" y="11115"/>
                  <a:pt x="12805" y="11095"/>
                  <a:pt x="12812" y="11115"/>
                </a:cubicBezTo>
                <a:cubicBezTo>
                  <a:pt x="12825" y="11134"/>
                  <a:pt x="12825" y="11172"/>
                  <a:pt x="12825" y="11210"/>
                </a:cubicBezTo>
                <a:cubicBezTo>
                  <a:pt x="12805" y="11629"/>
                  <a:pt x="12650" y="11896"/>
                  <a:pt x="12609" y="12297"/>
                </a:cubicBezTo>
                <a:cubicBezTo>
                  <a:pt x="12609" y="12354"/>
                  <a:pt x="12602" y="12411"/>
                  <a:pt x="12616" y="12449"/>
                </a:cubicBezTo>
                <a:cubicBezTo>
                  <a:pt x="12629" y="12563"/>
                  <a:pt x="12690" y="12525"/>
                  <a:pt x="12724" y="12449"/>
                </a:cubicBezTo>
                <a:cubicBezTo>
                  <a:pt x="12744" y="12392"/>
                  <a:pt x="12758" y="12316"/>
                  <a:pt x="12778" y="12258"/>
                </a:cubicBezTo>
                <a:cubicBezTo>
                  <a:pt x="12798" y="12182"/>
                  <a:pt x="12839" y="12163"/>
                  <a:pt x="12832" y="12297"/>
                </a:cubicBezTo>
                <a:cubicBezTo>
                  <a:pt x="12825" y="12354"/>
                  <a:pt x="12818" y="12392"/>
                  <a:pt x="12805" y="12430"/>
                </a:cubicBezTo>
                <a:cubicBezTo>
                  <a:pt x="12771" y="12525"/>
                  <a:pt x="12737" y="12621"/>
                  <a:pt x="12704" y="12735"/>
                </a:cubicBezTo>
                <a:cubicBezTo>
                  <a:pt x="12683" y="12773"/>
                  <a:pt x="12663" y="12830"/>
                  <a:pt x="12650" y="12888"/>
                </a:cubicBezTo>
                <a:cubicBezTo>
                  <a:pt x="12629" y="12945"/>
                  <a:pt x="12622" y="13040"/>
                  <a:pt x="12609" y="13116"/>
                </a:cubicBezTo>
                <a:cubicBezTo>
                  <a:pt x="12602" y="13193"/>
                  <a:pt x="12595" y="13288"/>
                  <a:pt x="12616" y="13345"/>
                </a:cubicBezTo>
                <a:cubicBezTo>
                  <a:pt x="12629" y="13383"/>
                  <a:pt x="12650" y="13383"/>
                  <a:pt x="12663" y="13364"/>
                </a:cubicBezTo>
                <a:cubicBezTo>
                  <a:pt x="12677" y="13345"/>
                  <a:pt x="12690" y="13307"/>
                  <a:pt x="12704" y="13269"/>
                </a:cubicBezTo>
                <a:cubicBezTo>
                  <a:pt x="12724" y="13193"/>
                  <a:pt x="12737" y="13135"/>
                  <a:pt x="12751" y="13059"/>
                </a:cubicBezTo>
                <a:cubicBezTo>
                  <a:pt x="12758" y="13040"/>
                  <a:pt x="12771" y="13059"/>
                  <a:pt x="12778" y="13097"/>
                </a:cubicBezTo>
                <a:cubicBezTo>
                  <a:pt x="12785" y="13116"/>
                  <a:pt x="12778" y="13154"/>
                  <a:pt x="12778" y="13174"/>
                </a:cubicBezTo>
                <a:cubicBezTo>
                  <a:pt x="12771" y="13364"/>
                  <a:pt x="12744" y="13479"/>
                  <a:pt x="12697" y="13574"/>
                </a:cubicBezTo>
                <a:cubicBezTo>
                  <a:pt x="11090" y="13021"/>
                  <a:pt x="11090" y="13021"/>
                  <a:pt x="11090" y="13021"/>
                </a:cubicBezTo>
                <a:cubicBezTo>
                  <a:pt x="10233" y="12106"/>
                  <a:pt x="10233" y="12106"/>
                  <a:pt x="10233" y="12106"/>
                </a:cubicBezTo>
                <a:cubicBezTo>
                  <a:pt x="10233" y="12030"/>
                  <a:pt x="10220" y="11972"/>
                  <a:pt x="10206" y="11915"/>
                </a:cubicBezTo>
                <a:cubicBezTo>
                  <a:pt x="10186" y="11839"/>
                  <a:pt x="10166" y="11763"/>
                  <a:pt x="10145" y="11706"/>
                </a:cubicBezTo>
                <a:cubicBezTo>
                  <a:pt x="10125" y="11648"/>
                  <a:pt x="10111" y="11610"/>
                  <a:pt x="10098" y="11553"/>
                </a:cubicBezTo>
                <a:cubicBezTo>
                  <a:pt x="10085" y="11496"/>
                  <a:pt x="10017" y="11153"/>
                  <a:pt x="10064" y="11095"/>
                </a:cubicBezTo>
                <a:cubicBezTo>
                  <a:pt x="10078" y="11095"/>
                  <a:pt x="10091" y="11115"/>
                  <a:pt x="10098" y="11134"/>
                </a:cubicBezTo>
                <a:cubicBezTo>
                  <a:pt x="10111" y="11153"/>
                  <a:pt x="10118" y="11191"/>
                  <a:pt x="10125" y="11210"/>
                </a:cubicBezTo>
                <a:cubicBezTo>
                  <a:pt x="10145" y="11267"/>
                  <a:pt x="10172" y="11305"/>
                  <a:pt x="10199" y="11305"/>
                </a:cubicBezTo>
                <a:cubicBezTo>
                  <a:pt x="10206" y="11305"/>
                  <a:pt x="10220" y="11305"/>
                  <a:pt x="10220" y="11286"/>
                </a:cubicBezTo>
                <a:cubicBezTo>
                  <a:pt x="10233" y="11267"/>
                  <a:pt x="10233" y="11229"/>
                  <a:pt x="10233" y="11191"/>
                </a:cubicBezTo>
                <a:cubicBezTo>
                  <a:pt x="10233" y="11095"/>
                  <a:pt x="10213" y="11000"/>
                  <a:pt x="10192" y="10905"/>
                </a:cubicBezTo>
                <a:cubicBezTo>
                  <a:pt x="10166" y="10810"/>
                  <a:pt x="10152" y="10714"/>
                  <a:pt x="10132" y="10619"/>
                </a:cubicBezTo>
                <a:cubicBezTo>
                  <a:pt x="10105" y="10505"/>
                  <a:pt x="10078" y="10409"/>
                  <a:pt x="10071" y="10276"/>
                </a:cubicBezTo>
                <a:cubicBezTo>
                  <a:pt x="10118" y="10161"/>
                  <a:pt x="10159" y="10543"/>
                  <a:pt x="10213" y="10485"/>
                </a:cubicBezTo>
                <a:cubicBezTo>
                  <a:pt x="10253" y="10447"/>
                  <a:pt x="10240" y="10276"/>
                  <a:pt x="10213" y="10180"/>
                </a:cubicBezTo>
                <a:cubicBezTo>
                  <a:pt x="10159" y="9952"/>
                  <a:pt x="10125" y="9704"/>
                  <a:pt x="10105" y="9437"/>
                </a:cubicBezTo>
                <a:cubicBezTo>
                  <a:pt x="10091" y="9303"/>
                  <a:pt x="10085" y="9170"/>
                  <a:pt x="10078" y="9037"/>
                </a:cubicBezTo>
                <a:cubicBezTo>
                  <a:pt x="10078" y="8979"/>
                  <a:pt x="10078" y="8674"/>
                  <a:pt x="10031" y="8770"/>
                </a:cubicBezTo>
                <a:cubicBezTo>
                  <a:pt x="10017" y="8789"/>
                  <a:pt x="10017" y="8827"/>
                  <a:pt x="10010" y="8884"/>
                </a:cubicBezTo>
                <a:cubicBezTo>
                  <a:pt x="9997" y="9094"/>
                  <a:pt x="9976" y="9323"/>
                  <a:pt x="9956" y="9551"/>
                </a:cubicBezTo>
                <a:cubicBezTo>
                  <a:pt x="9943" y="9723"/>
                  <a:pt x="9929" y="9971"/>
                  <a:pt x="9896" y="10123"/>
                </a:cubicBezTo>
                <a:cubicBezTo>
                  <a:pt x="9869" y="10199"/>
                  <a:pt x="9841" y="10257"/>
                  <a:pt x="9848" y="10371"/>
                </a:cubicBezTo>
                <a:cubicBezTo>
                  <a:pt x="9848" y="10390"/>
                  <a:pt x="9848" y="10390"/>
                  <a:pt x="9848" y="10409"/>
                </a:cubicBezTo>
                <a:cubicBezTo>
                  <a:pt x="9848" y="10409"/>
                  <a:pt x="9855" y="10428"/>
                  <a:pt x="9862" y="10428"/>
                </a:cubicBezTo>
                <a:cubicBezTo>
                  <a:pt x="9909" y="10466"/>
                  <a:pt x="9936" y="10371"/>
                  <a:pt x="9970" y="10276"/>
                </a:cubicBezTo>
                <a:cubicBezTo>
                  <a:pt x="9970" y="10276"/>
                  <a:pt x="9976" y="10257"/>
                  <a:pt x="9983" y="10257"/>
                </a:cubicBezTo>
                <a:cubicBezTo>
                  <a:pt x="9990" y="10257"/>
                  <a:pt x="9990" y="10257"/>
                  <a:pt x="9997" y="10257"/>
                </a:cubicBezTo>
                <a:cubicBezTo>
                  <a:pt x="10010" y="10295"/>
                  <a:pt x="9997" y="10371"/>
                  <a:pt x="9997" y="10409"/>
                </a:cubicBezTo>
                <a:cubicBezTo>
                  <a:pt x="9990" y="10524"/>
                  <a:pt x="9970" y="10638"/>
                  <a:pt x="9950" y="10733"/>
                </a:cubicBezTo>
                <a:cubicBezTo>
                  <a:pt x="9909" y="10867"/>
                  <a:pt x="9855" y="11000"/>
                  <a:pt x="9828" y="11172"/>
                </a:cubicBezTo>
                <a:cubicBezTo>
                  <a:pt x="9821" y="11191"/>
                  <a:pt x="9815" y="11229"/>
                  <a:pt x="9815" y="11267"/>
                </a:cubicBezTo>
                <a:cubicBezTo>
                  <a:pt x="9821" y="11343"/>
                  <a:pt x="9841" y="11381"/>
                  <a:pt x="9869" y="11381"/>
                </a:cubicBezTo>
                <a:cubicBezTo>
                  <a:pt x="9902" y="11401"/>
                  <a:pt x="9916" y="11324"/>
                  <a:pt x="9929" y="11248"/>
                </a:cubicBezTo>
                <a:cubicBezTo>
                  <a:pt x="9936" y="11191"/>
                  <a:pt x="9943" y="11134"/>
                  <a:pt x="9963" y="11115"/>
                </a:cubicBezTo>
                <a:cubicBezTo>
                  <a:pt x="9963" y="11115"/>
                  <a:pt x="9970" y="11115"/>
                  <a:pt x="9970" y="11115"/>
                </a:cubicBezTo>
                <a:cubicBezTo>
                  <a:pt x="9976" y="11115"/>
                  <a:pt x="9976" y="11134"/>
                  <a:pt x="9976" y="11134"/>
                </a:cubicBezTo>
                <a:cubicBezTo>
                  <a:pt x="9976" y="11248"/>
                  <a:pt x="9970" y="11343"/>
                  <a:pt x="9956" y="11458"/>
                </a:cubicBezTo>
                <a:cubicBezTo>
                  <a:pt x="9936" y="11553"/>
                  <a:pt x="9909" y="11610"/>
                  <a:pt x="9882" y="11686"/>
                </a:cubicBezTo>
                <a:cubicBezTo>
                  <a:pt x="9882" y="11706"/>
                  <a:pt x="9875" y="11706"/>
                  <a:pt x="9875" y="11706"/>
                </a:cubicBezTo>
                <a:cubicBezTo>
                  <a:pt x="9491" y="11286"/>
                  <a:pt x="9491" y="11286"/>
                  <a:pt x="9491" y="11286"/>
                </a:cubicBezTo>
                <a:cubicBezTo>
                  <a:pt x="9477" y="11172"/>
                  <a:pt x="9436" y="11038"/>
                  <a:pt x="9403" y="10943"/>
                </a:cubicBezTo>
                <a:cubicBezTo>
                  <a:pt x="9342" y="10771"/>
                  <a:pt x="9295" y="10543"/>
                  <a:pt x="9275" y="10295"/>
                </a:cubicBezTo>
                <a:cubicBezTo>
                  <a:pt x="9301" y="10390"/>
                  <a:pt x="9335" y="10485"/>
                  <a:pt x="9369" y="10562"/>
                </a:cubicBezTo>
                <a:cubicBezTo>
                  <a:pt x="9396" y="10619"/>
                  <a:pt x="9430" y="10619"/>
                  <a:pt x="9436" y="10505"/>
                </a:cubicBezTo>
                <a:cubicBezTo>
                  <a:pt x="9443" y="10466"/>
                  <a:pt x="9443" y="10428"/>
                  <a:pt x="9443" y="10390"/>
                </a:cubicBezTo>
                <a:cubicBezTo>
                  <a:pt x="9436" y="10295"/>
                  <a:pt x="9430" y="10199"/>
                  <a:pt x="9416" y="10104"/>
                </a:cubicBezTo>
                <a:cubicBezTo>
                  <a:pt x="9396" y="9952"/>
                  <a:pt x="9349" y="9837"/>
                  <a:pt x="9308" y="9723"/>
                </a:cubicBezTo>
                <a:cubicBezTo>
                  <a:pt x="9275" y="9589"/>
                  <a:pt x="9241" y="9437"/>
                  <a:pt x="9254" y="9265"/>
                </a:cubicBezTo>
                <a:cubicBezTo>
                  <a:pt x="9254" y="9246"/>
                  <a:pt x="9261" y="9227"/>
                  <a:pt x="9268" y="9208"/>
                </a:cubicBezTo>
                <a:cubicBezTo>
                  <a:pt x="9281" y="9189"/>
                  <a:pt x="9301" y="9227"/>
                  <a:pt x="9308" y="9246"/>
                </a:cubicBezTo>
                <a:cubicBezTo>
                  <a:pt x="9322" y="9342"/>
                  <a:pt x="9322" y="9399"/>
                  <a:pt x="9356" y="9361"/>
                </a:cubicBezTo>
                <a:cubicBezTo>
                  <a:pt x="9382" y="9342"/>
                  <a:pt x="9403" y="9246"/>
                  <a:pt x="9396" y="9189"/>
                </a:cubicBezTo>
                <a:cubicBezTo>
                  <a:pt x="9396" y="9113"/>
                  <a:pt x="9389" y="9075"/>
                  <a:pt x="9376" y="9017"/>
                </a:cubicBezTo>
                <a:cubicBezTo>
                  <a:pt x="9322" y="8751"/>
                  <a:pt x="9214" y="8503"/>
                  <a:pt x="9234" y="8179"/>
                </a:cubicBezTo>
                <a:cubicBezTo>
                  <a:pt x="9234" y="8141"/>
                  <a:pt x="9234" y="8121"/>
                  <a:pt x="9241" y="8102"/>
                </a:cubicBezTo>
                <a:cubicBezTo>
                  <a:pt x="9261" y="8064"/>
                  <a:pt x="9281" y="8121"/>
                  <a:pt x="9295" y="8160"/>
                </a:cubicBezTo>
                <a:cubicBezTo>
                  <a:pt x="9308" y="8217"/>
                  <a:pt x="9322" y="8274"/>
                  <a:pt x="9342" y="8255"/>
                </a:cubicBezTo>
                <a:cubicBezTo>
                  <a:pt x="9362" y="8236"/>
                  <a:pt x="9362" y="8160"/>
                  <a:pt x="9356" y="8102"/>
                </a:cubicBezTo>
                <a:cubicBezTo>
                  <a:pt x="9335" y="7855"/>
                  <a:pt x="9281" y="7626"/>
                  <a:pt x="9241" y="7378"/>
                </a:cubicBezTo>
                <a:cubicBezTo>
                  <a:pt x="9227" y="7321"/>
                  <a:pt x="9221" y="7244"/>
                  <a:pt x="9227" y="7187"/>
                </a:cubicBezTo>
                <a:cubicBezTo>
                  <a:pt x="9227" y="7168"/>
                  <a:pt x="9227" y="7168"/>
                  <a:pt x="9227" y="7149"/>
                </a:cubicBezTo>
                <a:cubicBezTo>
                  <a:pt x="9234" y="7130"/>
                  <a:pt x="9248" y="7130"/>
                  <a:pt x="9261" y="7149"/>
                </a:cubicBezTo>
                <a:cubicBezTo>
                  <a:pt x="9275" y="7206"/>
                  <a:pt x="9281" y="7302"/>
                  <a:pt x="9308" y="7302"/>
                </a:cubicBezTo>
                <a:cubicBezTo>
                  <a:pt x="9342" y="7321"/>
                  <a:pt x="9362" y="7225"/>
                  <a:pt x="9362" y="7130"/>
                </a:cubicBezTo>
                <a:cubicBezTo>
                  <a:pt x="9356" y="7054"/>
                  <a:pt x="9342" y="6978"/>
                  <a:pt x="9322" y="6901"/>
                </a:cubicBezTo>
                <a:cubicBezTo>
                  <a:pt x="9207" y="6368"/>
                  <a:pt x="9207" y="5681"/>
                  <a:pt x="9133" y="5090"/>
                </a:cubicBezTo>
                <a:cubicBezTo>
                  <a:pt x="9133" y="5071"/>
                  <a:pt x="9126" y="5052"/>
                  <a:pt x="9119" y="5033"/>
                </a:cubicBezTo>
                <a:cubicBezTo>
                  <a:pt x="9106" y="5014"/>
                  <a:pt x="9086" y="5033"/>
                  <a:pt x="9079" y="5090"/>
                </a:cubicBezTo>
                <a:cubicBezTo>
                  <a:pt x="9072" y="5128"/>
                  <a:pt x="9079" y="5166"/>
                  <a:pt x="9079" y="5224"/>
                </a:cubicBezTo>
                <a:cubicBezTo>
                  <a:pt x="9092" y="5624"/>
                  <a:pt x="9072" y="6024"/>
                  <a:pt x="9045" y="6425"/>
                </a:cubicBezTo>
                <a:cubicBezTo>
                  <a:pt x="9031" y="6558"/>
                  <a:pt x="9025" y="6711"/>
                  <a:pt x="9005" y="6863"/>
                </a:cubicBezTo>
                <a:cubicBezTo>
                  <a:pt x="8978" y="7054"/>
                  <a:pt x="8944" y="7225"/>
                  <a:pt x="8917" y="7397"/>
                </a:cubicBezTo>
                <a:cubicBezTo>
                  <a:pt x="8903" y="7492"/>
                  <a:pt x="8903" y="7626"/>
                  <a:pt x="8937" y="7664"/>
                </a:cubicBezTo>
                <a:cubicBezTo>
                  <a:pt x="8978" y="7702"/>
                  <a:pt x="9005" y="7511"/>
                  <a:pt x="9052" y="7511"/>
                </a:cubicBezTo>
                <a:cubicBezTo>
                  <a:pt x="9119" y="7530"/>
                  <a:pt x="9065" y="7797"/>
                  <a:pt x="9052" y="7874"/>
                </a:cubicBezTo>
                <a:cubicBezTo>
                  <a:pt x="9018" y="8064"/>
                  <a:pt x="8964" y="8236"/>
                  <a:pt x="8964" y="8446"/>
                </a:cubicBezTo>
                <a:cubicBezTo>
                  <a:pt x="8964" y="8465"/>
                  <a:pt x="8964" y="8503"/>
                  <a:pt x="8971" y="8522"/>
                </a:cubicBezTo>
                <a:cubicBezTo>
                  <a:pt x="9011" y="8693"/>
                  <a:pt x="9065" y="8426"/>
                  <a:pt x="9079" y="8350"/>
                </a:cubicBezTo>
                <a:cubicBezTo>
                  <a:pt x="9086" y="8331"/>
                  <a:pt x="9106" y="8293"/>
                  <a:pt x="9112" y="8331"/>
                </a:cubicBezTo>
                <a:cubicBezTo>
                  <a:pt x="9126" y="8350"/>
                  <a:pt x="9126" y="8388"/>
                  <a:pt x="9126" y="8426"/>
                </a:cubicBezTo>
                <a:cubicBezTo>
                  <a:pt x="9112" y="8846"/>
                  <a:pt x="8957" y="9113"/>
                  <a:pt x="8917" y="9513"/>
                </a:cubicBezTo>
                <a:cubicBezTo>
                  <a:pt x="8910" y="9551"/>
                  <a:pt x="8903" y="9608"/>
                  <a:pt x="8917" y="9666"/>
                </a:cubicBezTo>
                <a:cubicBezTo>
                  <a:pt x="8930" y="9761"/>
                  <a:pt x="8991" y="9742"/>
                  <a:pt x="9025" y="9666"/>
                </a:cubicBezTo>
                <a:cubicBezTo>
                  <a:pt x="9045" y="9589"/>
                  <a:pt x="9059" y="9513"/>
                  <a:pt x="9079" y="9456"/>
                </a:cubicBezTo>
                <a:cubicBezTo>
                  <a:pt x="9099" y="9399"/>
                  <a:pt x="9140" y="9361"/>
                  <a:pt x="9133" y="9513"/>
                </a:cubicBezTo>
                <a:cubicBezTo>
                  <a:pt x="9126" y="9551"/>
                  <a:pt x="9119" y="9589"/>
                  <a:pt x="9106" y="9628"/>
                </a:cubicBezTo>
                <a:cubicBezTo>
                  <a:pt x="9072" y="9742"/>
                  <a:pt x="9038" y="9837"/>
                  <a:pt x="9005" y="9933"/>
                </a:cubicBezTo>
                <a:cubicBezTo>
                  <a:pt x="8984" y="9990"/>
                  <a:pt x="8964" y="10028"/>
                  <a:pt x="8951" y="10085"/>
                </a:cubicBezTo>
                <a:cubicBezTo>
                  <a:pt x="8930" y="10161"/>
                  <a:pt x="8924" y="10238"/>
                  <a:pt x="8910" y="10333"/>
                </a:cubicBezTo>
                <a:cubicBezTo>
                  <a:pt x="8903" y="10409"/>
                  <a:pt x="8896" y="10505"/>
                  <a:pt x="8917" y="10562"/>
                </a:cubicBezTo>
                <a:cubicBezTo>
                  <a:pt x="8930" y="10581"/>
                  <a:pt x="8951" y="10581"/>
                  <a:pt x="8964" y="10562"/>
                </a:cubicBezTo>
                <a:cubicBezTo>
                  <a:pt x="8984" y="10543"/>
                  <a:pt x="8991" y="10505"/>
                  <a:pt x="9005" y="10466"/>
                </a:cubicBezTo>
                <a:cubicBezTo>
                  <a:pt x="9025" y="10409"/>
                  <a:pt x="9038" y="10352"/>
                  <a:pt x="9052" y="10276"/>
                </a:cubicBezTo>
                <a:cubicBezTo>
                  <a:pt x="9065" y="10257"/>
                  <a:pt x="9072" y="10276"/>
                  <a:pt x="9079" y="10295"/>
                </a:cubicBezTo>
                <a:cubicBezTo>
                  <a:pt x="9086" y="10333"/>
                  <a:pt x="9086" y="10352"/>
                  <a:pt x="9079" y="10390"/>
                </a:cubicBezTo>
                <a:cubicBezTo>
                  <a:pt x="9072" y="10562"/>
                  <a:pt x="9045" y="10657"/>
                  <a:pt x="9011" y="10771"/>
                </a:cubicBezTo>
                <a:cubicBezTo>
                  <a:pt x="8761" y="10505"/>
                  <a:pt x="8761" y="10505"/>
                  <a:pt x="8761" y="10505"/>
                </a:cubicBezTo>
                <a:cubicBezTo>
                  <a:pt x="8491" y="10505"/>
                  <a:pt x="8491" y="10505"/>
                  <a:pt x="8491" y="10505"/>
                </a:cubicBezTo>
                <a:cubicBezTo>
                  <a:pt x="8471" y="10352"/>
                  <a:pt x="8444" y="10219"/>
                  <a:pt x="8411" y="10085"/>
                </a:cubicBezTo>
                <a:cubicBezTo>
                  <a:pt x="8377" y="9971"/>
                  <a:pt x="8316" y="9856"/>
                  <a:pt x="8336" y="9685"/>
                </a:cubicBezTo>
                <a:cubicBezTo>
                  <a:pt x="8336" y="9666"/>
                  <a:pt x="8343" y="9647"/>
                  <a:pt x="8350" y="9628"/>
                </a:cubicBezTo>
                <a:cubicBezTo>
                  <a:pt x="8356" y="9608"/>
                  <a:pt x="8377" y="9608"/>
                  <a:pt x="8384" y="9628"/>
                </a:cubicBezTo>
                <a:cubicBezTo>
                  <a:pt x="8397" y="9647"/>
                  <a:pt x="8404" y="9666"/>
                  <a:pt x="8417" y="9704"/>
                </a:cubicBezTo>
                <a:cubicBezTo>
                  <a:pt x="8424" y="9742"/>
                  <a:pt x="8478" y="9990"/>
                  <a:pt x="8505" y="9856"/>
                </a:cubicBezTo>
                <a:cubicBezTo>
                  <a:pt x="8505" y="9837"/>
                  <a:pt x="8505" y="9818"/>
                  <a:pt x="8505" y="9799"/>
                </a:cubicBezTo>
                <a:cubicBezTo>
                  <a:pt x="8505" y="9608"/>
                  <a:pt x="8478" y="9418"/>
                  <a:pt x="8444" y="9246"/>
                </a:cubicBezTo>
                <a:cubicBezTo>
                  <a:pt x="8404" y="9113"/>
                  <a:pt x="8356" y="8979"/>
                  <a:pt x="8336" y="8827"/>
                </a:cubicBezTo>
                <a:cubicBezTo>
                  <a:pt x="8323" y="8732"/>
                  <a:pt x="8316" y="8541"/>
                  <a:pt x="8363" y="8541"/>
                </a:cubicBezTo>
                <a:cubicBezTo>
                  <a:pt x="8404" y="8541"/>
                  <a:pt x="8438" y="8674"/>
                  <a:pt x="8465" y="8732"/>
                </a:cubicBezTo>
                <a:cubicBezTo>
                  <a:pt x="8491" y="8770"/>
                  <a:pt x="8532" y="8770"/>
                  <a:pt x="8539" y="8693"/>
                </a:cubicBezTo>
                <a:cubicBezTo>
                  <a:pt x="8546" y="8655"/>
                  <a:pt x="8539" y="8617"/>
                  <a:pt x="8539" y="8598"/>
                </a:cubicBezTo>
                <a:cubicBezTo>
                  <a:pt x="8519" y="8407"/>
                  <a:pt x="8485" y="8236"/>
                  <a:pt x="8438" y="8102"/>
                </a:cubicBezTo>
                <a:cubicBezTo>
                  <a:pt x="8390" y="7988"/>
                  <a:pt x="8356" y="7912"/>
                  <a:pt x="8330" y="7740"/>
                </a:cubicBezTo>
                <a:cubicBezTo>
                  <a:pt x="8323" y="7664"/>
                  <a:pt x="8316" y="7569"/>
                  <a:pt x="8336" y="7530"/>
                </a:cubicBezTo>
                <a:cubicBezTo>
                  <a:pt x="8356" y="7511"/>
                  <a:pt x="8377" y="7530"/>
                  <a:pt x="8390" y="7569"/>
                </a:cubicBezTo>
                <a:cubicBezTo>
                  <a:pt x="8404" y="7607"/>
                  <a:pt x="8417" y="7645"/>
                  <a:pt x="8431" y="7683"/>
                </a:cubicBezTo>
                <a:cubicBezTo>
                  <a:pt x="8444" y="7721"/>
                  <a:pt x="8465" y="7740"/>
                  <a:pt x="8485" y="7721"/>
                </a:cubicBezTo>
                <a:cubicBezTo>
                  <a:pt x="8498" y="7702"/>
                  <a:pt x="8498" y="7645"/>
                  <a:pt x="8498" y="7607"/>
                </a:cubicBezTo>
                <a:cubicBezTo>
                  <a:pt x="8498" y="7550"/>
                  <a:pt x="8485" y="7511"/>
                  <a:pt x="8478" y="7473"/>
                </a:cubicBezTo>
                <a:cubicBezTo>
                  <a:pt x="8451" y="7359"/>
                  <a:pt x="8424" y="7244"/>
                  <a:pt x="8397" y="7111"/>
                </a:cubicBezTo>
                <a:cubicBezTo>
                  <a:pt x="8377" y="7035"/>
                  <a:pt x="8343" y="6901"/>
                  <a:pt x="8336" y="6787"/>
                </a:cubicBezTo>
                <a:cubicBezTo>
                  <a:pt x="8336" y="6749"/>
                  <a:pt x="8336" y="6711"/>
                  <a:pt x="8350" y="6692"/>
                </a:cubicBezTo>
                <a:cubicBezTo>
                  <a:pt x="8356" y="6673"/>
                  <a:pt x="8370" y="6692"/>
                  <a:pt x="8377" y="6711"/>
                </a:cubicBezTo>
                <a:cubicBezTo>
                  <a:pt x="8384" y="6730"/>
                  <a:pt x="8390" y="6749"/>
                  <a:pt x="8397" y="6768"/>
                </a:cubicBezTo>
                <a:cubicBezTo>
                  <a:pt x="8411" y="6806"/>
                  <a:pt x="8431" y="6825"/>
                  <a:pt x="8451" y="6844"/>
                </a:cubicBezTo>
                <a:cubicBezTo>
                  <a:pt x="8465" y="6844"/>
                  <a:pt x="8478" y="6844"/>
                  <a:pt x="8485" y="6806"/>
                </a:cubicBezTo>
                <a:cubicBezTo>
                  <a:pt x="8498" y="6787"/>
                  <a:pt x="8498" y="6749"/>
                  <a:pt x="8498" y="6730"/>
                </a:cubicBezTo>
                <a:cubicBezTo>
                  <a:pt x="8491" y="6596"/>
                  <a:pt x="8458" y="6501"/>
                  <a:pt x="8424" y="6406"/>
                </a:cubicBezTo>
                <a:cubicBezTo>
                  <a:pt x="8404" y="6348"/>
                  <a:pt x="8296" y="5986"/>
                  <a:pt x="8343" y="5910"/>
                </a:cubicBezTo>
                <a:cubicBezTo>
                  <a:pt x="8384" y="5853"/>
                  <a:pt x="8431" y="6196"/>
                  <a:pt x="8471" y="6062"/>
                </a:cubicBezTo>
                <a:cubicBezTo>
                  <a:pt x="8485" y="6024"/>
                  <a:pt x="8478" y="5967"/>
                  <a:pt x="8478" y="5910"/>
                </a:cubicBezTo>
                <a:cubicBezTo>
                  <a:pt x="8471" y="5872"/>
                  <a:pt x="8458" y="5815"/>
                  <a:pt x="8444" y="5796"/>
                </a:cubicBezTo>
                <a:cubicBezTo>
                  <a:pt x="8424" y="5738"/>
                  <a:pt x="8404" y="5719"/>
                  <a:pt x="8384" y="5681"/>
                </a:cubicBezTo>
                <a:cubicBezTo>
                  <a:pt x="8356" y="5643"/>
                  <a:pt x="8289" y="5395"/>
                  <a:pt x="8343" y="5338"/>
                </a:cubicBezTo>
                <a:cubicBezTo>
                  <a:pt x="8377" y="5281"/>
                  <a:pt x="8404" y="5433"/>
                  <a:pt x="8424" y="5471"/>
                </a:cubicBezTo>
                <a:cubicBezTo>
                  <a:pt x="8438" y="5491"/>
                  <a:pt x="8451" y="5491"/>
                  <a:pt x="8458" y="5471"/>
                </a:cubicBezTo>
                <a:cubicBezTo>
                  <a:pt x="8458" y="5471"/>
                  <a:pt x="8458" y="5471"/>
                  <a:pt x="8458" y="5471"/>
                </a:cubicBezTo>
                <a:cubicBezTo>
                  <a:pt x="8458" y="5452"/>
                  <a:pt x="8458" y="5452"/>
                  <a:pt x="8458" y="5433"/>
                </a:cubicBezTo>
                <a:cubicBezTo>
                  <a:pt x="8465" y="5281"/>
                  <a:pt x="8431" y="5128"/>
                  <a:pt x="8404" y="4995"/>
                </a:cubicBezTo>
                <a:cubicBezTo>
                  <a:pt x="8370" y="4861"/>
                  <a:pt x="8336" y="4728"/>
                  <a:pt x="8330" y="4575"/>
                </a:cubicBezTo>
                <a:cubicBezTo>
                  <a:pt x="8330" y="4537"/>
                  <a:pt x="8330" y="4518"/>
                  <a:pt x="8330" y="4480"/>
                </a:cubicBezTo>
                <a:cubicBezTo>
                  <a:pt x="8336" y="4461"/>
                  <a:pt x="8343" y="4442"/>
                  <a:pt x="8350" y="4442"/>
                </a:cubicBezTo>
                <a:cubicBezTo>
                  <a:pt x="8370" y="4461"/>
                  <a:pt x="8356" y="4537"/>
                  <a:pt x="8370" y="4575"/>
                </a:cubicBezTo>
                <a:cubicBezTo>
                  <a:pt x="8384" y="4595"/>
                  <a:pt x="8411" y="4595"/>
                  <a:pt x="8417" y="4575"/>
                </a:cubicBezTo>
                <a:cubicBezTo>
                  <a:pt x="8444" y="4537"/>
                  <a:pt x="8444" y="4442"/>
                  <a:pt x="8438" y="4385"/>
                </a:cubicBezTo>
                <a:cubicBezTo>
                  <a:pt x="8431" y="4309"/>
                  <a:pt x="8417" y="4251"/>
                  <a:pt x="8404" y="4194"/>
                </a:cubicBezTo>
                <a:cubicBezTo>
                  <a:pt x="8356" y="4004"/>
                  <a:pt x="8323" y="3794"/>
                  <a:pt x="8309" y="3584"/>
                </a:cubicBezTo>
                <a:cubicBezTo>
                  <a:pt x="8296" y="3374"/>
                  <a:pt x="8309" y="3165"/>
                  <a:pt x="8302" y="2955"/>
                </a:cubicBezTo>
                <a:cubicBezTo>
                  <a:pt x="8302" y="2898"/>
                  <a:pt x="8309" y="2612"/>
                  <a:pt x="8276" y="2612"/>
                </a:cubicBezTo>
                <a:cubicBezTo>
                  <a:pt x="8242" y="2612"/>
                  <a:pt x="8242" y="2860"/>
                  <a:pt x="8242" y="2917"/>
                </a:cubicBezTo>
                <a:cubicBezTo>
                  <a:pt x="8228" y="3413"/>
                  <a:pt x="8215" y="3927"/>
                  <a:pt x="8107" y="4289"/>
                </a:cubicBezTo>
                <a:cubicBezTo>
                  <a:pt x="8093" y="4347"/>
                  <a:pt x="8073" y="4385"/>
                  <a:pt x="8073" y="4461"/>
                </a:cubicBezTo>
                <a:cubicBezTo>
                  <a:pt x="8066" y="4518"/>
                  <a:pt x="8080" y="4575"/>
                  <a:pt x="8100" y="4614"/>
                </a:cubicBezTo>
                <a:cubicBezTo>
                  <a:pt x="8120" y="4633"/>
                  <a:pt x="8141" y="4614"/>
                  <a:pt x="8161" y="4575"/>
                </a:cubicBezTo>
                <a:cubicBezTo>
                  <a:pt x="8168" y="4556"/>
                  <a:pt x="8181" y="4480"/>
                  <a:pt x="8201" y="4518"/>
                </a:cubicBezTo>
                <a:cubicBezTo>
                  <a:pt x="8208" y="4537"/>
                  <a:pt x="8208" y="4575"/>
                  <a:pt x="8208" y="4614"/>
                </a:cubicBezTo>
                <a:cubicBezTo>
                  <a:pt x="8215" y="4804"/>
                  <a:pt x="8181" y="4995"/>
                  <a:pt x="8141" y="5166"/>
                </a:cubicBezTo>
                <a:cubicBezTo>
                  <a:pt x="8107" y="5319"/>
                  <a:pt x="8060" y="5491"/>
                  <a:pt x="8039" y="5681"/>
                </a:cubicBezTo>
                <a:cubicBezTo>
                  <a:pt x="8032" y="5738"/>
                  <a:pt x="8032" y="5796"/>
                  <a:pt x="8032" y="5853"/>
                </a:cubicBezTo>
                <a:cubicBezTo>
                  <a:pt x="8039" y="5929"/>
                  <a:pt x="8060" y="5986"/>
                  <a:pt x="8080" y="5986"/>
                </a:cubicBezTo>
                <a:cubicBezTo>
                  <a:pt x="8120" y="5986"/>
                  <a:pt x="8120" y="5891"/>
                  <a:pt x="8154" y="5853"/>
                </a:cubicBezTo>
                <a:cubicBezTo>
                  <a:pt x="8168" y="5834"/>
                  <a:pt x="8181" y="5834"/>
                  <a:pt x="8195" y="5872"/>
                </a:cubicBezTo>
                <a:cubicBezTo>
                  <a:pt x="8201" y="5891"/>
                  <a:pt x="8201" y="5910"/>
                  <a:pt x="8201" y="5948"/>
                </a:cubicBezTo>
                <a:cubicBezTo>
                  <a:pt x="8201" y="6101"/>
                  <a:pt x="8154" y="6196"/>
                  <a:pt x="8114" y="6310"/>
                </a:cubicBezTo>
                <a:cubicBezTo>
                  <a:pt x="8073" y="6425"/>
                  <a:pt x="8039" y="6577"/>
                  <a:pt x="8019" y="6730"/>
                </a:cubicBezTo>
                <a:cubicBezTo>
                  <a:pt x="8012" y="6787"/>
                  <a:pt x="8006" y="6844"/>
                  <a:pt x="8006" y="6882"/>
                </a:cubicBezTo>
                <a:cubicBezTo>
                  <a:pt x="8006" y="6939"/>
                  <a:pt x="8012" y="6997"/>
                  <a:pt x="8026" y="7016"/>
                </a:cubicBezTo>
                <a:cubicBezTo>
                  <a:pt x="8053" y="7054"/>
                  <a:pt x="8086" y="7035"/>
                  <a:pt x="8107" y="6978"/>
                </a:cubicBezTo>
                <a:cubicBezTo>
                  <a:pt x="8127" y="6920"/>
                  <a:pt x="8134" y="6844"/>
                  <a:pt x="8147" y="6787"/>
                </a:cubicBezTo>
                <a:cubicBezTo>
                  <a:pt x="8154" y="6749"/>
                  <a:pt x="8168" y="6711"/>
                  <a:pt x="8181" y="6692"/>
                </a:cubicBezTo>
                <a:cubicBezTo>
                  <a:pt x="8249" y="6653"/>
                  <a:pt x="8201" y="6959"/>
                  <a:pt x="8188" y="6997"/>
                </a:cubicBezTo>
                <a:cubicBezTo>
                  <a:pt x="8114" y="7283"/>
                  <a:pt x="8012" y="7550"/>
                  <a:pt x="8019" y="7874"/>
                </a:cubicBezTo>
                <a:cubicBezTo>
                  <a:pt x="8019" y="7931"/>
                  <a:pt x="8026" y="8007"/>
                  <a:pt x="8046" y="8026"/>
                </a:cubicBezTo>
                <a:cubicBezTo>
                  <a:pt x="8066" y="8064"/>
                  <a:pt x="8093" y="7988"/>
                  <a:pt x="8114" y="7912"/>
                </a:cubicBezTo>
                <a:cubicBezTo>
                  <a:pt x="8120" y="7874"/>
                  <a:pt x="8195" y="7473"/>
                  <a:pt x="8201" y="7683"/>
                </a:cubicBezTo>
                <a:cubicBezTo>
                  <a:pt x="8208" y="7874"/>
                  <a:pt x="8154" y="7969"/>
                  <a:pt x="8120" y="8102"/>
                </a:cubicBezTo>
                <a:cubicBezTo>
                  <a:pt x="8073" y="8255"/>
                  <a:pt x="8039" y="8446"/>
                  <a:pt x="8019" y="8636"/>
                </a:cubicBezTo>
                <a:cubicBezTo>
                  <a:pt x="8012" y="8712"/>
                  <a:pt x="8012" y="8827"/>
                  <a:pt x="8039" y="8846"/>
                </a:cubicBezTo>
                <a:cubicBezTo>
                  <a:pt x="8080" y="8903"/>
                  <a:pt x="8093" y="8732"/>
                  <a:pt x="8120" y="8693"/>
                </a:cubicBezTo>
                <a:cubicBezTo>
                  <a:pt x="8147" y="8617"/>
                  <a:pt x="8188" y="8655"/>
                  <a:pt x="8195" y="8751"/>
                </a:cubicBezTo>
                <a:cubicBezTo>
                  <a:pt x="8195" y="8808"/>
                  <a:pt x="8188" y="8884"/>
                  <a:pt x="8174" y="8941"/>
                </a:cubicBezTo>
                <a:cubicBezTo>
                  <a:pt x="8134" y="9151"/>
                  <a:pt x="8039" y="9284"/>
                  <a:pt x="8006" y="9532"/>
                </a:cubicBezTo>
                <a:cubicBezTo>
                  <a:pt x="7999" y="9608"/>
                  <a:pt x="7999" y="9685"/>
                  <a:pt x="8019" y="9723"/>
                </a:cubicBezTo>
                <a:cubicBezTo>
                  <a:pt x="8053" y="9799"/>
                  <a:pt x="8086" y="9685"/>
                  <a:pt x="8107" y="9628"/>
                </a:cubicBezTo>
                <a:cubicBezTo>
                  <a:pt x="8114" y="9608"/>
                  <a:pt x="8120" y="9589"/>
                  <a:pt x="8134" y="9589"/>
                </a:cubicBezTo>
                <a:cubicBezTo>
                  <a:pt x="8141" y="9589"/>
                  <a:pt x="8154" y="9608"/>
                  <a:pt x="8154" y="9647"/>
                </a:cubicBezTo>
                <a:cubicBezTo>
                  <a:pt x="8154" y="9666"/>
                  <a:pt x="8154" y="9704"/>
                  <a:pt x="8147" y="9723"/>
                </a:cubicBezTo>
                <a:cubicBezTo>
                  <a:pt x="8120" y="9990"/>
                  <a:pt x="8046" y="10085"/>
                  <a:pt x="7992" y="10295"/>
                </a:cubicBezTo>
                <a:cubicBezTo>
                  <a:pt x="7979" y="10352"/>
                  <a:pt x="7965" y="10428"/>
                  <a:pt x="7951" y="10505"/>
                </a:cubicBezTo>
                <a:cubicBezTo>
                  <a:pt x="6777" y="10505"/>
                  <a:pt x="6777" y="10505"/>
                  <a:pt x="6777" y="10505"/>
                </a:cubicBezTo>
                <a:cubicBezTo>
                  <a:pt x="5036" y="8903"/>
                  <a:pt x="5036" y="8903"/>
                  <a:pt x="5036" y="8903"/>
                </a:cubicBezTo>
                <a:cubicBezTo>
                  <a:pt x="4941" y="8903"/>
                  <a:pt x="4941" y="8903"/>
                  <a:pt x="4941" y="8903"/>
                </a:cubicBezTo>
                <a:cubicBezTo>
                  <a:pt x="4907" y="8789"/>
                  <a:pt x="4880" y="8674"/>
                  <a:pt x="4894" y="8522"/>
                </a:cubicBezTo>
                <a:cubicBezTo>
                  <a:pt x="4941" y="8541"/>
                  <a:pt x="4954" y="8789"/>
                  <a:pt x="5009" y="8789"/>
                </a:cubicBezTo>
                <a:cubicBezTo>
                  <a:pt x="5042" y="8770"/>
                  <a:pt x="5062" y="8636"/>
                  <a:pt x="5049" y="8541"/>
                </a:cubicBezTo>
                <a:cubicBezTo>
                  <a:pt x="5036" y="8312"/>
                  <a:pt x="4968" y="8160"/>
                  <a:pt x="4921" y="7988"/>
                </a:cubicBezTo>
                <a:cubicBezTo>
                  <a:pt x="4901" y="7912"/>
                  <a:pt x="4880" y="7816"/>
                  <a:pt x="4874" y="7721"/>
                </a:cubicBezTo>
                <a:cubicBezTo>
                  <a:pt x="4867" y="7702"/>
                  <a:pt x="4860" y="7607"/>
                  <a:pt x="4860" y="7588"/>
                </a:cubicBezTo>
                <a:cubicBezTo>
                  <a:pt x="4874" y="7530"/>
                  <a:pt x="4894" y="7607"/>
                  <a:pt x="4901" y="7626"/>
                </a:cubicBezTo>
                <a:cubicBezTo>
                  <a:pt x="4914" y="7683"/>
                  <a:pt x="4921" y="7721"/>
                  <a:pt x="4934" y="7778"/>
                </a:cubicBezTo>
                <a:cubicBezTo>
                  <a:pt x="4941" y="7816"/>
                  <a:pt x="4954" y="7835"/>
                  <a:pt x="4968" y="7874"/>
                </a:cubicBezTo>
                <a:cubicBezTo>
                  <a:pt x="4982" y="7893"/>
                  <a:pt x="4995" y="7893"/>
                  <a:pt x="5009" y="7874"/>
                </a:cubicBezTo>
                <a:cubicBezTo>
                  <a:pt x="5029" y="7855"/>
                  <a:pt x="5036" y="7797"/>
                  <a:pt x="5042" y="7740"/>
                </a:cubicBezTo>
                <a:cubicBezTo>
                  <a:pt x="5042" y="7645"/>
                  <a:pt x="5029" y="7569"/>
                  <a:pt x="5009" y="7492"/>
                </a:cubicBezTo>
                <a:cubicBezTo>
                  <a:pt x="4995" y="7416"/>
                  <a:pt x="4968" y="7340"/>
                  <a:pt x="4948" y="7283"/>
                </a:cubicBezTo>
                <a:cubicBezTo>
                  <a:pt x="4934" y="7225"/>
                  <a:pt x="4914" y="7187"/>
                  <a:pt x="4901" y="7130"/>
                </a:cubicBezTo>
                <a:cubicBezTo>
                  <a:pt x="4887" y="7073"/>
                  <a:pt x="4819" y="6730"/>
                  <a:pt x="4867" y="6673"/>
                </a:cubicBezTo>
                <a:cubicBezTo>
                  <a:pt x="4880" y="6673"/>
                  <a:pt x="4894" y="6692"/>
                  <a:pt x="4901" y="6711"/>
                </a:cubicBezTo>
                <a:cubicBezTo>
                  <a:pt x="4914" y="6730"/>
                  <a:pt x="4921" y="6768"/>
                  <a:pt x="4928" y="6787"/>
                </a:cubicBezTo>
                <a:cubicBezTo>
                  <a:pt x="4948" y="6844"/>
                  <a:pt x="4975" y="6882"/>
                  <a:pt x="5002" y="6882"/>
                </a:cubicBezTo>
                <a:cubicBezTo>
                  <a:pt x="5009" y="6882"/>
                  <a:pt x="5022" y="6882"/>
                  <a:pt x="5022" y="6863"/>
                </a:cubicBezTo>
                <a:cubicBezTo>
                  <a:pt x="5036" y="6844"/>
                  <a:pt x="5036" y="6806"/>
                  <a:pt x="5036" y="6768"/>
                </a:cubicBezTo>
                <a:cubicBezTo>
                  <a:pt x="5042" y="6673"/>
                  <a:pt x="5015" y="6577"/>
                  <a:pt x="4995" y="6482"/>
                </a:cubicBezTo>
                <a:cubicBezTo>
                  <a:pt x="4968" y="6387"/>
                  <a:pt x="4954" y="6291"/>
                  <a:pt x="4934" y="6196"/>
                </a:cubicBezTo>
                <a:cubicBezTo>
                  <a:pt x="4907" y="6082"/>
                  <a:pt x="4880" y="5986"/>
                  <a:pt x="4874" y="5853"/>
                </a:cubicBezTo>
                <a:cubicBezTo>
                  <a:pt x="4921" y="5738"/>
                  <a:pt x="4961" y="6120"/>
                  <a:pt x="5022" y="6062"/>
                </a:cubicBezTo>
                <a:cubicBezTo>
                  <a:pt x="5056" y="6024"/>
                  <a:pt x="5042" y="5853"/>
                  <a:pt x="5015" y="5757"/>
                </a:cubicBezTo>
                <a:cubicBezTo>
                  <a:pt x="4961" y="5529"/>
                  <a:pt x="4928" y="5281"/>
                  <a:pt x="4907" y="5014"/>
                </a:cubicBezTo>
                <a:cubicBezTo>
                  <a:pt x="4894" y="4880"/>
                  <a:pt x="4887" y="4747"/>
                  <a:pt x="4880" y="4614"/>
                </a:cubicBezTo>
                <a:cubicBezTo>
                  <a:pt x="4880" y="4556"/>
                  <a:pt x="4880" y="4251"/>
                  <a:pt x="4833" y="4347"/>
                </a:cubicBezTo>
                <a:cubicBezTo>
                  <a:pt x="4826" y="4366"/>
                  <a:pt x="4819" y="4404"/>
                  <a:pt x="4813" y="4461"/>
                </a:cubicBezTo>
                <a:cubicBezTo>
                  <a:pt x="4799" y="4671"/>
                  <a:pt x="4779" y="4900"/>
                  <a:pt x="4759" y="5128"/>
                </a:cubicBezTo>
                <a:cubicBezTo>
                  <a:pt x="4745" y="5300"/>
                  <a:pt x="4739" y="5548"/>
                  <a:pt x="4698" y="5700"/>
                </a:cubicBezTo>
                <a:cubicBezTo>
                  <a:pt x="4671" y="5777"/>
                  <a:pt x="4644" y="5834"/>
                  <a:pt x="4651" y="5948"/>
                </a:cubicBezTo>
                <a:cubicBezTo>
                  <a:pt x="4651" y="5967"/>
                  <a:pt x="4651" y="5967"/>
                  <a:pt x="4651" y="5986"/>
                </a:cubicBezTo>
                <a:cubicBezTo>
                  <a:pt x="4651" y="5986"/>
                  <a:pt x="4658" y="6005"/>
                  <a:pt x="4664" y="6005"/>
                </a:cubicBezTo>
                <a:cubicBezTo>
                  <a:pt x="4712" y="6043"/>
                  <a:pt x="4739" y="5948"/>
                  <a:pt x="4772" y="5853"/>
                </a:cubicBezTo>
                <a:cubicBezTo>
                  <a:pt x="4772" y="5853"/>
                  <a:pt x="4779" y="5834"/>
                  <a:pt x="4786" y="5834"/>
                </a:cubicBezTo>
                <a:cubicBezTo>
                  <a:pt x="4792" y="5834"/>
                  <a:pt x="4799" y="5834"/>
                  <a:pt x="4799" y="5834"/>
                </a:cubicBezTo>
                <a:cubicBezTo>
                  <a:pt x="4813" y="5872"/>
                  <a:pt x="4799" y="5948"/>
                  <a:pt x="4799" y="5986"/>
                </a:cubicBezTo>
                <a:cubicBezTo>
                  <a:pt x="4792" y="6101"/>
                  <a:pt x="4772" y="6215"/>
                  <a:pt x="4752" y="6310"/>
                </a:cubicBezTo>
                <a:cubicBezTo>
                  <a:pt x="4712" y="6444"/>
                  <a:pt x="4658" y="6577"/>
                  <a:pt x="4631" y="6749"/>
                </a:cubicBezTo>
                <a:cubicBezTo>
                  <a:pt x="4624" y="6768"/>
                  <a:pt x="4617" y="6806"/>
                  <a:pt x="4617" y="6844"/>
                </a:cubicBezTo>
                <a:cubicBezTo>
                  <a:pt x="4624" y="6920"/>
                  <a:pt x="4644" y="6959"/>
                  <a:pt x="4671" y="6959"/>
                </a:cubicBezTo>
                <a:cubicBezTo>
                  <a:pt x="4705" y="6978"/>
                  <a:pt x="4718" y="6901"/>
                  <a:pt x="4732" y="6825"/>
                </a:cubicBezTo>
                <a:cubicBezTo>
                  <a:pt x="4739" y="6768"/>
                  <a:pt x="4745" y="6711"/>
                  <a:pt x="4766" y="6692"/>
                </a:cubicBezTo>
                <a:cubicBezTo>
                  <a:pt x="4766" y="6692"/>
                  <a:pt x="4772" y="6692"/>
                  <a:pt x="4779" y="6692"/>
                </a:cubicBezTo>
                <a:cubicBezTo>
                  <a:pt x="4779" y="6692"/>
                  <a:pt x="4779" y="6711"/>
                  <a:pt x="4779" y="6711"/>
                </a:cubicBezTo>
                <a:cubicBezTo>
                  <a:pt x="4779" y="6825"/>
                  <a:pt x="4772" y="6920"/>
                  <a:pt x="4759" y="7035"/>
                </a:cubicBezTo>
                <a:cubicBezTo>
                  <a:pt x="4739" y="7130"/>
                  <a:pt x="4712" y="7187"/>
                  <a:pt x="4684" y="7264"/>
                </a:cubicBezTo>
                <a:cubicBezTo>
                  <a:pt x="4671" y="7321"/>
                  <a:pt x="4651" y="7359"/>
                  <a:pt x="4644" y="7416"/>
                </a:cubicBezTo>
                <a:cubicBezTo>
                  <a:pt x="4637" y="7435"/>
                  <a:pt x="4631" y="7492"/>
                  <a:pt x="4631" y="7530"/>
                </a:cubicBezTo>
                <a:cubicBezTo>
                  <a:pt x="4637" y="7569"/>
                  <a:pt x="4644" y="7626"/>
                  <a:pt x="4658" y="7626"/>
                </a:cubicBezTo>
                <a:cubicBezTo>
                  <a:pt x="4678" y="7664"/>
                  <a:pt x="4698" y="7626"/>
                  <a:pt x="4712" y="7588"/>
                </a:cubicBezTo>
                <a:cubicBezTo>
                  <a:pt x="4725" y="7569"/>
                  <a:pt x="4766" y="7378"/>
                  <a:pt x="4779" y="7454"/>
                </a:cubicBezTo>
                <a:cubicBezTo>
                  <a:pt x="4786" y="7473"/>
                  <a:pt x="4772" y="7569"/>
                  <a:pt x="4772" y="7607"/>
                </a:cubicBezTo>
                <a:cubicBezTo>
                  <a:pt x="4766" y="7702"/>
                  <a:pt x="4752" y="7797"/>
                  <a:pt x="4739" y="7893"/>
                </a:cubicBezTo>
                <a:cubicBezTo>
                  <a:pt x="4712" y="8102"/>
                  <a:pt x="4671" y="8274"/>
                  <a:pt x="4617" y="8426"/>
                </a:cubicBezTo>
                <a:cubicBezTo>
                  <a:pt x="4597" y="8484"/>
                  <a:pt x="4570" y="8560"/>
                  <a:pt x="4570" y="8655"/>
                </a:cubicBezTo>
                <a:cubicBezTo>
                  <a:pt x="4570" y="8770"/>
                  <a:pt x="4624" y="8827"/>
                  <a:pt x="4664" y="8808"/>
                </a:cubicBezTo>
                <a:cubicBezTo>
                  <a:pt x="4712" y="8770"/>
                  <a:pt x="4712" y="8617"/>
                  <a:pt x="4745" y="8541"/>
                </a:cubicBezTo>
                <a:cubicBezTo>
                  <a:pt x="4752" y="8522"/>
                  <a:pt x="4752" y="8522"/>
                  <a:pt x="4759" y="8522"/>
                </a:cubicBezTo>
                <a:cubicBezTo>
                  <a:pt x="4766" y="8522"/>
                  <a:pt x="4766" y="8560"/>
                  <a:pt x="4766" y="8579"/>
                </a:cubicBezTo>
                <a:cubicBezTo>
                  <a:pt x="4759" y="8693"/>
                  <a:pt x="4745" y="8808"/>
                  <a:pt x="4732" y="8903"/>
                </a:cubicBezTo>
                <a:cubicBezTo>
                  <a:pt x="4455" y="8903"/>
                  <a:pt x="4455" y="8903"/>
                  <a:pt x="4455" y="8903"/>
                </a:cubicBezTo>
                <a:cubicBezTo>
                  <a:pt x="4455" y="8903"/>
                  <a:pt x="4455" y="8884"/>
                  <a:pt x="4455" y="8865"/>
                </a:cubicBezTo>
                <a:cubicBezTo>
                  <a:pt x="4442" y="8693"/>
                  <a:pt x="4414" y="8541"/>
                  <a:pt x="4374" y="8426"/>
                </a:cubicBezTo>
                <a:cubicBezTo>
                  <a:pt x="4354" y="8350"/>
                  <a:pt x="4327" y="8293"/>
                  <a:pt x="4307" y="8236"/>
                </a:cubicBezTo>
                <a:cubicBezTo>
                  <a:pt x="4293" y="8198"/>
                  <a:pt x="4232" y="7912"/>
                  <a:pt x="4293" y="7912"/>
                </a:cubicBezTo>
                <a:cubicBezTo>
                  <a:pt x="4300" y="7912"/>
                  <a:pt x="4307" y="7931"/>
                  <a:pt x="4313" y="7950"/>
                </a:cubicBezTo>
                <a:cubicBezTo>
                  <a:pt x="4327" y="7988"/>
                  <a:pt x="4340" y="8026"/>
                  <a:pt x="4354" y="8064"/>
                </a:cubicBezTo>
                <a:cubicBezTo>
                  <a:pt x="4367" y="8121"/>
                  <a:pt x="4388" y="8141"/>
                  <a:pt x="4401" y="8121"/>
                </a:cubicBezTo>
                <a:cubicBezTo>
                  <a:pt x="4428" y="8083"/>
                  <a:pt x="4428" y="7988"/>
                  <a:pt x="4421" y="7912"/>
                </a:cubicBezTo>
                <a:cubicBezTo>
                  <a:pt x="4401" y="7759"/>
                  <a:pt x="4374" y="7607"/>
                  <a:pt x="4334" y="7492"/>
                </a:cubicBezTo>
                <a:cubicBezTo>
                  <a:pt x="4300" y="7378"/>
                  <a:pt x="4239" y="7244"/>
                  <a:pt x="4259" y="7073"/>
                </a:cubicBezTo>
                <a:cubicBezTo>
                  <a:pt x="4266" y="7054"/>
                  <a:pt x="4266" y="7035"/>
                  <a:pt x="4273" y="7016"/>
                </a:cubicBezTo>
                <a:cubicBezTo>
                  <a:pt x="4286" y="6997"/>
                  <a:pt x="4300" y="6997"/>
                  <a:pt x="4313" y="7016"/>
                </a:cubicBezTo>
                <a:cubicBezTo>
                  <a:pt x="4320" y="7035"/>
                  <a:pt x="4334" y="7073"/>
                  <a:pt x="4340" y="7092"/>
                </a:cubicBezTo>
                <a:cubicBezTo>
                  <a:pt x="4354" y="7149"/>
                  <a:pt x="4408" y="7378"/>
                  <a:pt x="4428" y="7244"/>
                </a:cubicBezTo>
                <a:cubicBezTo>
                  <a:pt x="4435" y="7225"/>
                  <a:pt x="4435" y="7206"/>
                  <a:pt x="4435" y="7187"/>
                </a:cubicBezTo>
                <a:cubicBezTo>
                  <a:pt x="4428" y="6997"/>
                  <a:pt x="4408" y="6806"/>
                  <a:pt x="4367" y="6653"/>
                </a:cubicBezTo>
                <a:cubicBezTo>
                  <a:pt x="4334" y="6501"/>
                  <a:pt x="4286" y="6387"/>
                  <a:pt x="4259" y="6215"/>
                </a:cubicBezTo>
                <a:cubicBezTo>
                  <a:pt x="4246" y="6120"/>
                  <a:pt x="4246" y="5948"/>
                  <a:pt x="4293" y="5948"/>
                </a:cubicBezTo>
                <a:cubicBezTo>
                  <a:pt x="4334" y="5948"/>
                  <a:pt x="4361" y="6082"/>
                  <a:pt x="4394" y="6120"/>
                </a:cubicBezTo>
                <a:cubicBezTo>
                  <a:pt x="4414" y="6177"/>
                  <a:pt x="4455" y="6158"/>
                  <a:pt x="4469" y="6082"/>
                </a:cubicBezTo>
                <a:cubicBezTo>
                  <a:pt x="4469" y="6043"/>
                  <a:pt x="4469" y="6024"/>
                  <a:pt x="4462" y="5986"/>
                </a:cubicBezTo>
                <a:cubicBezTo>
                  <a:pt x="4442" y="5815"/>
                  <a:pt x="4408" y="5643"/>
                  <a:pt x="4361" y="5510"/>
                </a:cubicBezTo>
                <a:cubicBezTo>
                  <a:pt x="4320" y="5376"/>
                  <a:pt x="4279" y="5300"/>
                  <a:pt x="4259" y="5128"/>
                </a:cubicBezTo>
                <a:cubicBezTo>
                  <a:pt x="4246" y="5071"/>
                  <a:pt x="4239" y="4976"/>
                  <a:pt x="4266" y="4938"/>
                </a:cubicBezTo>
                <a:cubicBezTo>
                  <a:pt x="4279" y="4900"/>
                  <a:pt x="4300" y="4919"/>
                  <a:pt x="4313" y="4957"/>
                </a:cubicBezTo>
                <a:cubicBezTo>
                  <a:pt x="4334" y="4995"/>
                  <a:pt x="4340" y="5052"/>
                  <a:pt x="4354" y="5090"/>
                </a:cubicBezTo>
                <a:cubicBezTo>
                  <a:pt x="4367" y="5128"/>
                  <a:pt x="4394" y="5147"/>
                  <a:pt x="4408" y="5109"/>
                </a:cubicBezTo>
                <a:cubicBezTo>
                  <a:pt x="4421" y="5090"/>
                  <a:pt x="4428" y="5033"/>
                  <a:pt x="4421" y="4995"/>
                </a:cubicBezTo>
                <a:cubicBezTo>
                  <a:pt x="4421" y="4957"/>
                  <a:pt x="4414" y="4919"/>
                  <a:pt x="4408" y="4880"/>
                </a:cubicBezTo>
                <a:cubicBezTo>
                  <a:pt x="4381" y="4747"/>
                  <a:pt x="4347" y="4633"/>
                  <a:pt x="4320" y="4518"/>
                </a:cubicBezTo>
                <a:cubicBezTo>
                  <a:pt x="4300" y="4423"/>
                  <a:pt x="4266" y="4289"/>
                  <a:pt x="4259" y="4194"/>
                </a:cubicBezTo>
                <a:cubicBezTo>
                  <a:pt x="4259" y="4156"/>
                  <a:pt x="4259" y="4099"/>
                  <a:pt x="4273" y="4080"/>
                </a:cubicBezTo>
                <a:cubicBezTo>
                  <a:pt x="4286" y="4080"/>
                  <a:pt x="4293" y="4080"/>
                  <a:pt x="4300" y="4099"/>
                </a:cubicBezTo>
                <a:cubicBezTo>
                  <a:pt x="4313" y="4118"/>
                  <a:pt x="4313" y="4137"/>
                  <a:pt x="4320" y="4156"/>
                </a:cubicBezTo>
                <a:cubicBezTo>
                  <a:pt x="4340" y="4194"/>
                  <a:pt x="4354" y="4232"/>
                  <a:pt x="4374" y="4232"/>
                </a:cubicBezTo>
                <a:cubicBezTo>
                  <a:pt x="4388" y="4232"/>
                  <a:pt x="4408" y="4232"/>
                  <a:pt x="4414" y="4213"/>
                </a:cubicBezTo>
                <a:cubicBezTo>
                  <a:pt x="4421" y="4194"/>
                  <a:pt x="4421" y="4156"/>
                  <a:pt x="4421" y="4118"/>
                </a:cubicBezTo>
                <a:cubicBezTo>
                  <a:pt x="4414" y="3984"/>
                  <a:pt x="4381" y="3889"/>
                  <a:pt x="4347" y="3813"/>
                </a:cubicBezTo>
                <a:cubicBezTo>
                  <a:pt x="4327" y="3756"/>
                  <a:pt x="4219" y="3393"/>
                  <a:pt x="4273" y="3317"/>
                </a:cubicBezTo>
                <a:cubicBezTo>
                  <a:pt x="4307" y="3260"/>
                  <a:pt x="4361" y="3584"/>
                  <a:pt x="4394" y="3451"/>
                </a:cubicBezTo>
                <a:cubicBezTo>
                  <a:pt x="4408" y="3413"/>
                  <a:pt x="4408" y="3355"/>
                  <a:pt x="4401" y="3317"/>
                </a:cubicBezTo>
                <a:cubicBezTo>
                  <a:pt x="4394" y="3260"/>
                  <a:pt x="4381" y="3222"/>
                  <a:pt x="4367" y="3184"/>
                </a:cubicBezTo>
                <a:cubicBezTo>
                  <a:pt x="4354" y="3146"/>
                  <a:pt x="4327" y="3108"/>
                  <a:pt x="4307" y="3088"/>
                </a:cubicBezTo>
                <a:cubicBezTo>
                  <a:pt x="4279" y="3031"/>
                  <a:pt x="4219" y="2783"/>
                  <a:pt x="4266" y="2726"/>
                </a:cubicBezTo>
                <a:cubicBezTo>
                  <a:pt x="4300" y="2688"/>
                  <a:pt x="4327" y="2841"/>
                  <a:pt x="4354" y="2879"/>
                </a:cubicBezTo>
                <a:cubicBezTo>
                  <a:pt x="4361" y="2879"/>
                  <a:pt x="4374" y="2898"/>
                  <a:pt x="4381" y="2860"/>
                </a:cubicBezTo>
                <a:cubicBezTo>
                  <a:pt x="4381" y="2860"/>
                  <a:pt x="4381" y="2860"/>
                  <a:pt x="4381" y="2860"/>
                </a:cubicBezTo>
                <a:cubicBezTo>
                  <a:pt x="4388" y="2860"/>
                  <a:pt x="4388" y="2841"/>
                  <a:pt x="4388" y="2841"/>
                </a:cubicBezTo>
                <a:cubicBezTo>
                  <a:pt x="4388" y="2669"/>
                  <a:pt x="4361" y="2517"/>
                  <a:pt x="4327" y="2383"/>
                </a:cubicBezTo>
                <a:cubicBezTo>
                  <a:pt x="4300" y="2250"/>
                  <a:pt x="4266" y="2116"/>
                  <a:pt x="4252" y="1964"/>
                </a:cubicBezTo>
                <a:cubicBezTo>
                  <a:pt x="4252" y="1945"/>
                  <a:pt x="4252" y="1906"/>
                  <a:pt x="4259" y="1887"/>
                </a:cubicBezTo>
                <a:cubicBezTo>
                  <a:pt x="4259" y="1849"/>
                  <a:pt x="4273" y="1830"/>
                  <a:pt x="4279" y="1849"/>
                </a:cubicBezTo>
                <a:cubicBezTo>
                  <a:pt x="4293" y="1849"/>
                  <a:pt x="4286" y="1945"/>
                  <a:pt x="4300" y="1964"/>
                </a:cubicBezTo>
                <a:cubicBezTo>
                  <a:pt x="4313" y="2002"/>
                  <a:pt x="4334" y="1983"/>
                  <a:pt x="4347" y="1964"/>
                </a:cubicBezTo>
                <a:cubicBezTo>
                  <a:pt x="4367" y="1926"/>
                  <a:pt x="4374" y="1849"/>
                  <a:pt x="4367" y="1773"/>
                </a:cubicBezTo>
                <a:cubicBezTo>
                  <a:pt x="4361" y="1697"/>
                  <a:pt x="4340" y="1640"/>
                  <a:pt x="4327" y="1582"/>
                </a:cubicBezTo>
                <a:cubicBezTo>
                  <a:pt x="4279" y="1411"/>
                  <a:pt x="4252" y="1201"/>
                  <a:pt x="4232" y="972"/>
                </a:cubicBezTo>
                <a:cubicBezTo>
                  <a:pt x="4219" y="763"/>
                  <a:pt x="4232" y="553"/>
                  <a:pt x="4232" y="343"/>
                </a:cubicBezTo>
                <a:cubicBezTo>
                  <a:pt x="4232" y="286"/>
                  <a:pt x="4232" y="0"/>
                  <a:pt x="4199" y="0"/>
                </a:cubicBezTo>
                <a:cubicBezTo>
                  <a:pt x="4172" y="19"/>
                  <a:pt x="4165" y="267"/>
                  <a:pt x="4165" y="324"/>
                </a:cubicBezTo>
                <a:cubicBezTo>
                  <a:pt x="4151" y="801"/>
                  <a:pt x="4138" y="1315"/>
                  <a:pt x="4030" y="1697"/>
                </a:cubicBezTo>
                <a:cubicBezTo>
                  <a:pt x="4016" y="1735"/>
                  <a:pt x="4003" y="1792"/>
                  <a:pt x="3996" y="1849"/>
                </a:cubicBezTo>
                <a:cubicBezTo>
                  <a:pt x="3996" y="1906"/>
                  <a:pt x="4003" y="1983"/>
                  <a:pt x="4023" y="2002"/>
                </a:cubicBezTo>
                <a:cubicBezTo>
                  <a:pt x="4043" y="2021"/>
                  <a:pt x="4070" y="2021"/>
                  <a:pt x="4084" y="1983"/>
                </a:cubicBezTo>
                <a:cubicBezTo>
                  <a:pt x="4097" y="1945"/>
                  <a:pt x="4111" y="1868"/>
                  <a:pt x="4124" y="1926"/>
                </a:cubicBezTo>
                <a:cubicBezTo>
                  <a:pt x="4131" y="1945"/>
                  <a:pt x="4138" y="1964"/>
                  <a:pt x="4138" y="2002"/>
                </a:cubicBezTo>
                <a:cubicBezTo>
                  <a:pt x="4138" y="2192"/>
                  <a:pt x="4104" y="2383"/>
                  <a:pt x="4070" y="2555"/>
                </a:cubicBezTo>
                <a:cubicBezTo>
                  <a:pt x="4030" y="2726"/>
                  <a:pt x="3989" y="2879"/>
                  <a:pt x="3969" y="3069"/>
                </a:cubicBezTo>
                <a:cubicBezTo>
                  <a:pt x="3962" y="3127"/>
                  <a:pt x="3956" y="3203"/>
                  <a:pt x="3962" y="3260"/>
                </a:cubicBezTo>
                <a:cubicBezTo>
                  <a:pt x="3969" y="3317"/>
                  <a:pt x="3982" y="3374"/>
                  <a:pt x="4009" y="3374"/>
                </a:cubicBezTo>
                <a:cubicBezTo>
                  <a:pt x="4043" y="3393"/>
                  <a:pt x="4050" y="3279"/>
                  <a:pt x="4077" y="3241"/>
                </a:cubicBezTo>
                <a:cubicBezTo>
                  <a:pt x="4091" y="3222"/>
                  <a:pt x="4111" y="3222"/>
                  <a:pt x="4118" y="3260"/>
                </a:cubicBezTo>
                <a:cubicBezTo>
                  <a:pt x="4124" y="3279"/>
                  <a:pt x="4131" y="3317"/>
                  <a:pt x="4124" y="3336"/>
                </a:cubicBezTo>
                <a:cubicBezTo>
                  <a:pt x="4124" y="3489"/>
                  <a:pt x="4077" y="3603"/>
                  <a:pt x="4043" y="3698"/>
                </a:cubicBezTo>
                <a:cubicBezTo>
                  <a:pt x="3996" y="3813"/>
                  <a:pt x="3962" y="3965"/>
                  <a:pt x="3942" y="4137"/>
                </a:cubicBezTo>
                <a:cubicBezTo>
                  <a:pt x="3935" y="4175"/>
                  <a:pt x="3929" y="4232"/>
                  <a:pt x="3929" y="4289"/>
                </a:cubicBezTo>
                <a:cubicBezTo>
                  <a:pt x="3929" y="4328"/>
                  <a:pt x="3942" y="4385"/>
                  <a:pt x="3956" y="4404"/>
                </a:cubicBezTo>
                <a:cubicBezTo>
                  <a:pt x="3976" y="4461"/>
                  <a:pt x="4009" y="4423"/>
                  <a:pt x="4030" y="4366"/>
                </a:cubicBezTo>
                <a:cubicBezTo>
                  <a:pt x="4050" y="4328"/>
                  <a:pt x="4064" y="4251"/>
                  <a:pt x="4077" y="4175"/>
                </a:cubicBezTo>
                <a:cubicBezTo>
                  <a:pt x="4084" y="4137"/>
                  <a:pt x="4091" y="4099"/>
                  <a:pt x="4111" y="4099"/>
                </a:cubicBezTo>
                <a:cubicBezTo>
                  <a:pt x="4172" y="4061"/>
                  <a:pt x="4124" y="4347"/>
                  <a:pt x="4111" y="4404"/>
                </a:cubicBezTo>
                <a:cubicBezTo>
                  <a:pt x="4043" y="4671"/>
                  <a:pt x="3935" y="4938"/>
                  <a:pt x="3942" y="5281"/>
                </a:cubicBezTo>
                <a:cubicBezTo>
                  <a:pt x="3949" y="5338"/>
                  <a:pt x="3949" y="5395"/>
                  <a:pt x="3969" y="5414"/>
                </a:cubicBezTo>
                <a:cubicBezTo>
                  <a:pt x="3996" y="5452"/>
                  <a:pt x="4023" y="5376"/>
                  <a:pt x="4037" y="5319"/>
                </a:cubicBezTo>
                <a:cubicBezTo>
                  <a:pt x="4050" y="5262"/>
                  <a:pt x="4118" y="4861"/>
                  <a:pt x="4131" y="5071"/>
                </a:cubicBezTo>
                <a:cubicBezTo>
                  <a:pt x="4138" y="5281"/>
                  <a:pt x="4084" y="5376"/>
                  <a:pt x="4043" y="5510"/>
                </a:cubicBezTo>
                <a:cubicBezTo>
                  <a:pt x="3996" y="5662"/>
                  <a:pt x="3962" y="5834"/>
                  <a:pt x="3949" y="6024"/>
                </a:cubicBezTo>
                <a:cubicBezTo>
                  <a:pt x="3935" y="6101"/>
                  <a:pt x="3935" y="6215"/>
                  <a:pt x="3962" y="6253"/>
                </a:cubicBezTo>
                <a:cubicBezTo>
                  <a:pt x="4009" y="6291"/>
                  <a:pt x="4023" y="6139"/>
                  <a:pt x="4050" y="6082"/>
                </a:cubicBezTo>
                <a:cubicBezTo>
                  <a:pt x="4077" y="6024"/>
                  <a:pt x="4111" y="6043"/>
                  <a:pt x="4118" y="6158"/>
                </a:cubicBezTo>
                <a:cubicBezTo>
                  <a:pt x="4124" y="6215"/>
                  <a:pt x="4118" y="6272"/>
                  <a:pt x="4104" y="6329"/>
                </a:cubicBezTo>
                <a:cubicBezTo>
                  <a:pt x="4057" y="6558"/>
                  <a:pt x="3962" y="6692"/>
                  <a:pt x="3935" y="6920"/>
                </a:cubicBezTo>
                <a:cubicBezTo>
                  <a:pt x="3929" y="6997"/>
                  <a:pt x="3922" y="7073"/>
                  <a:pt x="3942" y="7130"/>
                </a:cubicBezTo>
                <a:cubicBezTo>
                  <a:pt x="3976" y="7187"/>
                  <a:pt x="4009" y="7073"/>
                  <a:pt x="4030" y="7016"/>
                </a:cubicBezTo>
                <a:cubicBezTo>
                  <a:pt x="4037" y="6997"/>
                  <a:pt x="4050" y="6978"/>
                  <a:pt x="4057" y="6978"/>
                </a:cubicBezTo>
                <a:cubicBezTo>
                  <a:pt x="4070" y="6978"/>
                  <a:pt x="4077" y="7016"/>
                  <a:pt x="4077" y="7035"/>
                </a:cubicBezTo>
                <a:cubicBezTo>
                  <a:pt x="4084" y="7073"/>
                  <a:pt x="4077" y="7092"/>
                  <a:pt x="4077" y="7130"/>
                </a:cubicBezTo>
                <a:cubicBezTo>
                  <a:pt x="4050" y="7378"/>
                  <a:pt x="3969" y="7492"/>
                  <a:pt x="3922" y="7683"/>
                </a:cubicBezTo>
                <a:cubicBezTo>
                  <a:pt x="3895" y="7759"/>
                  <a:pt x="3881" y="7874"/>
                  <a:pt x="3874" y="7969"/>
                </a:cubicBezTo>
                <a:cubicBezTo>
                  <a:pt x="3868" y="8026"/>
                  <a:pt x="3868" y="8083"/>
                  <a:pt x="3874" y="8141"/>
                </a:cubicBezTo>
                <a:cubicBezTo>
                  <a:pt x="3881" y="8179"/>
                  <a:pt x="3902" y="8217"/>
                  <a:pt x="3922" y="8217"/>
                </a:cubicBezTo>
                <a:cubicBezTo>
                  <a:pt x="3942" y="8217"/>
                  <a:pt x="3962" y="8160"/>
                  <a:pt x="3969" y="8102"/>
                </a:cubicBezTo>
                <a:cubicBezTo>
                  <a:pt x="3976" y="8026"/>
                  <a:pt x="3982" y="7969"/>
                  <a:pt x="4003" y="7912"/>
                </a:cubicBezTo>
                <a:cubicBezTo>
                  <a:pt x="4023" y="7855"/>
                  <a:pt x="4064" y="7855"/>
                  <a:pt x="4070" y="7950"/>
                </a:cubicBezTo>
                <a:cubicBezTo>
                  <a:pt x="4070" y="8026"/>
                  <a:pt x="4030" y="8141"/>
                  <a:pt x="4016" y="8198"/>
                </a:cubicBezTo>
                <a:cubicBezTo>
                  <a:pt x="3962" y="8426"/>
                  <a:pt x="3908" y="8674"/>
                  <a:pt x="3861" y="8903"/>
                </a:cubicBezTo>
                <a:cubicBezTo>
                  <a:pt x="2295" y="8903"/>
                  <a:pt x="2295" y="8903"/>
                  <a:pt x="2295" y="8903"/>
                </a:cubicBezTo>
                <a:cubicBezTo>
                  <a:pt x="2295" y="8770"/>
                  <a:pt x="2241" y="8617"/>
                  <a:pt x="2201" y="8503"/>
                </a:cubicBezTo>
                <a:cubicBezTo>
                  <a:pt x="2140" y="8331"/>
                  <a:pt x="2092" y="8102"/>
                  <a:pt x="2072" y="7855"/>
                </a:cubicBezTo>
                <a:cubicBezTo>
                  <a:pt x="2099" y="7950"/>
                  <a:pt x="2133" y="8045"/>
                  <a:pt x="2173" y="8121"/>
                </a:cubicBezTo>
                <a:cubicBezTo>
                  <a:pt x="2201" y="8179"/>
                  <a:pt x="2228" y="8179"/>
                  <a:pt x="2241" y="8083"/>
                </a:cubicBezTo>
                <a:cubicBezTo>
                  <a:pt x="2241" y="8026"/>
                  <a:pt x="2241" y="7988"/>
                  <a:pt x="2241" y="7950"/>
                </a:cubicBezTo>
                <a:cubicBezTo>
                  <a:pt x="2234" y="7855"/>
                  <a:pt x="2234" y="7759"/>
                  <a:pt x="2221" y="7664"/>
                </a:cubicBezTo>
                <a:cubicBezTo>
                  <a:pt x="2194" y="7511"/>
                  <a:pt x="2147" y="7416"/>
                  <a:pt x="2113" y="7283"/>
                </a:cubicBezTo>
                <a:cubicBezTo>
                  <a:pt x="2072" y="7149"/>
                  <a:pt x="2045" y="6997"/>
                  <a:pt x="2059" y="6844"/>
                </a:cubicBezTo>
                <a:cubicBezTo>
                  <a:pt x="2059" y="6806"/>
                  <a:pt x="2059" y="6787"/>
                  <a:pt x="2072" y="6768"/>
                </a:cubicBezTo>
                <a:cubicBezTo>
                  <a:pt x="2086" y="6749"/>
                  <a:pt x="2099" y="6787"/>
                  <a:pt x="2106" y="6825"/>
                </a:cubicBezTo>
                <a:cubicBezTo>
                  <a:pt x="2120" y="6901"/>
                  <a:pt x="2120" y="6959"/>
                  <a:pt x="2160" y="6920"/>
                </a:cubicBezTo>
                <a:cubicBezTo>
                  <a:pt x="2180" y="6901"/>
                  <a:pt x="2201" y="6806"/>
                  <a:pt x="2201" y="6749"/>
                </a:cubicBezTo>
                <a:cubicBezTo>
                  <a:pt x="2201" y="6692"/>
                  <a:pt x="2187" y="6634"/>
                  <a:pt x="2173" y="6577"/>
                </a:cubicBezTo>
                <a:cubicBezTo>
                  <a:pt x="2120" y="6310"/>
                  <a:pt x="2012" y="6082"/>
                  <a:pt x="2032" y="5738"/>
                </a:cubicBezTo>
                <a:cubicBezTo>
                  <a:pt x="2032" y="5700"/>
                  <a:pt x="2038" y="5681"/>
                  <a:pt x="2045" y="5662"/>
                </a:cubicBezTo>
                <a:cubicBezTo>
                  <a:pt x="2059" y="5624"/>
                  <a:pt x="2079" y="5681"/>
                  <a:pt x="2092" y="5738"/>
                </a:cubicBezTo>
                <a:cubicBezTo>
                  <a:pt x="2106" y="5777"/>
                  <a:pt x="2126" y="5834"/>
                  <a:pt x="2147" y="5815"/>
                </a:cubicBezTo>
                <a:cubicBezTo>
                  <a:pt x="2167" y="5796"/>
                  <a:pt x="2167" y="5719"/>
                  <a:pt x="2160" y="5662"/>
                </a:cubicBezTo>
                <a:cubicBezTo>
                  <a:pt x="2133" y="5414"/>
                  <a:pt x="2079" y="5186"/>
                  <a:pt x="2038" y="4938"/>
                </a:cubicBezTo>
                <a:cubicBezTo>
                  <a:pt x="2032" y="4880"/>
                  <a:pt x="2018" y="4823"/>
                  <a:pt x="2025" y="4747"/>
                </a:cubicBezTo>
                <a:cubicBezTo>
                  <a:pt x="2025" y="4728"/>
                  <a:pt x="2025" y="4728"/>
                  <a:pt x="2032" y="4709"/>
                </a:cubicBezTo>
                <a:cubicBezTo>
                  <a:pt x="2038" y="4690"/>
                  <a:pt x="2052" y="4690"/>
                  <a:pt x="2059" y="4709"/>
                </a:cubicBezTo>
                <a:cubicBezTo>
                  <a:pt x="2079" y="4766"/>
                  <a:pt x="2079" y="4861"/>
                  <a:pt x="2113" y="4861"/>
                </a:cubicBezTo>
                <a:cubicBezTo>
                  <a:pt x="2140" y="4880"/>
                  <a:pt x="2167" y="4785"/>
                  <a:pt x="2160" y="4690"/>
                </a:cubicBezTo>
                <a:cubicBezTo>
                  <a:pt x="2160" y="4614"/>
                  <a:pt x="2140" y="4537"/>
                  <a:pt x="2126" y="4461"/>
                </a:cubicBezTo>
                <a:cubicBezTo>
                  <a:pt x="2005" y="3946"/>
                  <a:pt x="2005" y="3241"/>
                  <a:pt x="1937" y="2669"/>
                </a:cubicBezTo>
                <a:cubicBezTo>
                  <a:pt x="1931" y="2631"/>
                  <a:pt x="1931" y="2612"/>
                  <a:pt x="1924" y="2593"/>
                </a:cubicBezTo>
                <a:cubicBezTo>
                  <a:pt x="1910" y="2574"/>
                  <a:pt x="1890" y="2612"/>
                  <a:pt x="1883" y="2650"/>
                </a:cubicBezTo>
                <a:cubicBezTo>
                  <a:pt x="1877" y="2688"/>
                  <a:pt x="1877" y="2745"/>
                  <a:pt x="1877" y="2783"/>
                </a:cubicBezTo>
                <a:cubicBezTo>
                  <a:pt x="1897" y="3184"/>
                  <a:pt x="1870" y="3584"/>
                  <a:pt x="1843" y="3984"/>
                </a:cubicBezTo>
                <a:cubicBezTo>
                  <a:pt x="1836" y="4137"/>
                  <a:pt x="1822" y="4289"/>
                  <a:pt x="1802" y="4423"/>
                </a:cubicBezTo>
                <a:cubicBezTo>
                  <a:pt x="1782" y="4614"/>
                  <a:pt x="1742" y="4785"/>
                  <a:pt x="1715" y="4957"/>
                </a:cubicBezTo>
                <a:cubicBezTo>
                  <a:pt x="1708" y="5052"/>
                  <a:pt x="1701" y="5186"/>
                  <a:pt x="1735" y="5224"/>
                </a:cubicBezTo>
                <a:cubicBezTo>
                  <a:pt x="1775" y="5262"/>
                  <a:pt x="1809" y="5071"/>
                  <a:pt x="1850" y="5071"/>
                </a:cubicBezTo>
                <a:cubicBezTo>
                  <a:pt x="1924" y="5090"/>
                  <a:pt x="1863" y="5357"/>
                  <a:pt x="1850" y="5433"/>
                </a:cubicBezTo>
                <a:cubicBezTo>
                  <a:pt x="1822" y="5624"/>
                  <a:pt x="1768" y="5796"/>
                  <a:pt x="1768" y="6005"/>
                </a:cubicBezTo>
                <a:cubicBezTo>
                  <a:pt x="1768" y="6024"/>
                  <a:pt x="1768" y="6062"/>
                  <a:pt x="1775" y="6082"/>
                </a:cubicBezTo>
                <a:cubicBezTo>
                  <a:pt x="1809" y="6253"/>
                  <a:pt x="1863" y="5986"/>
                  <a:pt x="1883" y="5929"/>
                </a:cubicBezTo>
                <a:cubicBezTo>
                  <a:pt x="1890" y="5891"/>
                  <a:pt x="1903" y="5872"/>
                  <a:pt x="1917" y="5891"/>
                </a:cubicBezTo>
                <a:cubicBezTo>
                  <a:pt x="1924" y="5910"/>
                  <a:pt x="1924" y="5948"/>
                  <a:pt x="1924" y="5986"/>
                </a:cubicBezTo>
                <a:cubicBezTo>
                  <a:pt x="1910" y="6406"/>
                  <a:pt x="1755" y="6673"/>
                  <a:pt x="1715" y="7073"/>
                </a:cubicBezTo>
                <a:cubicBezTo>
                  <a:pt x="1708" y="7130"/>
                  <a:pt x="1708" y="7168"/>
                  <a:pt x="1715" y="7225"/>
                </a:cubicBezTo>
                <a:cubicBezTo>
                  <a:pt x="1735" y="7340"/>
                  <a:pt x="1796" y="7302"/>
                  <a:pt x="1822" y="7225"/>
                </a:cubicBezTo>
                <a:cubicBezTo>
                  <a:pt x="1843" y="7168"/>
                  <a:pt x="1856" y="7073"/>
                  <a:pt x="1883" y="7016"/>
                </a:cubicBezTo>
                <a:cubicBezTo>
                  <a:pt x="1903" y="6959"/>
                  <a:pt x="1944" y="6939"/>
                  <a:pt x="1931" y="7073"/>
                </a:cubicBezTo>
                <a:cubicBezTo>
                  <a:pt x="1931" y="7111"/>
                  <a:pt x="1917" y="7149"/>
                  <a:pt x="1903" y="7187"/>
                </a:cubicBezTo>
                <a:cubicBezTo>
                  <a:pt x="1870" y="7302"/>
                  <a:pt x="1836" y="7397"/>
                  <a:pt x="1802" y="7492"/>
                </a:cubicBezTo>
                <a:cubicBezTo>
                  <a:pt x="1782" y="7550"/>
                  <a:pt x="1762" y="7588"/>
                  <a:pt x="1748" y="7645"/>
                </a:cubicBezTo>
                <a:cubicBezTo>
                  <a:pt x="1735" y="7721"/>
                  <a:pt x="1721" y="7816"/>
                  <a:pt x="1715" y="7893"/>
                </a:cubicBezTo>
                <a:cubicBezTo>
                  <a:pt x="1701" y="7969"/>
                  <a:pt x="1694" y="8064"/>
                  <a:pt x="1715" y="8121"/>
                </a:cubicBezTo>
                <a:cubicBezTo>
                  <a:pt x="1728" y="8141"/>
                  <a:pt x="1748" y="8141"/>
                  <a:pt x="1768" y="8121"/>
                </a:cubicBezTo>
                <a:cubicBezTo>
                  <a:pt x="1782" y="8102"/>
                  <a:pt x="1796" y="8064"/>
                  <a:pt x="1802" y="8045"/>
                </a:cubicBezTo>
                <a:cubicBezTo>
                  <a:pt x="1822" y="7969"/>
                  <a:pt x="1843" y="7912"/>
                  <a:pt x="1856" y="7835"/>
                </a:cubicBezTo>
                <a:cubicBezTo>
                  <a:pt x="1863" y="7816"/>
                  <a:pt x="1877" y="7835"/>
                  <a:pt x="1877" y="7855"/>
                </a:cubicBezTo>
                <a:cubicBezTo>
                  <a:pt x="1883" y="7893"/>
                  <a:pt x="1883" y="7912"/>
                  <a:pt x="1883" y="7950"/>
                </a:cubicBezTo>
                <a:cubicBezTo>
                  <a:pt x="1870" y="8179"/>
                  <a:pt x="1829" y="8293"/>
                  <a:pt x="1768" y="8446"/>
                </a:cubicBezTo>
                <a:cubicBezTo>
                  <a:pt x="1715" y="8579"/>
                  <a:pt x="1654" y="8712"/>
                  <a:pt x="1633" y="8903"/>
                </a:cubicBezTo>
                <a:cubicBezTo>
                  <a:pt x="1451" y="8903"/>
                  <a:pt x="1451" y="8903"/>
                  <a:pt x="1451" y="8903"/>
                </a:cubicBezTo>
                <a:cubicBezTo>
                  <a:pt x="1445" y="8884"/>
                  <a:pt x="1438" y="8865"/>
                  <a:pt x="1431" y="8846"/>
                </a:cubicBezTo>
                <a:cubicBezTo>
                  <a:pt x="1384" y="8693"/>
                  <a:pt x="1323" y="8503"/>
                  <a:pt x="1337" y="8293"/>
                </a:cubicBezTo>
                <a:cubicBezTo>
                  <a:pt x="1390" y="8312"/>
                  <a:pt x="1404" y="8560"/>
                  <a:pt x="1451" y="8560"/>
                </a:cubicBezTo>
                <a:cubicBezTo>
                  <a:pt x="1492" y="8560"/>
                  <a:pt x="1505" y="8407"/>
                  <a:pt x="1498" y="8312"/>
                </a:cubicBezTo>
                <a:cubicBezTo>
                  <a:pt x="1478" y="8083"/>
                  <a:pt x="1418" y="7931"/>
                  <a:pt x="1370" y="7759"/>
                </a:cubicBezTo>
                <a:cubicBezTo>
                  <a:pt x="1343" y="7683"/>
                  <a:pt x="1323" y="7607"/>
                  <a:pt x="1316" y="7492"/>
                </a:cubicBezTo>
                <a:cubicBezTo>
                  <a:pt x="1316" y="7473"/>
                  <a:pt x="1303" y="7378"/>
                  <a:pt x="1310" y="7359"/>
                </a:cubicBezTo>
                <a:cubicBezTo>
                  <a:pt x="1323" y="7302"/>
                  <a:pt x="1337" y="7378"/>
                  <a:pt x="1343" y="7397"/>
                </a:cubicBezTo>
                <a:cubicBezTo>
                  <a:pt x="1357" y="7454"/>
                  <a:pt x="1370" y="7492"/>
                  <a:pt x="1377" y="7550"/>
                </a:cubicBezTo>
                <a:cubicBezTo>
                  <a:pt x="1390" y="7588"/>
                  <a:pt x="1397" y="7607"/>
                  <a:pt x="1411" y="7645"/>
                </a:cubicBezTo>
                <a:cubicBezTo>
                  <a:pt x="1424" y="7664"/>
                  <a:pt x="1445" y="7664"/>
                  <a:pt x="1458" y="7664"/>
                </a:cubicBezTo>
                <a:cubicBezTo>
                  <a:pt x="1472" y="7626"/>
                  <a:pt x="1485" y="7569"/>
                  <a:pt x="1485" y="7511"/>
                </a:cubicBezTo>
                <a:cubicBezTo>
                  <a:pt x="1485" y="7416"/>
                  <a:pt x="1472" y="7340"/>
                  <a:pt x="1458" y="7264"/>
                </a:cubicBezTo>
                <a:cubicBezTo>
                  <a:pt x="1438" y="7187"/>
                  <a:pt x="1411" y="7111"/>
                  <a:pt x="1390" y="7054"/>
                </a:cubicBezTo>
                <a:cubicBezTo>
                  <a:pt x="1377" y="6997"/>
                  <a:pt x="1364" y="6959"/>
                  <a:pt x="1343" y="6901"/>
                </a:cubicBezTo>
                <a:cubicBezTo>
                  <a:pt x="1330" y="6844"/>
                  <a:pt x="1262" y="6501"/>
                  <a:pt x="1316" y="6444"/>
                </a:cubicBezTo>
                <a:cubicBezTo>
                  <a:pt x="1323" y="6444"/>
                  <a:pt x="1337" y="6463"/>
                  <a:pt x="1350" y="6482"/>
                </a:cubicBezTo>
                <a:cubicBezTo>
                  <a:pt x="1357" y="6501"/>
                  <a:pt x="1364" y="6539"/>
                  <a:pt x="1370" y="6558"/>
                </a:cubicBezTo>
                <a:cubicBezTo>
                  <a:pt x="1390" y="6615"/>
                  <a:pt x="1418" y="6653"/>
                  <a:pt x="1451" y="6653"/>
                </a:cubicBezTo>
                <a:cubicBezTo>
                  <a:pt x="1458" y="6653"/>
                  <a:pt x="1465" y="6653"/>
                  <a:pt x="1472" y="6634"/>
                </a:cubicBezTo>
                <a:cubicBezTo>
                  <a:pt x="1478" y="6615"/>
                  <a:pt x="1485" y="6577"/>
                  <a:pt x="1485" y="6539"/>
                </a:cubicBezTo>
                <a:cubicBezTo>
                  <a:pt x="1485" y="6444"/>
                  <a:pt x="1465" y="6348"/>
                  <a:pt x="1438" y="6253"/>
                </a:cubicBezTo>
                <a:cubicBezTo>
                  <a:pt x="1418" y="6158"/>
                  <a:pt x="1397" y="6062"/>
                  <a:pt x="1377" y="5967"/>
                </a:cubicBezTo>
                <a:cubicBezTo>
                  <a:pt x="1350" y="5853"/>
                  <a:pt x="1323" y="5757"/>
                  <a:pt x="1323" y="5624"/>
                </a:cubicBezTo>
                <a:cubicBezTo>
                  <a:pt x="1364" y="5510"/>
                  <a:pt x="1404" y="5891"/>
                  <a:pt x="1465" y="5834"/>
                </a:cubicBezTo>
                <a:cubicBezTo>
                  <a:pt x="1505" y="5796"/>
                  <a:pt x="1485" y="5624"/>
                  <a:pt x="1458" y="5529"/>
                </a:cubicBezTo>
                <a:cubicBezTo>
                  <a:pt x="1404" y="5300"/>
                  <a:pt x="1370" y="5052"/>
                  <a:pt x="1350" y="4785"/>
                </a:cubicBezTo>
                <a:cubicBezTo>
                  <a:pt x="1337" y="4652"/>
                  <a:pt x="1330" y="4518"/>
                  <a:pt x="1323" y="4385"/>
                </a:cubicBezTo>
                <a:cubicBezTo>
                  <a:pt x="1323" y="4328"/>
                  <a:pt x="1323" y="4042"/>
                  <a:pt x="1282" y="4118"/>
                </a:cubicBezTo>
                <a:cubicBezTo>
                  <a:pt x="1269" y="4137"/>
                  <a:pt x="1262" y="4194"/>
                  <a:pt x="1262" y="4232"/>
                </a:cubicBezTo>
                <a:cubicBezTo>
                  <a:pt x="1242" y="4461"/>
                  <a:pt x="1229" y="4671"/>
                  <a:pt x="1202" y="4900"/>
                </a:cubicBezTo>
                <a:cubicBezTo>
                  <a:pt x="1188" y="5071"/>
                  <a:pt x="1181" y="5319"/>
                  <a:pt x="1141" y="5471"/>
                </a:cubicBezTo>
                <a:cubicBezTo>
                  <a:pt x="1120" y="5548"/>
                  <a:pt x="1094" y="5605"/>
                  <a:pt x="1094" y="5719"/>
                </a:cubicBezTo>
                <a:cubicBezTo>
                  <a:pt x="1094" y="5738"/>
                  <a:pt x="1094" y="5738"/>
                  <a:pt x="1094" y="5757"/>
                </a:cubicBezTo>
                <a:cubicBezTo>
                  <a:pt x="1100" y="5757"/>
                  <a:pt x="1100" y="5777"/>
                  <a:pt x="1107" y="5777"/>
                </a:cubicBezTo>
                <a:cubicBezTo>
                  <a:pt x="1154" y="5815"/>
                  <a:pt x="1188" y="5719"/>
                  <a:pt x="1215" y="5643"/>
                </a:cubicBezTo>
                <a:cubicBezTo>
                  <a:pt x="1222" y="5624"/>
                  <a:pt x="1222" y="5605"/>
                  <a:pt x="1229" y="5605"/>
                </a:cubicBezTo>
                <a:cubicBezTo>
                  <a:pt x="1235" y="5605"/>
                  <a:pt x="1242" y="5605"/>
                  <a:pt x="1242" y="5605"/>
                </a:cubicBezTo>
                <a:cubicBezTo>
                  <a:pt x="1255" y="5643"/>
                  <a:pt x="1249" y="5719"/>
                  <a:pt x="1242" y="5757"/>
                </a:cubicBezTo>
                <a:cubicBezTo>
                  <a:pt x="1242" y="5872"/>
                  <a:pt x="1222" y="5986"/>
                  <a:pt x="1195" y="6082"/>
                </a:cubicBezTo>
                <a:cubicBezTo>
                  <a:pt x="1154" y="6215"/>
                  <a:pt x="1107" y="6348"/>
                  <a:pt x="1073" y="6520"/>
                </a:cubicBezTo>
                <a:cubicBezTo>
                  <a:pt x="1067" y="6539"/>
                  <a:pt x="1067" y="6577"/>
                  <a:pt x="1067" y="6615"/>
                </a:cubicBezTo>
                <a:cubicBezTo>
                  <a:pt x="1067" y="6692"/>
                  <a:pt x="1094" y="6730"/>
                  <a:pt x="1114" y="6730"/>
                </a:cubicBezTo>
                <a:cubicBezTo>
                  <a:pt x="1148" y="6749"/>
                  <a:pt x="1168" y="6673"/>
                  <a:pt x="1175" y="6596"/>
                </a:cubicBezTo>
                <a:cubicBezTo>
                  <a:pt x="1181" y="6539"/>
                  <a:pt x="1188" y="6501"/>
                  <a:pt x="1208" y="6463"/>
                </a:cubicBezTo>
                <a:cubicBezTo>
                  <a:pt x="1215" y="6463"/>
                  <a:pt x="1215" y="6463"/>
                  <a:pt x="1222" y="6463"/>
                </a:cubicBezTo>
                <a:cubicBezTo>
                  <a:pt x="1222" y="6482"/>
                  <a:pt x="1222" y="6482"/>
                  <a:pt x="1222" y="6482"/>
                </a:cubicBezTo>
                <a:cubicBezTo>
                  <a:pt x="1229" y="6596"/>
                  <a:pt x="1215" y="6711"/>
                  <a:pt x="1202" y="6806"/>
                </a:cubicBezTo>
                <a:cubicBezTo>
                  <a:pt x="1181" y="6901"/>
                  <a:pt x="1161" y="6959"/>
                  <a:pt x="1127" y="7054"/>
                </a:cubicBezTo>
                <a:cubicBezTo>
                  <a:pt x="1114" y="7092"/>
                  <a:pt x="1100" y="7130"/>
                  <a:pt x="1087" y="7187"/>
                </a:cubicBezTo>
                <a:cubicBezTo>
                  <a:pt x="1080" y="7225"/>
                  <a:pt x="1073" y="7264"/>
                  <a:pt x="1080" y="7302"/>
                </a:cubicBezTo>
                <a:cubicBezTo>
                  <a:pt x="1080" y="7340"/>
                  <a:pt x="1087" y="7397"/>
                  <a:pt x="1100" y="7397"/>
                </a:cubicBezTo>
                <a:cubicBezTo>
                  <a:pt x="1120" y="7435"/>
                  <a:pt x="1148" y="7397"/>
                  <a:pt x="1161" y="7359"/>
                </a:cubicBezTo>
                <a:cubicBezTo>
                  <a:pt x="1168" y="7340"/>
                  <a:pt x="1208" y="7149"/>
                  <a:pt x="1222" y="7225"/>
                </a:cubicBezTo>
                <a:cubicBezTo>
                  <a:pt x="1229" y="7244"/>
                  <a:pt x="1215" y="7340"/>
                  <a:pt x="1215" y="7378"/>
                </a:cubicBezTo>
                <a:cubicBezTo>
                  <a:pt x="1208" y="7473"/>
                  <a:pt x="1195" y="7569"/>
                  <a:pt x="1181" y="7683"/>
                </a:cubicBezTo>
                <a:cubicBezTo>
                  <a:pt x="1154" y="7874"/>
                  <a:pt x="1114" y="8045"/>
                  <a:pt x="1060" y="8198"/>
                </a:cubicBezTo>
                <a:cubicBezTo>
                  <a:pt x="1040" y="8274"/>
                  <a:pt x="1012" y="8331"/>
                  <a:pt x="1012" y="8426"/>
                </a:cubicBezTo>
                <a:cubicBezTo>
                  <a:pt x="1019" y="8541"/>
                  <a:pt x="1073" y="8598"/>
                  <a:pt x="1107" y="8579"/>
                </a:cubicBezTo>
                <a:cubicBezTo>
                  <a:pt x="1161" y="8541"/>
                  <a:pt x="1154" y="8388"/>
                  <a:pt x="1195" y="8312"/>
                </a:cubicBezTo>
                <a:cubicBezTo>
                  <a:pt x="1195" y="8312"/>
                  <a:pt x="1202" y="8293"/>
                  <a:pt x="1202" y="8293"/>
                </a:cubicBezTo>
                <a:cubicBezTo>
                  <a:pt x="1208" y="8293"/>
                  <a:pt x="1208" y="8331"/>
                  <a:pt x="1208" y="8350"/>
                </a:cubicBezTo>
                <a:cubicBezTo>
                  <a:pt x="1195" y="8560"/>
                  <a:pt x="1168" y="8751"/>
                  <a:pt x="1127" y="8903"/>
                </a:cubicBezTo>
                <a:cubicBezTo>
                  <a:pt x="864" y="8903"/>
                  <a:pt x="864" y="8903"/>
                  <a:pt x="864" y="8903"/>
                </a:cubicBezTo>
                <a:cubicBezTo>
                  <a:pt x="871" y="8884"/>
                  <a:pt x="878" y="8846"/>
                  <a:pt x="878" y="8808"/>
                </a:cubicBezTo>
                <a:cubicBezTo>
                  <a:pt x="878" y="8712"/>
                  <a:pt x="864" y="8617"/>
                  <a:pt x="844" y="8541"/>
                </a:cubicBezTo>
                <a:cubicBezTo>
                  <a:pt x="830" y="8465"/>
                  <a:pt x="803" y="8407"/>
                  <a:pt x="783" y="8350"/>
                </a:cubicBezTo>
                <a:cubicBezTo>
                  <a:pt x="770" y="8293"/>
                  <a:pt x="749" y="8236"/>
                  <a:pt x="736" y="8198"/>
                </a:cubicBezTo>
                <a:cubicBezTo>
                  <a:pt x="722" y="8141"/>
                  <a:pt x="655" y="7778"/>
                  <a:pt x="702" y="7740"/>
                </a:cubicBezTo>
                <a:cubicBezTo>
                  <a:pt x="716" y="7721"/>
                  <a:pt x="729" y="7740"/>
                  <a:pt x="736" y="7778"/>
                </a:cubicBezTo>
                <a:cubicBezTo>
                  <a:pt x="749" y="7797"/>
                  <a:pt x="756" y="7816"/>
                  <a:pt x="763" y="7855"/>
                </a:cubicBezTo>
                <a:cubicBezTo>
                  <a:pt x="783" y="7912"/>
                  <a:pt x="810" y="7950"/>
                  <a:pt x="844" y="7950"/>
                </a:cubicBezTo>
                <a:cubicBezTo>
                  <a:pt x="850" y="7950"/>
                  <a:pt x="857" y="7931"/>
                  <a:pt x="864" y="7931"/>
                </a:cubicBezTo>
                <a:cubicBezTo>
                  <a:pt x="871" y="7912"/>
                  <a:pt x="878" y="7874"/>
                  <a:pt x="878" y="7835"/>
                </a:cubicBezTo>
                <a:cubicBezTo>
                  <a:pt x="878" y="7721"/>
                  <a:pt x="850" y="7626"/>
                  <a:pt x="830" y="7550"/>
                </a:cubicBezTo>
                <a:cubicBezTo>
                  <a:pt x="803" y="7454"/>
                  <a:pt x="790" y="7359"/>
                  <a:pt x="770" y="7264"/>
                </a:cubicBezTo>
                <a:cubicBezTo>
                  <a:pt x="742" y="7149"/>
                  <a:pt x="716" y="7054"/>
                  <a:pt x="709" y="6920"/>
                </a:cubicBezTo>
                <a:cubicBezTo>
                  <a:pt x="756" y="6806"/>
                  <a:pt x="797" y="7168"/>
                  <a:pt x="857" y="7130"/>
                </a:cubicBezTo>
                <a:cubicBezTo>
                  <a:pt x="898" y="7092"/>
                  <a:pt x="878" y="6920"/>
                  <a:pt x="850" y="6825"/>
                </a:cubicBezTo>
                <a:cubicBezTo>
                  <a:pt x="797" y="6596"/>
                  <a:pt x="763" y="6329"/>
                  <a:pt x="742" y="6062"/>
                </a:cubicBezTo>
                <a:cubicBezTo>
                  <a:pt x="729" y="5929"/>
                  <a:pt x="722" y="5796"/>
                  <a:pt x="716" y="5662"/>
                </a:cubicBezTo>
                <a:cubicBezTo>
                  <a:pt x="716" y="5605"/>
                  <a:pt x="716" y="5319"/>
                  <a:pt x="675" y="5395"/>
                </a:cubicBezTo>
                <a:cubicBezTo>
                  <a:pt x="661" y="5433"/>
                  <a:pt x="655" y="5471"/>
                  <a:pt x="648" y="5510"/>
                </a:cubicBezTo>
                <a:cubicBezTo>
                  <a:pt x="635" y="5738"/>
                  <a:pt x="614" y="5967"/>
                  <a:pt x="594" y="6196"/>
                </a:cubicBezTo>
                <a:cubicBezTo>
                  <a:pt x="581" y="6368"/>
                  <a:pt x="574" y="6615"/>
                  <a:pt x="533" y="6749"/>
                </a:cubicBezTo>
                <a:cubicBezTo>
                  <a:pt x="506" y="6844"/>
                  <a:pt x="479" y="6901"/>
                  <a:pt x="486" y="7016"/>
                </a:cubicBezTo>
                <a:cubicBezTo>
                  <a:pt x="486" y="7016"/>
                  <a:pt x="486" y="7035"/>
                  <a:pt x="486" y="7035"/>
                </a:cubicBezTo>
                <a:cubicBezTo>
                  <a:pt x="486" y="7054"/>
                  <a:pt x="493" y="7054"/>
                  <a:pt x="500" y="7073"/>
                </a:cubicBezTo>
                <a:cubicBezTo>
                  <a:pt x="547" y="7111"/>
                  <a:pt x="581" y="7016"/>
                  <a:pt x="608" y="6920"/>
                </a:cubicBezTo>
                <a:cubicBezTo>
                  <a:pt x="614" y="6920"/>
                  <a:pt x="614" y="6901"/>
                  <a:pt x="621" y="6901"/>
                </a:cubicBezTo>
                <a:cubicBezTo>
                  <a:pt x="628" y="6882"/>
                  <a:pt x="635" y="6882"/>
                  <a:pt x="635" y="6901"/>
                </a:cubicBezTo>
                <a:cubicBezTo>
                  <a:pt x="648" y="6920"/>
                  <a:pt x="635" y="7016"/>
                  <a:pt x="635" y="7054"/>
                </a:cubicBezTo>
                <a:cubicBezTo>
                  <a:pt x="628" y="7168"/>
                  <a:pt x="608" y="7264"/>
                  <a:pt x="587" y="7359"/>
                </a:cubicBezTo>
                <a:cubicBezTo>
                  <a:pt x="547" y="7511"/>
                  <a:pt x="500" y="7645"/>
                  <a:pt x="466" y="7797"/>
                </a:cubicBezTo>
                <a:cubicBezTo>
                  <a:pt x="459" y="7835"/>
                  <a:pt x="452" y="7874"/>
                  <a:pt x="452" y="7912"/>
                </a:cubicBezTo>
                <a:cubicBezTo>
                  <a:pt x="459" y="7988"/>
                  <a:pt x="479" y="8026"/>
                  <a:pt x="506" y="8026"/>
                </a:cubicBezTo>
                <a:cubicBezTo>
                  <a:pt x="540" y="8026"/>
                  <a:pt x="554" y="7969"/>
                  <a:pt x="567" y="7893"/>
                </a:cubicBezTo>
                <a:cubicBezTo>
                  <a:pt x="574" y="7835"/>
                  <a:pt x="581" y="7778"/>
                  <a:pt x="601" y="7759"/>
                </a:cubicBezTo>
                <a:cubicBezTo>
                  <a:pt x="601" y="7759"/>
                  <a:pt x="608" y="7740"/>
                  <a:pt x="614" y="7759"/>
                </a:cubicBezTo>
                <a:cubicBezTo>
                  <a:pt x="614" y="7759"/>
                  <a:pt x="614" y="7778"/>
                  <a:pt x="614" y="7778"/>
                </a:cubicBezTo>
                <a:cubicBezTo>
                  <a:pt x="614" y="7893"/>
                  <a:pt x="608" y="7988"/>
                  <a:pt x="594" y="8083"/>
                </a:cubicBezTo>
                <a:cubicBezTo>
                  <a:pt x="574" y="8198"/>
                  <a:pt x="547" y="8255"/>
                  <a:pt x="520" y="8331"/>
                </a:cubicBezTo>
                <a:cubicBezTo>
                  <a:pt x="506" y="8369"/>
                  <a:pt x="493" y="8426"/>
                  <a:pt x="479" y="8465"/>
                </a:cubicBezTo>
                <a:cubicBezTo>
                  <a:pt x="472" y="8503"/>
                  <a:pt x="466" y="8560"/>
                  <a:pt x="466" y="8598"/>
                </a:cubicBezTo>
                <a:cubicBezTo>
                  <a:pt x="472" y="8636"/>
                  <a:pt x="479" y="8674"/>
                  <a:pt x="493" y="8693"/>
                </a:cubicBezTo>
                <a:cubicBezTo>
                  <a:pt x="513" y="8712"/>
                  <a:pt x="533" y="8693"/>
                  <a:pt x="554" y="8636"/>
                </a:cubicBezTo>
                <a:cubicBezTo>
                  <a:pt x="560" y="8617"/>
                  <a:pt x="601" y="8426"/>
                  <a:pt x="614" y="8503"/>
                </a:cubicBezTo>
                <a:cubicBezTo>
                  <a:pt x="621" y="8541"/>
                  <a:pt x="608" y="8636"/>
                  <a:pt x="608" y="8674"/>
                </a:cubicBezTo>
                <a:cubicBezTo>
                  <a:pt x="601" y="8751"/>
                  <a:pt x="594" y="8827"/>
                  <a:pt x="581" y="8903"/>
                </a:cubicBezTo>
                <a:cubicBezTo>
                  <a:pt x="0" y="8903"/>
                  <a:pt x="0" y="8903"/>
                  <a:pt x="0" y="8903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16643"/>
                  <a:pt x="21600" y="16643"/>
                  <a:pt x="21600" y="16643"/>
                </a:cubicBezTo>
                <a:lnTo>
                  <a:pt x="20939" y="16414"/>
                </a:lnTo>
                <a:close/>
                <a:moveTo>
                  <a:pt x="4320" y="8827"/>
                </a:moveTo>
                <a:cubicBezTo>
                  <a:pt x="4334" y="8846"/>
                  <a:pt x="4340" y="8884"/>
                  <a:pt x="4354" y="8903"/>
                </a:cubicBezTo>
                <a:cubicBezTo>
                  <a:pt x="4300" y="8903"/>
                  <a:pt x="4300" y="8903"/>
                  <a:pt x="4300" y="8903"/>
                </a:cubicBezTo>
                <a:cubicBezTo>
                  <a:pt x="4293" y="8865"/>
                  <a:pt x="4286" y="8770"/>
                  <a:pt x="4320" y="8827"/>
                </a:cubicBezTo>
                <a:close/>
                <a:moveTo>
                  <a:pt x="4064" y="8617"/>
                </a:moveTo>
                <a:cubicBezTo>
                  <a:pt x="4064" y="8712"/>
                  <a:pt x="4057" y="8808"/>
                  <a:pt x="4043" y="8903"/>
                </a:cubicBezTo>
                <a:cubicBezTo>
                  <a:pt x="4003" y="8903"/>
                  <a:pt x="4003" y="8903"/>
                  <a:pt x="4003" y="8903"/>
                </a:cubicBezTo>
                <a:cubicBezTo>
                  <a:pt x="4023" y="8808"/>
                  <a:pt x="4037" y="8693"/>
                  <a:pt x="4064" y="8617"/>
                </a:cubicBezTo>
                <a:close/>
                <a:moveTo>
                  <a:pt x="1903" y="8789"/>
                </a:moveTo>
                <a:cubicBezTo>
                  <a:pt x="1903" y="8827"/>
                  <a:pt x="1903" y="8865"/>
                  <a:pt x="1897" y="8903"/>
                </a:cubicBezTo>
                <a:cubicBezTo>
                  <a:pt x="1796" y="8903"/>
                  <a:pt x="1796" y="8903"/>
                  <a:pt x="1796" y="8903"/>
                </a:cubicBezTo>
                <a:cubicBezTo>
                  <a:pt x="1829" y="8808"/>
                  <a:pt x="1870" y="8732"/>
                  <a:pt x="1903" y="8789"/>
                </a:cubicBezTo>
                <a:close/>
                <a:moveTo>
                  <a:pt x="709" y="8789"/>
                </a:moveTo>
                <a:cubicBezTo>
                  <a:pt x="709" y="8770"/>
                  <a:pt x="695" y="8674"/>
                  <a:pt x="702" y="8655"/>
                </a:cubicBezTo>
                <a:cubicBezTo>
                  <a:pt x="709" y="8598"/>
                  <a:pt x="729" y="8655"/>
                  <a:pt x="736" y="8693"/>
                </a:cubicBezTo>
                <a:cubicBezTo>
                  <a:pt x="749" y="8751"/>
                  <a:pt x="756" y="8789"/>
                  <a:pt x="770" y="8827"/>
                </a:cubicBezTo>
                <a:cubicBezTo>
                  <a:pt x="776" y="8865"/>
                  <a:pt x="783" y="8884"/>
                  <a:pt x="797" y="8903"/>
                </a:cubicBezTo>
                <a:cubicBezTo>
                  <a:pt x="722" y="8903"/>
                  <a:pt x="722" y="8903"/>
                  <a:pt x="722" y="8903"/>
                </a:cubicBezTo>
                <a:cubicBezTo>
                  <a:pt x="716" y="8865"/>
                  <a:pt x="709" y="8827"/>
                  <a:pt x="709" y="8789"/>
                </a:cubicBezTo>
                <a:close/>
                <a:moveTo>
                  <a:pt x="8134" y="10505"/>
                </a:moveTo>
                <a:cubicBezTo>
                  <a:pt x="8080" y="10505"/>
                  <a:pt x="8080" y="10505"/>
                  <a:pt x="8080" y="10505"/>
                </a:cubicBezTo>
                <a:cubicBezTo>
                  <a:pt x="8093" y="10466"/>
                  <a:pt x="8120" y="10466"/>
                  <a:pt x="8134" y="10505"/>
                </a:cubicBezTo>
                <a:close/>
                <a:moveTo>
                  <a:pt x="20777" y="16167"/>
                </a:moveTo>
                <a:cubicBezTo>
                  <a:pt x="20783" y="16167"/>
                  <a:pt x="20783" y="16148"/>
                  <a:pt x="20790" y="16148"/>
                </a:cubicBezTo>
                <a:cubicBezTo>
                  <a:pt x="20797" y="16167"/>
                  <a:pt x="20797" y="16186"/>
                  <a:pt x="20797" y="16205"/>
                </a:cubicBezTo>
                <a:cubicBezTo>
                  <a:pt x="20790" y="16262"/>
                  <a:pt x="20790" y="16319"/>
                  <a:pt x="20783" y="16357"/>
                </a:cubicBezTo>
                <a:cubicBezTo>
                  <a:pt x="20736" y="16357"/>
                  <a:pt x="20736" y="16357"/>
                  <a:pt x="20736" y="16357"/>
                </a:cubicBezTo>
                <a:cubicBezTo>
                  <a:pt x="20750" y="16281"/>
                  <a:pt x="20756" y="16205"/>
                  <a:pt x="20777" y="16167"/>
                </a:cubicBezTo>
                <a:close/>
              </a:path>
            </a:pathLst>
          </a:custGeom>
          <a:solidFill>
            <a:srgbClr val="000000">
              <a:alpha val="2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5" name="Rectangle 18"/>
          <p:cNvSpPr/>
          <p:nvPr/>
        </p:nvSpPr>
        <p:spPr>
          <a:xfrm rot="5400000">
            <a:off x="309168" y="6195519"/>
            <a:ext cx="336402" cy="69924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46051" y="6406643"/>
            <a:ext cx="262637" cy="281941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7" name="Rectangle 20"/>
          <p:cNvSpPr txBox="1"/>
          <p:nvPr/>
        </p:nvSpPr>
        <p:spPr>
          <a:xfrm>
            <a:off x="9541489" y="6484858"/>
            <a:ext cx="233607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262626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Adventure – </a:t>
            </a:r>
            <a:r>
              <a:t>Presentation template</a:t>
            </a:r>
          </a:p>
        </p:txBody>
      </p:sp>
      <p:sp>
        <p:nvSpPr>
          <p:cNvPr id="108" name="Picture Placeholder 18"/>
          <p:cNvSpPr>
            <a:spLocks noGrp="1"/>
          </p:cNvSpPr>
          <p:nvPr>
            <p:ph type="pic" sz="quarter" idx="21"/>
          </p:nvPr>
        </p:nvSpPr>
        <p:spPr>
          <a:xfrm>
            <a:off x="0" y="1828693"/>
            <a:ext cx="2438400" cy="429622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9" name="Picture Placeholder 19"/>
          <p:cNvSpPr>
            <a:spLocks noGrp="1"/>
          </p:cNvSpPr>
          <p:nvPr>
            <p:ph type="pic" sz="quarter" idx="22"/>
          </p:nvPr>
        </p:nvSpPr>
        <p:spPr>
          <a:xfrm>
            <a:off x="2438400" y="1828691"/>
            <a:ext cx="2438400" cy="429623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0" name="Picture Placeholder 20"/>
          <p:cNvSpPr>
            <a:spLocks noGrp="1"/>
          </p:cNvSpPr>
          <p:nvPr>
            <p:ph type="pic" sz="quarter" idx="23"/>
          </p:nvPr>
        </p:nvSpPr>
        <p:spPr>
          <a:xfrm>
            <a:off x="4876800" y="1610978"/>
            <a:ext cx="2438400" cy="473165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1" name="Picture Placeholder 17"/>
          <p:cNvSpPr>
            <a:spLocks noGrp="1"/>
          </p:cNvSpPr>
          <p:nvPr>
            <p:ph type="pic" sz="quarter" idx="24"/>
          </p:nvPr>
        </p:nvSpPr>
        <p:spPr>
          <a:xfrm>
            <a:off x="7315200" y="1828693"/>
            <a:ext cx="2438400" cy="429622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2" name="Picture Placeholder 16"/>
          <p:cNvSpPr>
            <a:spLocks noGrp="1"/>
          </p:cNvSpPr>
          <p:nvPr>
            <p:ph type="pic" sz="quarter" idx="25"/>
          </p:nvPr>
        </p:nvSpPr>
        <p:spPr>
          <a:xfrm>
            <a:off x="9753600" y="1828693"/>
            <a:ext cx="2438400" cy="429622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2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7"/>
          <p:cNvSpPr/>
          <p:nvPr/>
        </p:nvSpPr>
        <p:spPr>
          <a:xfrm flipH="1">
            <a:off x="1" y="15800"/>
            <a:ext cx="12192001" cy="6815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0" extrusionOk="0">
                <a:moveTo>
                  <a:pt x="21310" y="5592"/>
                </a:moveTo>
                <a:cubicBezTo>
                  <a:pt x="21310" y="5592"/>
                  <a:pt x="21310" y="5592"/>
                  <a:pt x="21310" y="5592"/>
                </a:cubicBezTo>
                <a:cubicBezTo>
                  <a:pt x="21310" y="5532"/>
                  <a:pt x="21290" y="5472"/>
                  <a:pt x="21269" y="5411"/>
                </a:cubicBezTo>
                <a:cubicBezTo>
                  <a:pt x="21242" y="5351"/>
                  <a:pt x="21229" y="5291"/>
                  <a:pt x="21202" y="5230"/>
                </a:cubicBezTo>
                <a:cubicBezTo>
                  <a:pt x="21182" y="5158"/>
                  <a:pt x="21155" y="5098"/>
                  <a:pt x="21148" y="5013"/>
                </a:cubicBezTo>
                <a:cubicBezTo>
                  <a:pt x="21188" y="4941"/>
                  <a:pt x="21235" y="5182"/>
                  <a:pt x="21290" y="5146"/>
                </a:cubicBezTo>
                <a:cubicBezTo>
                  <a:pt x="21330" y="5122"/>
                  <a:pt x="21310" y="5013"/>
                  <a:pt x="21290" y="4953"/>
                </a:cubicBezTo>
                <a:cubicBezTo>
                  <a:pt x="21235" y="4808"/>
                  <a:pt x="21202" y="4651"/>
                  <a:pt x="21175" y="4483"/>
                </a:cubicBezTo>
                <a:cubicBezTo>
                  <a:pt x="21168" y="4398"/>
                  <a:pt x="21161" y="4314"/>
                  <a:pt x="21155" y="4229"/>
                </a:cubicBezTo>
                <a:cubicBezTo>
                  <a:pt x="21148" y="4193"/>
                  <a:pt x="21155" y="4000"/>
                  <a:pt x="21107" y="4061"/>
                </a:cubicBezTo>
                <a:cubicBezTo>
                  <a:pt x="21094" y="4073"/>
                  <a:pt x="21094" y="4097"/>
                  <a:pt x="21087" y="4133"/>
                </a:cubicBezTo>
                <a:cubicBezTo>
                  <a:pt x="21067" y="4266"/>
                  <a:pt x="21053" y="4410"/>
                  <a:pt x="21033" y="4555"/>
                </a:cubicBezTo>
                <a:cubicBezTo>
                  <a:pt x="21013" y="4664"/>
                  <a:pt x="21006" y="4820"/>
                  <a:pt x="20965" y="4917"/>
                </a:cubicBezTo>
                <a:cubicBezTo>
                  <a:pt x="20945" y="4965"/>
                  <a:pt x="20918" y="5001"/>
                  <a:pt x="20918" y="5074"/>
                </a:cubicBezTo>
                <a:cubicBezTo>
                  <a:pt x="20918" y="5086"/>
                  <a:pt x="20925" y="5086"/>
                  <a:pt x="20925" y="5098"/>
                </a:cubicBezTo>
                <a:cubicBezTo>
                  <a:pt x="20925" y="5098"/>
                  <a:pt x="20932" y="5110"/>
                  <a:pt x="20939" y="5110"/>
                </a:cubicBezTo>
                <a:cubicBezTo>
                  <a:pt x="20979" y="5134"/>
                  <a:pt x="21013" y="5074"/>
                  <a:pt x="21047" y="5025"/>
                </a:cubicBezTo>
                <a:cubicBezTo>
                  <a:pt x="21047" y="5013"/>
                  <a:pt x="21053" y="5001"/>
                  <a:pt x="21060" y="5001"/>
                </a:cubicBezTo>
                <a:cubicBezTo>
                  <a:pt x="21060" y="5001"/>
                  <a:pt x="21067" y="5001"/>
                  <a:pt x="21074" y="5001"/>
                </a:cubicBezTo>
                <a:cubicBezTo>
                  <a:pt x="21080" y="5025"/>
                  <a:pt x="21074" y="5074"/>
                  <a:pt x="21074" y="5098"/>
                </a:cubicBezTo>
                <a:cubicBezTo>
                  <a:pt x="21067" y="5170"/>
                  <a:pt x="21047" y="5242"/>
                  <a:pt x="21026" y="5303"/>
                </a:cubicBezTo>
                <a:cubicBezTo>
                  <a:pt x="20986" y="5387"/>
                  <a:pt x="20932" y="5472"/>
                  <a:pt x="20905" y="5580"/>
                </a:cubicBezTo>
                <a:cubicBezTo>
                  <a:pt x="20898" y="5580"/>
                  <a:pt x="20898" y="5592"/>
                  <a:pt x="20898" y="5592"/>
                </a:cubicBezTo>
                <a:cubicBezTo>
                  <a:pt x="20662" y="5592"/>
                  <a:pt x="20662" y="5592"/>
                  <a:pt x="20662" y="5592"/>
                </a:cubicBezTo>
                <a:cubicBezTo>
                  <a:pt x="19096" y="8402"/>
                  <a:pt x="19096" y="8402"/>
                  <a:pt x="19096" y="8402"/>
                </a:cubicBezTo>
                <a:cubicBezTo>
                  <a:pt x="19069" y="8294"/>
                  <a:pt x="19022" y="8221"/>
                  <a:pt x="18981" y="8137"/>
                </a:cubicBezTo>
                <a:cubicBezTo>
                  <a:pt x="18961" y="8077"/>
                  <a:pt x="18940" y="8028"/>
                  <a:pt x="18934" y="7968"/>
                </a:cubicBezTo>
                <a:cubicBezTo>
                  <a:pt x="18934" y="7944"/>
                  <a:pt x="18920" y="7884"/>
                  <a:pt x="18927" y="7872"/>
                </a:cubicBezTo>
                <a:cubicBezTo>
                  <a:pt x="18934" y="7835"/>
                  <a:pt x="18954" y="7884"/>
                  <a:pt x="18961" y="7908"/>
                </a:cubicBezTo>
                <a:cubicBezTo>
                  <a:pt x="18974" y="7932"/>
                  <a:pt x="18981" y="7968"/>
                  <a:pt x="18995" y="7992"/>
                </a:cubicBezTo>
                <a:cubicBezTo>
                  <a:pt x="19001" y="8016"/>
                  <a:pt x="19015" y="8040"/>
                  <a:pt x="19028" y="8052"/>
                </a:cubicBezTo>
                <a:cubicBezTo>
                  <a:pt x="19042" y="8065"/>
                  <a:pt x="19055" y="8077"/>
                  <a:pt x="19069" y="8065"/>
                </a:cubicBezTo>
                <a:cubicBezTo>
                  <a:pt x="19089" y="8052"/>
                  <a:pt x="19102" y="8004"/>
                  <a:pt x="19102" y="7968"/>
                </a:cubicBezTo>
                <a:cubicBezTo>
                  <a:pt x="19102" y="7920"/>
                  <a:pt x="19089" y="7859"/>
                  <a:pt x="19069" y="7811"/>
                </a:cubicBezTo>
                <a:cubicBezTo>
                  <a:pt x="19055" y="7763"/>
                  <a:pt x="19028" y="7727"/>
                  <a:pt x="19008" y="7679"/>
                </a:cubicBezTo>
                <a:cubicBezTo>
                  <a:pt x="18995" y="7654"/>
                  <a:pt x="18974" y="7618"/>
                  <a:pt x="18961" y="7582"/>
                </a:cubicBezTo>
                <a:cubicBezTo>
                  <a:pt x="18947" y="7546"/>
                  <a:pt x="18880" y="7329"/>
                  <a:pt x="18927" y="7305"/>
                </a:cubicBezTo>
                <a:cubicBezTo>
                  <a:pt x="18940" y="7293"/>
                  <a:pt x="18954" y="7305"/>
                  <a:pt x="18961" y="7317"/>
                </a:cubicBezTo>
                <a:cubicBezTo>
                  <a:pt x="18974" y="7329"/>
                  <a:pt x="18981" y="7353"/>
                  <a:pt x="18988" y="7365"/>
                </a:cubicBezTo>
                <a:cubicBezTo>
                  <a:pt x="19008" y="7413"/>
                  <a:pt x="19035" y="7425"/>
                  <a:pt x="19069" y="7425"/>
                </a:cubicBezTo>
                <a:cubicBezTo>
                  <a:pt x="19075" y="7425"/>
                  <a:pt x="19082" y="7425"/>
                  <a:pt x="19089" y="7413"/>
                </a:cubicBezTo>
                <a:cubicBezTo>
                  <a:pt x="19096" y="7401"/>
                  <a:pt x="19102" y="7377"/>
                  <a:pt x="19102" y="7365"/>
                </a:cubicBezTo>
                <a:cubicBezTo>
                  <a:pt x="19102" y="7293"/>
                  <a:pt x="19075" y="7232"/>
                  <a:pt x="19055" y="7184"/>
                </a:cubicBezTo>
                <a:cubicBezTo>
                  <a:pt x="19028" y="7124"/>
                  <a:pt x="19015" y="7051"/>
                  <a:pt x="18995" y="6991"/>
                </a:cubicBezTo>
                <a:cubicBezTo>
                  <a:pt x="18968" y="6931"/>
                  <a:pt x="18940" y="6858"/>
                  <a:pt x="18934" y="6774"/>
                </a:cubicBezTo>
                <a:cubicBezTo>
                  <a:pt x="18981" y="6702"/>
                  <a:pt x="19022" y="6943"/>
                  <a:pt x="19082" y="6907"/>
                </a:cubicBezTo>
                <a:cubicBezTo>
                  <a:pt x="19123" y="6883"/>
                  <a:pt x="19102" y="6774"/>
                  <a:pt x="19075" y="6714"/>
                </a:cubicBezTo>
                <a:cubicBezTo>
                  <a:pt x="19022" y="6569"/>
                  <a:pt x="18988" y="6412"/>
                  <a:pt x="18968" y="6243"/>
                </a:cubicBezTo>
                <a:cubicBezTo>
                  <a:pt x="18954" y="6159"/>
                  <a:pt x="18947" y="6075"/>
                  <a:pt x="18940" y="5990"/>
                </a:cubicBezTo>
                <a:cubicBezTo>
                  <a:pt x="18940" y="5954"/>
                  <a:pt x="18940" y="5773"/>
                  <a:pt x="18900" y="5821"/>
                </a:cubicBezTo>
                <a:cubicBezTo>
                  <a:pt x="18887" y="5833"/>
                  <a:pt x="18880" y="5870"/>
                  <a:pt x="18873" y="5894"/>
                </a:cubicBezTo>
                <a:cubicBezTo>
                  <a:pt x="18860" y="6038"/>
                  <a:pt x="18839" y="6183"/>
                  <a:pt x="18819" y="6316"/>
                </a:cubicBezTo>
                <a:cubicBezTo>
                  <a:pt x="18805" y="6436"/>
                  <a:pt x="18799" y="6581"/>
                  <a:pt x="18758" y="6678"/>
                </a:cubicBezTo>
                <a:cubicBezTo>
                  <a:pt x="18731" y="6726"/>
                  <a:pt x="18704" y="6774"/>
                  <a:pt x="18711" y="6846"/>
                </a:cubicBezTo>
                <a:cubicBezTo>
                  <a:pt x="18711" y="6846"/>
                  <a:pt x="18711" y="6858"/>
                  <a:pt x="18711" y="6858"/>
                </a:cubicBezTo>
                <a:cubicBezTo>
                  <a:pt x="18711" y="6871"/>
                  <a:pt x="18718" y="6871"/>
                  <a:pt x="18725" y="6871"/>
                </a:cubicBezTo>
                <a:cubicBezTo>
                  <a:pt x="18772" y="6895"/>
                  <a:pt x="18805" y="6834"/>
                  <a:pt x="18832" y="6786"/>
                </a:cubicBezTo>
                <a:cubicBezTo>
                  <a:pt x="18839" y="6774"/>
                  <a:pt x="18839" y="6774"/>
                  <a:pt x="18846" y="6762"/>
                </a:cubicBezTo>
                <a:cubicBezTo>
                  <a:pt x="18853" y="6762"/>
                  <a:pt x="18860" y="6762"/>
                  <a:pt x="18860" y="6774"/>
                </a:cubicBezTo>
                <a:cubicBezTo>
                  <a:pt x="18873" y="6786"/>
                  <a:pt x="18860" y="6846"/>
                  <a:pt x="18860" y="6871"/>
                </a:cubicBezTo>
                <a:cubicBezTo>
                  <a:pt x="18853" y="6943"/>
                  <a:pt x="18832" y="7003"/>
                  <a:pt x="18812" y="7064"/>
                </a:cubicBezTo>
                <a:cubicBezTo>
                  <a:pt x="18772" y="7160"/>
                  <a:pt x="18725" y="7232"/>
                  <a:pt x="18691" y="7341"/>
                </a:cubicBezTo>
                <a:cubicBezTo>
                  <a:pt x="18684" y="7365"/>
                  <a:pt x="18677" y="7389"/>
                  <a:pt x="18677" y="7413"/>
                </a:cubicBezTo>
                <a:cubicBezTo>
                  <a:pt x="18684" y="7449"/>
                  <a:pt x="18704" y="7486"/>
                  <a:pt x="18731" y="7486"/>
                </a:cubicBezTo>
                <a:cubicBezTo>
                  <a:pt x="18765" y="7486"/>
                  <a:pt x="18779" y="7437"/>
                  <a:pt x="18792" y="7389"/>
                </a:cubicBezTo>
                <a:cubicBezTo>
                  <a:pt x="18799" y="7365"/>
                  <a:pt x="18805" y="7329"/>
                  <a:pt x="18826" y="7317"/>
                </a:cubicBezTo>
                <a:cubicBezTo>
                  <a:pt x="18826" y="7305"/>
                  <a:pt x="18832" y="7305"/>
                  <a:pt x="18839" y="7317"/>
                </a:cubicBezTo>
                <a:cubicBezTo>
                  <a:pt x="18839" y="7317"/>
                  <a:pt x="18839" y="7317"/>
                  <a:pt x="18839" y="7329"/>
                </a:cubicBezTo>
                <a:cubicBezTo>
                  <a:pt x="18839" y="7389"/>
                  <a:pt x="18832" y="7462"/>
                  <a:pt x="18819" y="7522"/>
                </a:cubicBezTo>
                <a:cubicBezTo>
                  <a:pt x="18799" y="7582"/>
                  <a:pt x="18772" y="7630"/>
                  <a:pt x="18745" y="7679"/>
                </a:cubicBezTo>
                <a:cubicBezTo>
                  <a:pt x="18731" y="7703"/>
                  <a:pt x="18718" y="7727"/>
                  <a:pt x="18704" y="7763"/>
                </a:cubicBezTo>
                <a:cubicBezTo>
                  <a:pt x="18698" y="7787"/>
                  <a:pt x="18691" y="7811"/>
                  <a:pt x="18691" y="7835"/>
                </a:cubicBezTo>
                <a:cubicBezTo>
                  <a:pt x="18698" y="7872"/>
                  <a:pt x="18704" y="7896"/>
                  <a:pt x="18718" y="7908"/>
                </a:cubicBezTo>
                <a:cubicBezTo>
                  <a:pt x="18738" y="7920"/>
                  <a:pt x="18758" y="7896"/>
                  <a:pt x="18779" y="7872"/>
                </a:cubicBezTo>
                <a:cubicBezTo>
                  <a:pt x="18785" y="7859"/>
                  <a:pt x="18826" y="7739"/>
                  <a:pt x="18839" y="7787"/>
                </a:cubicBezTo>
                <a:cubicBezTo>
                  <a:pt x="18846" y="7799"/>
                  <a:pt x="18832" y="7872"/>
                  <a:pt x="18832" y="7884"/>
                </a:cubicBezTo>
                <a:cubicBezTo>
                  <a:pt x="18826" y="7956"/>
                  <a:pt x="18812" y="8016"/>
                  <a:pt x="18799" y="8077"/>
                </a:cubicBezTo>
                <a:cubicBezTo>
                  <a:pt x="18799" y="8077"/>
                  <a:pt x="18799" y="8089"/>
                  <a:pt x="18792" y="8089"/>
                </a:cubicBezTo>
                <a:cubicBezTo>
                  <a:pt x="18711" y="7944"/>
                  <a:pt x="18711" y="7944"/>
                  <a:pt x="18711" y="7944"/>
                </a:cubicBezTo>
                <a:cubicBezTo>
                  <a:pt x="17793" y="7944"/>
                  <a:pt x="17793" y="7944"/>
                  <a:pt x="17793" y="7944"/>
                </a:cubicBezTo>
                <a:cubicBezTo>
                  <a:pt x="17793" y="7847"/>
                  <a:pt x="17766" y="7763"/>
                  <a:pt x="17732" y="7691"/>
                </a:cubicBezTo>
                <a:cubicBezTo>
                  <a:pt x="17685" y="7582"/>
                  <a:pt x="17624" y="7474"/>
                  <a:pt x="17638" y="7341"/>
                </a:cubicBezTo>
                <a:cubicBezTo>
                  <a:pt x="17692" y="7353"/>
                  <a:pt x="17705" y="7498"/>
                  <a:pt x="17752" y="7498"/>
                </a:cubicBezTo>
                <a:cubicBezTo>
                  <a:pt x="17793" y="7498"/>
                  <a:pt x="17807" y="7413"/>
                  <a:pt x="17800" y="7341"/>
                </a:cubicBezTo>
                <a:cubicBezTo>
                  <a:pt x="17780" y="7208"/>
                  <a:pt x="17719" y="7112"/>
                  <a:pt x="17672" y="7003"/>
                </a:cubicBezTo>
                <a:cubicBezTo>
                  <a:pt x="17645" y="6955"/>
                  <a:pt x="17624" y="6895"/>
                  <a:pt x="17618" y="6834"/>
                </a:cubicBezTo>
                <a:cubicBezTo>
                  <a:pt x="17618" y="6810"/>
                  <a:pt x="17604" y="6762"/>
                  <a:pt x="17611" y="6738"/>
                </a:cubicBezTo>
                <a:cubicBezTo>
                  <a:pt x="17624" y="6714"/>
                  <a:pt x="17638" y="6750"/>
                  <a:pt x="17645" y="6774"/>
                </a:cubicBezTo>
                <a:cubicBezTo>
                  <a:pt x="17658" y="6798"/>
                  <a:pt x="17665" y="6834"/>
                  <a:pt x="17678" y="6858"/>
                </a:cubicBezTo>
                <a:cubicBezTo>
                  <a:pt x="17692" y="6883"/>
                  <a:pt x="17699" y="6907"/>
                  <a:pt x="17712" y="6919"/>
                </a:cubicBezTo>
                <a:cubicBezTo>
                  <a:pt x="17725" y="6931"/>
                  <a:pt x="17739" y="6943"/>
                  <a:pt x="17759" y="6931"/>
                </a:cubicBezTo>
                <a:cubicBezTo>
                  <a:pt x="17773" y="6919"/>
                  <a:pt x="17786" y="6883"/>
                  <a:pt x="17786" y="6846"/>
                </a:cubicBezTo>
                <a:cubicBezTo>
                  <a:pt x="17786" y="6786"/>
                  <a:pt x="17773" y="6726"/>
                  <a:pt x="17752" y="6678"/>
                </a:cubicBezTo>
                <a:cubicBezTo>
                  <a:pt x="17739" y="6629"/>
                  <a:pt x="17712" y="6593"/>
                  <a:pt x="17692" y="6545"/>
                </a:cubicBezTo>
                <a:cubicBezTo>
                  <a:pt x="17678" y="6521"/>
                  <a:pt x="17658" y="6485"/>
                  <a:pt x="17645" y="6448"/>
                </a:cubicBezTo>
                <a:cubicBezTo>
                  <a:pt x="17631" y="6412"/>
                  <a:pt x="17564" y="6195"/>
                  <a:pt x="17611" y="6171"/>
                </a:cubicBezTo>
                <a:cubicBezTo>
                  <a:pt x="17624" y="6159"/>
                  <a:pt x="17638" y="6171"/>
                  <a:pt x="17651" y="6183"/>
                </a:cubicBezTo>
                <a:cubicBezTo>
                  <a:pt x="17658" y="6207"/>
                  <a:pt x="17665" y="6219"/>
                  <a:pt x="17672" y="6243"/>
                </a:cubicBezTo>
                <a:cubicBezTo>
                  <a:pt x="17692" y="6280"/>
                  <a:pt x="17719" y="6304"/>
                  <a:pt x="17752" y="6304"/>
                </a:cubicBezTo>
                <a:cubicBezTo>
                  <a:pt x="17759" y="6292"/>
                  <a:pt x="17766" y="6292"/>
                  <a:pt x="17773" y="6292"/>
                </a:cubicBezTo>
                <a:cubicBezTo>
                  <a:pt x="17780" y="6280"/>
                  <a:pt x="17786" y="6255"/>
                  <a:pt x="17786" y="6231"/>
                </a:cubicBezTo>
                <a:cubicBezTo>
                  <a:pt x="17786" y="6159"/>
                  <a:pt x="17766" y="6099"/>
                  <a:pt x="17739" y="6050"/>
                </a:cubicBezTo>
                <a:cubicBezTo>
                  <a:pt x="17719" y="5990"/>
                  <a:pt x="17699" y="5930"/>
                  <a:pt x="17678" y="5870"/>
                </a:cubicBezTo>
                <a:cubicBezTo>
                  <a:pt x="17651" y="5797"/>
                  <a:pt x="17624" y="5737"/>
                  <a:pt x="17618" y="5652"/>
                </a:cubicBezTo>
                <a:cubicBezTo>
                  <a:pt x="17665" y="5568"/>
                  <a:pt x="17705" y="5809"/>
                  <a:pt x="17766" y="5785"/>
                </a:cubicBezTo>
                <a:cubicBezTo>
                  <a:pt x="17807" y="5761"/>
                  <a:pt x="17786" y="5652"/>
                  <a:pt x="17759" y="5592"/>
                </a:cubicBezTo>
                <a:cubicBezTo>
                  <a:pt x="17705" y="5447"/>
                  <a:pt x="17672" y="5279"/>
                  <a:pt x="17651" y="5110"/>
                </a:cubicBezTo>
                <a:cubicBezTo>
                  <a:pt x="17638" y="5025"/>
                  <a:pt x="17631" y="4941"/>
                  <a:pt x="17624" y="4856"/>
                </a:cubicBezTo>
                <a:cubicBezTo>
                  <a:pt x="17624" y="4820"/>
                  <a:pt x="17624" y="4639"/>
                  <a:pt x="17584" y="4688"/>
                </a:cubicBezTo>
                <a:cubicBezTo>
                  <a:pt x="17570" y="4712"/>
                  <a:pt x="17564" y="4736"/>
                  <a:pt x="17564" y="4760"/>
                </a:cubicBezTo>
                <a:cubicBezTo>
                  <a:pt x="17543" y="4905"/>
                  <a:pt x="17523" y="5049"/>
                  <a:pt x="17503" y="5194"/>
                </a:cubicBezTo>
                <a:cubicBezTo>
                  <a:pt x="17489" y="5303"/>
                  <a:pt x="17482" y="5459"/>
                  <a:pt x="17442" y="5544"/>
                </a:cubicBezTo>
                <a:cubicBezTo>
                  <a:pt x="17422" y="5604"/>
                  <a:pt x="17395" y="5640"/>
                  <a:pt x="17395" y="5713"/>
                </a:cubicBezTo>
                <a:cubicBezTo>
                  <a:pt x="17395" y="5713"/>
                  <a:pt x="17395" y="5725"/>
                  <a:pt x="17395" y="5725"/>
                </a:cubicBezTo>
                <a:cubicBezTo>
                  <a:pt x="17402" y="5737"/>
                  <a:pt x="17402" y="5737"/>
                  <a:pt x="17408" y="5737"/>
                </a:cubicBezTo>
                <a:cubicBezTo>
                  <a:pt x="17455" y="5773"/>
                  <a:pt x="17489" y="5713"/>
                  <a:pt x="17516" y="5652"/>
                </a:cubicBezTo>
                <a:cubicBezTo>
                  <a:pt x="17523" y="5652"/>
                  <a:pt x="17523" y="5640"/>
                  <a:pt x="17530" y="5640"/>
                </a:cubicBezTo>
                <a:cubicBezTo>
                  <a:pt x="17537" y="5628"/>
                  <a:pt x="17543" y="5628"/>
                  <a:pt x="17543" y="5640"/>
                </a:cubicBezTo>
                <a:cubicBezTo>
                  <a:pt x="17557" y="5652"/>
                  <a:pt x="17550" y="5713"/>
                  <a:pt x="17543" y="5737"/>
                </a:cubicBezTo>
                <a:cubicBezTo>
                  <a:pt x="17537" y="5809"/>
                  <a:pt x="17523" y="5870"/>
                  <a:pt x="17496" y="5930"/>
                </a:cubicBezTo>
                <a:cubicBezTo>
                  <a:pt x="17455" y="6026"/>
                  <a:pt x="17408" y="6111"/>
                  <a:pt x="17375" y="6207"/>
                </a:cubicBezTo>
                <a:cubicBezTo>
                  <a:pt x="17368" y="6231"/>
                  <a:pt x="17361" y="6255"/>
                  <a:pt x="17368" y="6280"/>
                </a:cubicBezTo>
                <a:cubicBezTo>
                  <a:pt x="17368" y="6328"/>
                  <a:pt x="17395" y="6352"/>
                  <a:pt x="17415" y="6352"/>
                </a:cubicBezTo>
                <a:cubicBezTo>
                  <a:pt x="17449" y="6352"/>
                  <a:pt x="17462" y="6316"/>
                  <a:pt x="17476" y="6268"/>
                </a:cubicBezTo>
                <a:cubicBezTo>
                  <a:pt x="17482" y="6231"/>
                  <a:pt x="17489" y="6195"/>
                  <a:pt x="17510" y="6183"/>
                </a:cubicBezTo>
                <a:cubicBezTo>
                  <a:pt x="17510" y="6171"/>
                  <a:pt x="17516" y="6171"/>
                  <a:pt x="17523" y="6183"/>
                </a:cubicBezTo>
                <a:cubicBezTo>
                  <a:pt x="17523" y="6183"/>
                  <a:pt x="17523" y="6183"/>
                  <a:pt x="17523" y="6195"/>
                </a:cubicBezTo>
                <a:cubicBezTo>
                  <a:pt x="17523" y="6268"/>
                  <a:pt x="17516" y="6328"/>
                  <a:pt x="17503" y="6388"/>
                </a:cubicBezTo>
                <a:cubicBezTo>
                  <a:pt x="17482" y="6461"/>
                  <a:pt x="17455" y="6497"/>
                  <a:pt x="17429" y="6545"/>
                </a:cubicBezTo>
                <a:cubicBezTo>
                  <a:pt x="17415" y="6569"/>
                  <a:pt x="17402" y="6593"/>
                  <a:pt x="17388" y="6629"/>
                </a:cubicBezTo>
                <a:cubicBezTo>
                  <a:pt x="17381" y="6653"/>
                  <a:pt x="17375" y="6678"/>
                  <a:pt x="17381" y="6714"/>
                </a:cubicBezTo>
                <a:cubicBezTo>
                  <a:pt x="17381" y="6738"/>
                  <a:pt x="17388" y="6762"/>
                  <a:pt x="17402" y="6774"/>
                </a:cubicBezTo>
                <a:cubicBezTo>
                  <a:pt x="17422" y="6786"/>
                  <a:pt x="17449" y="6774"/>
                  <a:pt x="17462" y="6738"/>
                </a:cubicBezTo>
                <a:cubicBezTo>
                  <a:pt x="17469" y="6726"/>
                  <a:pt x="17510" y="6605"/>
                  <a:pt x="17523" y="6653"/>
                </a:cubicBezTo>
                <a:cubicBezTo>
                  <a:pt x="17530" y="6678"/>
                  <a:pt x="17516" y="6738"/>
                  <a:pt x="17516" y="6762"/>
                </a:cubicBezTo>
                <a:cubicBezTo>
                  <a:pt x="17510" y="6822"/>
                  <a:pt x="17496" y="6883"/>
                  <a:pt x="17482" y="6943"/>
                </a:cubicBezTo>
                <a:cubicBezTo>
                  <a:pt x="17455" y="7064"/>
                  <a:pt x="17415" y="7184"/>
                  <a:pt x="17361" y="7281"/>
                </a:cubicBezTo>
                <a:cubicBezTo>
                  <a:pt x="17341" y="7317"/>
                  <a:pt x="17314" y="7365"/>
                  <a:pt x="17314" y="7425"/>
                </a:cubicBezTo>
                <a:cubicBezTo>
                  <a:pt x="17320" y="7498"/>
                  <a:pt x="17375" y="7534"/>
                  <a:pt x="17408" y="7510"/>
                </a:cubicBezTo>
                <a:cubicBezTo>
                  <a:pt x="17455" y="7486"/>
                  <a:pt x="17455" y="7389"/>
                  <a:pt x="17496" y="7341"/>
                </a:cubicBezTo>
                <a:cubicBezTo>
                  <a:pt x="17496" y="7341"/>
                  <a:pt x="17503" y="7341"/>
                  <a:pt x="17503" y="7341"/>
                </a:cubicBezTo>
                <a:cubicBezTo>
                  <a:pt x="17510" y="7341"/>
                  <a:pt x="17510" y="7365"/>
                  <a:pt x="17510" y="7377"/>
                </a:cubicBezTo>
                <a:cubicBezTo>
                  <a:pt x="17496" y="7498"/>
                  <a:pt x="17469" y="7618"/>
                  <a:pt x="17429" y="7727"/>
                </a:cubicBezTo>
                <a:cubicBezTo>
                  <a:pt x="17408" y="7787"/>
                  <a:pt x="17381" y="7835"/>
                  <a:pt x="17361" y="7896"/>
                </a:cubicBezTo>
                <a:cubicBezTo>
                  <a:pt x="17361" y="7908"/>
                  <a:pt x="17354" y="7932"/>
                  <a:pt x="17354" y="7944"/>
                </a:cubicBezTo>
                <a:cubicBezTo>
                  <a:pt x="17091" y="7944"/>
                  <a:pt x="17091" y="7944"/>
                  <a:pt x="17091" y="7944"/>
                </a:cubicBezTo>
                <a:cubicBezTo>
                  <a:pt x="17084" y="7908"/>
                  <a:pt x="17071" y="7884"/>
                  <a:pt x="17057" y="7847"/>
                </a:cubicBezTo>
                <a:cubicBezTo>
                  <a:pt x="17037" y="7823"/>
                  <a:pt x="17017" y="7799"/>
                  <a:pt x="17003" y="7763"/>
                </a:cubicBezTo>
                <a:cubicBezTo>
                  <a:pt x="16990" y="7739"/>
                  <a:pt x="16942" y="7594"/>
                  <a:pt x="16997" y="7606"/>
                </a:cubicBezTo>
                <a:cubicBezTo>
                  <a:pt x="16997" y="7606"/>
                  <a:pt x="17003" y="7606"/>
                  <a:pt x="17010" y="7618"/>
                </a:cubicBezTo>
                <a:cubicBezTo>
                  <a:pt x="17024" y="7630"/>
                  <a:pt x="17030" y="7667"/>
                  <a:pt x="17037" y="7679"/>
                </a:cubicBezTo>
                <a:cubicBezTo>
                  <a:pt x="17050" y="7703"/>
                  <a:pt x="17064" y="7715"/>
                  <a:pt x="17078" y="7703"/>
                </a:cubicBezTo>
                <a:cubicBezTo>
                  <a:pt x="17098" y="7691"/>
                  <a:pt x="17098" y="7642"/>
                  <a:pt x="17091" y="7606"/>
                </a:cubicBezTo>
                <a:cubicBezTo>
                  <a:pt x="17078" y="7522"/>
                  <a:pt x="17057" y="7449"/>
                  <a:pt x="17024" y="7389"/>
                </a:cubicBezTo>
                <a:cubicBezTo>
                  <a:pt x="16997" y="7329"/>
                  <a:pt x="16956" y="7281"/>
                  <a:pt x="16970" y="7196"/>
                </a:cubicBezTo>
                <a:cubicBezTo>
                  <a:pt x="16970" y="7184"/>
                  <a:pt x="16970" y="7172"/>
                  <a:pt x="16976" y="7160"/>
                </a:cubicBezTo>
                <a:cubicBezTo>
                  <a:pt x="16983" y="7148"/>
                  <a:pt x="16997" y="7148"/>
                  <a:pt x="17010" y="7160"/>
                </a:cubicBezTo>
                <a:cubicBezTo>
                  <a:pt x="17017" y="7172"/>
                  <a:pt x="17024" y="7184"/>
                  <a:pt x="17030" y="7196"/>
                </a:cubicBezTo>
                <a:cubicBezTo>
                  <a:pt x="17037" y="7220"/>
                  <a:pt x="17084" y="7341"/>
                  <a:pt x="17098" y="7281"/>
                </a:cubicBezTo>
                <a:cubicBezTo>
                  <a:pt x="17105" y="7269"/>
                  <a:pt x="17105" y="7256"/>
                  <a:pt x="17105" y="7244"/>
                </a:cubicBezTo>
                <a:cubicBezTo>
                  <a:pt x="17098" y="7148"/>
                  <a:pt x="17084" y="7051"/>
                  <a:pt x="17050" y="6979"/>
                </a:cubicBezTo>
                <a:cubicBezTo>
                  <a:pt x="17024" y="6907"/>
                  <a:pt x="16983" y="6846"/>
                  <a:pt x="16970" y="6762"/>
                </a:cubicBezTo>
                <a:cubicBezTo>
                  <a:pt x="16956" y="6714"/>
                  <a:pt x="16956" y="6629"/>
                  <a:pt x="16990" y="6629"/>
                </a:cubicBezTo>
                <a:cubicBezTo>
                  <a:pt x="17024" y="6629"/>
                  <a:pt x="17044" y="6690"/>
                  <a:pt x="17071" y="6726"/>
                </a:cubicBezTo>
                <a:cubicBezTo>
                  <a:pt x="17091" y="6738"/>
                  <a:pt x="17125" y="6738"/>
                  <a:pt x="17125" y="6702"/>
                </a:cubicBezTo>
                <a:cubicBezTo>
                  <a:pt x="17132" y="6678"/>
                  <a:pt x="17132" y="6666"/>
                  <a:pt x="17125" y="6653"/>
                </a:cubicBezTo>
                <a:cubicBezTo>
                  <a:pt x="17111" y="6569"/>
                  <a:pt x="17084" y="6473"/>
                  <a:pt x="17050" y="6412"/>
                </a:cubicBezTo>
                <a:cubicBezTo>
                  <a:pt x="17010" y="6352"/>
                  <a:pt x="16983" y="6316"/>
                  <a:pt x="16963" y="6231"/>
                </a:cubicBezTo>
                <a:cubicBezTo>
                  <a:pt x="16956" y="6195"/>
                  <a:pt x="16956" y="6147"/>
                  <a:pt x="16970" y="6135"/>
                </a:cubicBezTo>
                <a:cubicBezTo>
                  <a:pt x="16983" y="6111"/>
                  <a:pt x="17003" y="6123"/>
                  <a:pt x="17010" y="6147"/>
                </a:cubicBezTo>
                <a:cubicBezTo>
                  <a:pt x="17024" y="6159"/>
                  <a:pt x="17030" y="6183"/>
                  <a:pt x="17044" y="6207"/>
                </a:cubicBezTo>
                <a:cubicBezTo>
                  <a:pt x="17050" y="6219"/>
                  <a:pt x="17071" y="6231"/>
                  <a:pt x="17084" y="6219"/>
                </a:cubicBezTo>
                <a:cubicBezTo>
                  <a:pt x="17091" y="6207"/>
                  <a:pt x="17098" y="6183"/>
                  <a:pt x="17098" y="6159"/>
                </a:cubicBezTo>
                <a:cubicBezTo>
                  <a:pt x="17091" y="6147"/>
                  <a:pt x="17084" y="6123"/>
                  <a:pt x="17078" y="6099"/>
                </a:cubicBezTo>
                <a:cubicBezTo>
                  <a:pt x="17057" y="6038"/>
                  <a:pt x="17037" y="5990"/>
                  <a:pt x="17017" y="5930"/>
                </a:cubicBezTo>
                <a:cubicBezTo>
                  <a:pt x="17003" y="5882"/>
                  <a:pt x="16970" y="5821"/>
                  <a:pt x="16970" y="5761"/>
                </a:cubicBezTo>
                <a:cubicBezTo>
                  <a:pt x="16970" y="5749"/>
                  <a:pt x="16970" y="5725"/>
                  <a:pt x="16976" y="5713"/>
                </a:cubicBezTo>
                <a:cubicBezTo>
                  <a:pt x="16983" y="5713"/>
                  <a:pt x="16997" y="5713"/>
                  <a:pt x="17003" y="5725"/>
                </a:cubicBezTo>
                <a:cubicBezTo>
                  <a:pt x="17003" y="5725"/>
                  <a:pt x="17010" y="5737"/>
                  <a:pt x="17017" y="5749"/>
                </a:cubicBezTo>
                <a:cubicBezTo>
                  <a:pt x="17030" y="5773"/>
                  <a:pt x="17044" y="5785"/>
                  <a:pt x="17057" y="5785"/>
                </a:cubicBezTo>
                <a:cubicBezTo>
                  <a:pt x="17071" y="5785"/>
                  <a:pt x="17078" y="5785"/>
                  <a:pt x="17084" y="5773"/>
                </a:cubicBezTo>
                <a:cubicBezTo>
                  <a:pt x="17091" y="5761"/>
                  <a:pt x="17091" y="5749"/>
                  <a:pt x="17091" y="5725"/>
                </a:cubicBezTo>
                <a:cubicBezTo>
                  <a:pt x="17091" y="5665"/>
                  <a:pt x="17064" y="5616"/>
                  <a:pt x="17037" y="5580"/>
                </a:cubicBezTo>
                <a:cubicBezTo>
                  <a:pt x="17017" y="5544"/>
                  <a:pt x="16936" y="5363"/>
                  <a:pt x="16976" y="5327"/>
                </a:cubicBezTo>
                <a:cubicBezTo>
                  <a:pt x="17003" y="5303"/>
                  <a:pt x="17044" y="5472"/>
                  <a:pt x="17078" y="5399"/>
                </a:cubicBezTo>
                <a:cubicBezTo>
                  <a:pt x="17084" y="5387"/>
                  <a:pt x="17084" y="5351"/>
                  <a:pt x="17078" y="5327"/>
                </a:cubicBezTo>
                <a:cubicBezTo>
                  <a:pt x="17071" y="5303"/>
                  <a:pt x="17064" y="5279"/>
                  <a:pt x="17050" y="5267"/>
                </a:cubicBezTo>
                <a:cubicBezTo>
                  <a:pt x="17037" y="5242"/>
                  <a:pt x="17024" y="5230"/>
                  <a:pt x="17003" y="5218"/>
                </a:cubicBezTo>
                <a:cubicBezTo>
                  <a:pt x="16983" y="5194"/>
                  <a:pt x="16936" y="5074"/>
                  <a:pt x="16970" y="5037"/>
                </a:cubicBezTo>
                <a:cubicBezTo>
                  <a:pt x="17003" y="5025"/>
                  <a:pt x="17017" y="5098"/>
                  <a:pt x="17037" y="5110"/>
                </a:cubicBezTo>
                <a:cubicBezTo>
                  <a:pt x="17044" y="5122"/>
                  <a:pt x="17057" y="5122"/>
                  <a:pt x="17064" y="5110"/>
                </a:cubicBezTo>
                <a:cubicBezTo>
                  <a:pt x="17064" y="5110"/>
                  <a:pt x="17064" y="5110"/>
                  <a:pt x="17064" y="5110"/>
                </a:cubicBezTo>
                <a:cubicBezTo>
                  <a:pt x="17064" y="5110"/>
                  <a:pt x="17064" y="5098"/>
                  <a:pt x="17064" y="5098"/>
                </a:cubicBezTo>
                <a:cubicBezTo>
                  <a:pt x="17071" y="5013"/>
                  <a:pt x="17044" y="4941"/>
                  <a:pt x="17024" y="4881"/>
                </a:cubicBezTo>
                <a:cubicBezTo>
                  <a:pt x="16997" y="4808"/>
                  <a:pt x="16970" y="4748"/>
                  <a:pt x="16963" y="4664"/>
                </a:cubicBezTo>
                <a:cubicBezTo>
                  <a:pt x="16963" y="4651"/>
                  <a:pt x="16963" y="4639"/>
                  <a:pt x="16963" y="4627"/>
                </a:cubicBezTo>
                <a:cubicBezTo>
                  <a:pt x="16970" y="4615"/>
                  <a:pt x="16976" y="4603"/>
                  <a:pt x="16983" y="4603"/>
                </a:cubicBezTo>
                <a:cubicBezTo>
                  <a:pt x="16997" y="4615"/>
                  <a:pt x="16990" y="4651"/>
                  <a:pt x="16997" y="4664"/>
                </a:cubicBezTo>
                <a:cubicBezTo>
                  <a:pt x="17010" y="4676"/>
                  <a:pt x="17024" y="4676"/>
                  <a:pt x="17037" y="4664"/>
                </a:cubicBezTo>
                <a:cubicBezTo>
                  <a:pt x="17050" y="4651"/>
                  <a:pt x="17057" y="4603"/>
                  <a:pt x="17050" y="4567"/>
                </a:cubicBezTo>
                <a:cubicBezTo>
                  <a:pt x="17044" y="4543"/>
                  <a:pt x="17030" y="4507"/>
                  <a:pt x="17017" y="4483"/>
                </a:cubicBezTo>
                <a:cubicBezTo>
                  <a:pt x="16983" y="4386"/>
                  <a:pt x="16963" y="4290"/>
                  <a:pt x="16949" y="4181"/>
                </a:cubicBezTo>
                <a:cubicBezTo>
                  <a:pt x="16936" y="4073"/>
                  <a:pt x="16942" y="3976"/>
                  <a:pt x="16942" y="3868"/>
                </a:cubicBezTo>
                <a:cubicBezTo>
                  <a:pt x="16942" y="3843"/>
                  <a:pt x="16949" y="3699"/>
                  <a:pt x="16922" y="3699"/>
                </a:cubicBezTo>
                <a:cubicBezTo>
                  <a:pt x="16895" y="3699"/>
                  <a:pt x="16895" y="3831"/>
                  <a:pt x="16895" y="3855"/>
                </a:cubicBezTo>
                <a:cubicBezTo>
                  <a:pt x="16882" y="4097"/>
                  <a:pt x="16875" y="4350"/>
                  <a:pt x="16787" y="4531"/>
                </a:cubicBezTo>
                <a:cubicBezTo>
                  <a:pt x="16774" y="4555"/>
                  <a:pt x="16767" y="4579"/>
                  <a:pt x="16760" y="4615"/>
                </a:cubicBezTo>
                <a:cubicBezTo>
                  <a:pt x="16760" y="4639"/>
                  <a:pt x="16767" y="4676"/>
                  <a:pt x="16787" y="4688"/>
                </a:cubicBezTo>
                <a:cubicBezTo>
                  <a:pt x="16801" y="4700"/>
                  <a:pt x="16821" y="4688"/>
                  <a:pt x="16828" y="4676"/>
                </a:cubicBezTo>
                <a:cubicBezTo>
                  <a:pt x="16841" y="4651"/>
                  <a:pt x="16848" y="4615"/>
                  <a:pt x="16862" y="4639"/>
                </a:cubicBezTo>
                <a:cubicBezTo>
                  <a:pt x="16868" y="4651"/>
                  <a:pt x="16868" y="4676"/>
                  <a:pt x="16868" y="4688"/>
                </a:cubicBezTo>
                <a:cubicBezTo>
                  <a:pt x="16875" y="4784"/>
                  <a:pt x="16848" y="4881"/>
                  <a:pt x="16821" y="4953"/>
                </a:cubicBezTo>
                <a:cubicBezTo>
                  <a:pt x="16787" y="5037"/>
                  <a:pt x="16754" y="5122"/>
                  <a:pt x="16740" y="5218"/>
                </a:cubicBezTo>
                <a:cubicBezTo>
                  <a:pt x="16733" y="5242"/>
                  <a:pt x="16727" y="5279"/>
                  <a:pt x="16733" y="5303"/>
                </a:cubicBezTo>
                <a:cubicBezTo>
                  <a:pt x="16740" y="5339"/>
                  <a:pt x="16754" y="5363"/>
                  <a:pt x="16767" y="5363"/>
                </a:cubicBezTo>
                <a:cubicBezTo>
                  <a:pt x="16801" y="5363"/>
                  <a:pt x="16801" y="5315"/>
                  <a:pt x="16821" y="5303"/>
                </a:cubicBezTo>
                <a:cubicBezTo>
                  <a:pt x="16835" y="5291"/>
                  <a:pt x="16848" y="5291"/>
                  <a:pt x="16855" y="5303"/>
                </a:cubicBezTo>
                <a:cubicBezTo>
                  <a:pt x="16862" y="5315"/>
                  <a:pt x="16862" y="5327"/>
                  <a:pt x="16862" y="5351"/>
                </a:cubicBezTo>
                <a:cubicBezTo>
                  <a:pt x="16862" y="5423"/>
                  <a:pt x="16828" y="5472"/>
                  <a:pt x="16794" y="5520"/>
                </a:cubicBezTo>
                <a:cubicBezTo>
                  <a:pt x="16760" y="5580"/>
                  <a:pt x="16733" y="5652"/>
                  <a:pt x="16720" y="5737"/>
                </a:cubicBezTo>
                <a:cubicBezTo>
                  <a:pt x="16713" y="5761"/>
                  <a:pt x="16713" y="5785"/>
                  <a:pt x="16713" y="5809"/>
                </a:cubicBezTo>
                <a:cubicBezTo>
                  <a:pt x="16713" y="5833"/>
                  <a:pt x="16720" y="5857"/>
                  <a:pt x="16727" y="5870"/>
                </a:cubicBezTo>
                <a:cubicBezTo>
                  <a:pt x="16747" y="5894"/>
                  <a:pt x="16774" y="5882"/>
                  <a:pt x="16787" y="5857"/>
                </a:cubicBezTo>
                <a:cubicBezTo>
                  <a:pt x="16801" y="5833"/>
                  <a:pt x="16814" y="5797"/>
                  <a:pt x="16821" y="5761"/>
                </a:cubicBezTo>
                <a:cubicBezTo>
                  <a:pt x="16828" y="5737"/>
                  <a:pt x="16835" y="5725"/>
                  <a:pt x="16848" y="5713"/>
                </a:cubicBezTo>
                <a:cubicBezTo>
                  <a:pt x="16895" y="5701"/>
                  <a:pt x="16862" y="5845"/>
                  <a:pt x="16855" y="5870"/>
                </a:cubicBezTo>
                <a:cubicBezTo>
                  <a:pt x="16794" y="6002"/>
                  <a:pt x="16713" y="6135"/>
                  <a:pt x="16720" y="6304"/>
                </a:cubicBezTo>
                <a:cubicBezTo>
                  <a:pt x="16720" y="6328"/>
                  <a:pt x="16727" y="6364"/>
                  <a:pt x="16740" y="6376"/>
                </a:cubicBezTo>
                <a:cubicBezTo>
                  <a:pt x="16760" y="6388"/>
                  <a:pt x="16780" y="6352"/>
                  <a:pt x="16794" y="6316"/>
                </a:cubicBezTo>
                <a:cubicBezTo>
                  <a:pt x="16801" y="6304"/>
                  <a:pt x="16855" y="6099"/>
                  <a:pt x="16862" y="6207"/>
                </a:cubicBezTo>
                <a:cubicBezTo>
                  <a:pt x="16868" y="6304"/>
                  <a:pt x="16828" y="6352"/>
                  <a:pt x="16801" y="6412"/>
                </a:cubicBezTo>
                <a:cubicBezTo>
                  <a:pt x="16760" y="6485"/>
                  <a:pt x="16740" y="6581"/>
                  <a:pt x="16720" y="6666"/>
                </a:cubicBezTo>
                <a:cubicBezTo>
                  <a:pt x="16713" y="6714"/>
                  <a:pt x="16713" y="6762"/>
                  <a:pt x="16733" y="6786"/>
                </a:cubicBezTo>
                <a:cubicBezTo>
                  <a:pt x="16767" y="6810"/>
                  <a:pt x="16780" y="6726"/>
                  <a:pt x="16801" y="6702"/>
                </a:cubicBezTo>
                <a:cubicBezTo>
                  <a:pt x="16821" y="6666"/>
                  <a:pt x="16848" y="6690"/>
                  <a:pt x="16855" y="6738"/>
                </a:cubicBezTo>
                <a:cubicBezTo>
                  <a:pt x="16862" y="6762"/>
                  <a:pt x="16855" y="6798"/>
                  <a:pt x="16848" y="6822"/>
                </a:cubicBezTo>
                <a:cubicBezTo>
                  <a:pt x="16808" y="6931"/>
                  <a:pt x="16740" y="7003"/>
                  <a:pt x="16713" y="7112"/>
                </a:cubicBezTo>
                <a:cubicBezTo>
                  <a:pt x="16706" y="7148"/>
                  <a:pt x="16706" y="7196"/>
                  <a:pt x="16720" y="7208"/>
                </a:cubicBezTo>
                <a:cubicBezTo>
                  <a:pt x="16747" y="7244"/>
                  <a:pt x="16774" y="7184"/>
                  <a:pt x="16787" y="7160"/>
                </a:cubicBezTo>
                <a:cubicBezTo>
                  <a:pt x="16794" y="7148"/>
                  <a:pt x="16801" y="7148"/>
                  <a:pt x="16808" y="7148"/>
                </a:cubicBezTo>
                <a:cubicBezTo>
                  <a:pt x="16814" y="7148"/>
                  <a:pt x="16821" y="7160"/>
                  <a:pt x="16828" y="7172"/>
                </a:cubicBezTo>
                <a:cubicBezTo>
                  <a:pt x="16828" y="7184"/>
                  <a:pt x="16828" y="7196"/>
                  <a:pt x="16821" y="7220"/>
                </a:cubicBezTo>
                <a:cubicBezTo>
                  <a:pt x="16801" y="7341"/>
                  <a:pt x="16740" y="7389"/>
                  <a:pt x="16700" y="7486"/>
                </a:cubicBezTo>
                <a:cubicBezTo>
                  <a:pt x="16686" y="7534"/>
                  <a:pt x="16672" y="7582"/>
                  <a:pt x="16666" y="7630"/>
                </a:cubicBezTo>
                <a:cubicBezTo>
                  <a:pt x="16666" y="7654"/>
                  <a:pt x="16666" y="7691"/>
                  <a:pt x="16666" y="7715"/>
                </a:cubicBezTo>
                <a:cubicBezTo>
                  <a:pt x="16672" y="7739"/>
                  <a:pt x="16686" y="7751"/>
                  <a:pt x="16700" y="7751"/>
                </a:cubicBezTo>
                <a:cubicBezTo>
                  <a:pt x="16720" y="7751"/>
                  <a:pt x="16733" y="7727"/>
                  <a:pt x="16740" y="7691"/>
                </a:cubicBezTo>
                <a:cubicBezTo>
                  <a:pt x="16747" y="7667"/>
                  <a:pt x="16754" y="7630"/>
                  <a:pt x="16767" y="7606"/>
                </a:cubicBezTo>
                <a:cubicBezTo>
                  <a:pt x="16780" y="7570"/>
                  <a:pt x="16814" y="7570"/>
                  <a:pt x="16814" y="7618"/>
                </a:cubicBezTo>
                <a:cubicBezTo>
                  <a:pt x="16821" y="7667"/>
                  <a:pt x="16787" y="7715"/>
                  <a:pt x="16774" y="7739"/>
                </a:cubicBezTo>
                <a:cubicBezTo>
                  <a:pt x="16754" y="7811"/>
                  <a:pt x="16727" y="7872"/>
                  <a:pt x="16706" y="7944"/>
                </a:cubicBezTo>
                <a:cubicBezTo>
                  <a:pt x="16423" y="7944"/>
                  <a:pt x="16423" y="7944"/>
                  <a:pt x="16423" y="7944"/>
                </a:cubicBezTo>
                <a:cubicBezTo>
                  <a:pt x="15700" y="9234"/>
                  <a:pt x="15700" y="9234"/>
                  <a:pt x="15700" y="9234"/>
                </a:cubicBezTo>
                <a:cubicBezTo>
                  <a:pt x="15687" y="9210"/>
                  <a:pt x="15674" y="9174"/>
                  <a:pt x="15660" y="9150"/>
                </a:cubicBezTo>
                <a:cubicBezTo>
                  <a:pt x="15613" y="9066"/>
                  <a:pt x="15579" y="8957"/>
                  <a:pt x="15559" y="8836"/>
                </a:cubicBezTo>
                <a:cubicBezTo>
                  <a:pt x="15579" y="8885"/>
                  <a:pt x="15606" y="8933"/>
                  <a:pt x="15633" y="8969"/>
                </a:cubicBezTo>
                <a:cubicBezTo>
                  <a:pt x="15653" y="8993"/>
                  <a:pt x="15680" y="8993"/>
                  <a:pt x="15687" y="8945"/>
                </a:cubicBezTo>
                <a:cubicBezTo>
                  <a:pt x="15687" y="8921"/>
                  <a:pt x="15687" y="8909"/>
                  <a:pt x="15687" y="8885"/>
                </a:cubicBezTo>
                <a:cubicBezTo>
                  <a:pt x="15687" y="8836"/>
                  <a:pt x="15680" y="8788"/>
                  <a:pt x="15674" y="8752"/>
                </a:cubicBezTo>
                <a:cubicBezTo>
                  <a:pt x="15653" y="8680"/>
                  <a:pt x="15620" y="8619"/>
                  <a:pt x="15592" y="8559"/>
                </a:cubicBezTo>
                <a:cubicBezTo>
                  <a:pt x="15559" y="8499"/>
                  <a:pt x="15539" y="8426"/>
                  <a:pt x="15545" y="8354"/>
                </a:cubicBezTo>
                <a:cubicBezTo>
                  <a:pt x="15552" y="8342"/>
                  <a:pt x="15552" y="8330"/>
                  <a:pt x="15559" y="8318"/>
                </a:cubicBezTo>
                <a:cubicBezTo>
                  <a:pt x="15565" y="8306"/>
                  <a:pt x="15579" y="8330"/>
                  <a:pt x="15586" y="8342"/>
                </a:cubicBezTo>
                <a:cubicBezTo>
                  <a:pt x="15599" y="8378"/>
                  <a:pt x="15599" y="8402"/>
                  <a:pt x="15626" y="8390"/>
                </a:cubicBezTo>
                <a:cubicBezTo>
                  <a:pt x="15647" y="8378"/>
                  <a:pt x="15653" y="8342"/>
                  <a:pt x="15653" y="8306"/>
                </a:cubicBezTo>
                <a:cubicBezTo>
                  <a:pt x="15653" y="8282"/>
                  <a:pt x="15647" y="8257"/>
                  <a:pt x="15640" y="8233"/>
                </a:cubicBezTo>
                <a:cubicBezTo>
                  <a:pt x="15599" y="8101"/>
                  <a:pt x="15518" y="7980"/>
                  <a:pt x="15532" y="7823"/>
                </a:cubicBezTo>
                <a:cubicBezTo>
                  <a:pt x="15532" y="7811"/>
                  <a:pt x="15532" y="7799"/>
                  <a:pt x="15539" y="7787"/>
                </a:cubicBezTo>
                <a:cubicBezTo>
                  <a:pt x="15552" y="7775"/>
                  <a:pt x="15565" y="7799"/>
                  <a:pt x="15579" y="7823"/>
                </a:cubicBezTo>
                <a:cubicBezTo>
                  <a:pt x="15586" y="7847"/>
                  <a:pt x="15599" y="7872"/>
                  <a:pt x="15613" y="7859"/>
                </a:cubicBezTo>
                <a:cubicBezTo>
                  <a:pt x="15626" y="7847"/>
                  <a:pt x="15626" y="7811"/>
                  <a:pt x="15626" y="7787"/>
                </a:cubicBezTo>
                <a:cubicBezTo>
                  <a:pt x="15606" y="7667"/>
                  <a:pt x="15565" y="7558"/>
                  <a:pt x="15539" y="7449"/>
                </a:cubicBezTo>
                <a:cubicBezTo>
                  <a:pt x="15525" y="7413"/>
                  <a:pt x="15518" y="7377"/>
                  <a:pt x="15525" y="7353"/>
                </a:cubicBezTo>
                <a:cubicBezTo>
                  <a:pt x="15525" y="7341"/>
                  <a:pt x="15525" y="7341"/>
                  <a:pt x="15525" y="7329"/>
                </a:cubicBezTo>
                <a:cubicBezTo>
                  <a:pt x="15532" y="7317"/>
                  <a:pt x="15545" y="7317"/>
                  <a:pt x="15552" y="7329"/>
                </a:cubicBezTo>
                <a:cubicBezTo>
                  <a:pt x="15565" y="7353"/>
                  <a:pt x="15565" y="7401"/>
                  <a:pt x="15586" y="7401"/>
                </a:cubicBezTo>
                <a:cubicBezTo>
                  <a:pt x="15613" y="7413"/>
                  <a:pt x="15626" y="7365"/>
                  <a:pt x="15626" y="7329"/>
                </a:cubicBezTo>
                <a:cubicBezTo>
                  <a:pt x="15626" y="7281"/>
                  <a:pt x="15613" y="7244"/>
                  <a:pt x="15599" y="7208"/>
                </a:cubicBezTo>
                <a:cubicBezTo>
                  <a:pt x="15512" y="6955"/>
                  <a:pt x="15512" y="6629"/>
                  <a:pt x="15458" y="6352"/>
                </a:cubicBezTo>
                <a:cubicBezTo>
                  <a:pt x="15451" y="6340"/>
                  <a:pt x="15451" y="6328"/>
                  <a:pt x="15444" y="6316"/>
                </a:cubicBezTo>
                <a:cubicBezTo>
                  <a:pt x="15437" y="6304"/>
                  <a:pt x="15417" y="6316"/>
                  <a:pt x="15417" y="6340"/>
                </a:cubicBezTo>
                <a:cubicBezTo>
                  <a:pt x="15410" y="6364"/>
                  <a:pt x="15410" y="6388"/>
                  <a:pt x="15410" y="6400"/>
                </a:cubicBezTo>
                <a:cubicBezTo>
                  <a:pt x="15424" y="6593"/>
                  <a:pt x="15404" y="6786"/>
                  <a:pt x="15383" y="6979"/>
                </a:cubicBezTo>
                <a:cubicBezTo>
                  <a:pt x="15377" y="7051"/>
                  <a:pt x="15370" y="7124"/>
                  <a:pt x="15356" y="7196"/>
                </a:cubicBezTo>
                <a:cubicBezTo>
                  <a:pt x="15336" y="7281"/>
                  <a:pt x="15309" y="7365"/>
                  <a:pt x="15289" y="7449"/>
                </a:cubicBezTo>
                <a:cubicBezTo>
                  <a:pt x="15282" y="7498"/>
                  <a:pt x="15275" y="7558"/>
                  <a:pt x="15302" y="7582"/>
                </a:cubicBezTo>
                <a:cubicBezTo>
                  <a:pt x="15336" y="7594"/>
                  <a:pt x="15356" y="7510"/>
                  <a:pt x="15390" y="7510"/>
                </a:cubicBezTo>
                <a:cubicBezTo>
                  <a:pt x="15444" y="7510"/>
                  <a:pt x="15404" y="7642"/>
                  <a:pt x="15390" y="7679"/>
                </a:cubicBezTo>
                <a:cubicBezTo>
                  <a:pt x="15370" y="7763"/>
                  <a:pt x="15329" y="7847"/>
                  <a:pt x="15329" y="7956"/>
                </a:cubicBezTo>
                <a:cubicBezTo>
                  <a:pt x="15329" y="7968"/>
                  <a:pt x="15329" y="7980"/>
                  <a:pt x="15329" y="7992"/>
                </a:cubicBezTo>
                <a:cubicBezTo>
                  <a:pt x="15363" y="8077"/>
                  <a:pt x="15404" y="7944"/>
                  <a:pt x="15417" y="7908"/>
                </a:cubicBezTo>
                <a:cubicBezTo>
                  <a:pt x="15417" y="7896"/>
                  <a:pt x="15430" y="7884"/>
                  <a:pt x="15444" y="7896"/>
                </a:cubicBezTo>
                <a:cubicBezTo>
                  <a:pt x="15451" y="7908"/>
                  <a:pt x="15451" y="7920"/>
                  <a:pt x="15451" y="7944"/>
                </a:cubicBezTo>
                <a:cubicBezTo>
                  <a:pt x="15437" y="8149"/>
                  <a:pt x="15316" y="8270"/>
                  <a:pt x="15289" y="8463"/>
                </a:cubicBezTo>
                <a:cubicBezTo>
                  <a:pt x="15282" y="8487"/>
                  <a:pt x="15282" y="8511"/>
                  <a:pt x="15289" y="8535"/>
                </a:cubicBezTo>
                <a:cubicBezTo>
                  <a:pt x="15302" y="8583"/>
                  <a:pt x="15350" y="8571"/>
                  <a:pt x="15370" y="8535"/>
                </a:cubicBezTo>
                <a:cubicBezTo>
                  <a:pt x="15390" y="8511"/>
                  <a:pt x="15397" y="8463"/>
                  <a:pt x="15417" y="8438"/>
                </a:cubicBezTo>
                <a:cubicBezTo>
                  <a:pt x="15430" y="8414"/>
                  <a:pt x="15464" y="8390"/>
                  <a:pt x="15451" y="8463"/>
                </a:cubicBezTo>
                <a:cubicBezTo>
                  <a:pt x="15451" y="8487"/>
                  <a:pt x="15444" y="8499"/>
                  <a:pt x="15430" y="8523"/>
                </a:cubicBezTo>
                <a:cubicBezTo>
                  <a:pt x="15410" y="8571"/>
                  <a:pt x="15383" y="8619"/>
                  <a:pt x="15356" y="8668"/>
                </a:cubicBezTo>
                <a:cubicBezTo>
                  <a:pt x="15343" y="8692"/>
                  <a:pt x="15329" y="8716"/>
                  <a:pt x="15316" y="8740"/>
                </a:cubicBezTo>
                <a:cubicBezTo>
                  <a:pt x="15302" y="8776"/>
                  <a:pt x="15295" y="8812"/>
                  <a:pt x="15289" y="8861"/>
                </a:cubicBezTo>
                <a:cubicBezTo>
                  <a:pt x="15282" y="8897"/>
                  <a:pt x="15275" y="8945"/>
                  <a:pt x="15289" y="8969"/>
                </a:cubicBezTo>
                <a:cubicBezTo>
                  <a:pt x="15302" y="8981"/>
                  <a:pt x="15316" y="8981"/>
                  <a:pt x="15329" y="8969"/>
                </a:cubicBezTo>
                <a:cubicBezTo>
                  <a:pt x="15336" y="8957"/>
                  <a:pt x="15350" y="8945"/>
                  <a:pt x="15356" y="8921"/>
                </a:cubicBezTo>
                <a:cubicBezTo>
                  <a:pt x="15370" y="8897"/>
                  <a:pt x="15383" y="8861"/>
                  <a:pt x="15397" y="8836"/>
                </a:cubicBezTo>
                <a:cubicBezTo>
                  <a:pt x="15404" y="8824"/>
                  <a:pt x="15410" y="8836"/>
                  <a:pt x="15410" y="8848"/>
                </a:cubicBezTo>
                <a:cubicBezTo>
                  <a:pt x="15417" y="8861"/>
                  <a:pt x="15417" y="8873"/>
                  <a:pt x="15417" y="8885"/>
                </a:cubicBezTo>
                <a:cubicBezTo>
                  <a:pt x="15404" y="8993"/>
                  <a:pt x="15377" y="9053"/>
                  <a:pt x="15329" y="9114"/>
                </a:cubicBezTo>
                <a:cubicBezTo>
                  <a:pt x="15282" y="9198"/>
                  <a:pt x="15228" y="9283"/>
                  <a:pt x="15221" y="9391"/>
                </a:cubicBezTo>
                <a:cubicBezTo>
                  <a:pt x="15221" y="9415"/>
                  <a:pt x="15221" y="9439"/>
                  <a:pt x="15221" y="9451"/>
                </a:cubicBezTo>
                <a:cubicBezTo>
                  <a:pt x="13534" y="9451"/>
                  <a:pt x="13534" y="9451"/>
                  <a:pt x="13534" y="9451"/>
                </a:cubicBezTo>
                <a:cubicBezTo>
                  <a:pt x="13534" y="9451"/>
                  <a:pt x="13534" y="9439"/>
                  <a:pt x="13534" y="9439"/>
                </a:cubicBezTo>
                <a:cubicBezTo>
                  <a:pt x="13534" y="9379"/>
                  <a:pt x="13514" y="9319"/>
                  <a:pt x="13493" y="9258"/>
                </a:cubicBezTo>
                <a:cubicBezTo>
                  <a:pt x="13466" y="9198"/>
                  <a:pt x="13453" y="9138"/>
                  <a:pt x="13426" y="9078"/>
                </a:cubicBezTo>
                <a:cubicBezTo>
                  <a:pt x="13405" y="9005"/>
                  <a:pt x="13379" y="8945"/>
                  <a:pt x="13372" y="8861"/>
                </a:cubicBezTo>
                <a:cubicBezTo>
                  <a:pt x="13412" y="8788"/>
                  <a:pt x="13460" y="9017"/>
                  <a:pt x="13514" y="8993"/>
                </a:cubicBezTo>
                <a:cubicBezTo>
                  <a:pt x="13554" y="8969"/>
                  <a:pt x="13534" y="8861"/>
                  <a:pt x="13514" y="8800"/>
                </a:cubicBezTo>
                <a:cubicBezTo>
                  <a:pt x="13460" y="8655"/>
                  <a:pt x="13426" y="8487"/>
                  <a:pt x="13399" y="8318"/>
                </a:cubicBezTo>
                <a:cubicBezTo>
                  <a:pt x="13392" y="8245"/>
                  <a:pt x="13385" y="8149"/>
                  <a:pt x="13379" y="8065"/>
                </a:cubicBezTo>
                <a:cubicBezTo>
                  <a:pt x="13372" y="8040"/>
                  <a:pt x="13379" y="7847"/>
                  <a:pt x="13331" y="7908"/>
                </a:cubicBezTo>
                <a:cubicBezTo>
                  <a:pt x="13318" y="7920"/>
                  <a:pt x="13318" y="7944"/>
                  <a:pt x="13311" y="7980"/>
                </a:cubicBezTo>
                <a:cubicBezTo>
                  <a:pt x="13291" y="8113"/>
                  <a:pt x="13277" y="8257"/>
                  <a:pt x="13257" y="8402"/>
                </a:cubicBezTo>
                <a:cubicBezTo>
                  <a:pt x="13237" y="8511"/>
                  <a:pt x="13230" y="8668"/>
                  <a:pt x="13190" y="8764"/>
                </a:cubicBezTo>
                <a:cubicBezTo>
                  <a:pt x="13169" y="8812"/>
                  <a:pt x="13142" y="8848"/>
                  <a:pt x="13142" y="8921"/>
                </a:cubicBezTo>
                <a:cubicBezTo>
                  <a:pt x="13142" y="8933"/>
                  <a:pt x="13149" y="8933"/>
                  <a:pt x="13149" y="8933"/>
                </a:cubicBezTo>
                <a:cubicBezTo>
                  <a:pt x="13149" y="8945"/>
                  <a:pt x="13156" y="8945"/>
                  <a:pt x="13162" y="8957"/>
                </a:cubicBezTo>
                <a:cubicBezTo>
                  <a:pt x="13203" y="8981"/>
                  <a:pt x="13237" y="8921"/>
                  <a:pt x="13270" y="8861"/>
                </a:cubicBezTo>
                <a:cubicBezTo>
                  <a:pt x="13270" y="8861"/>
                  <a:pt x="13277" y="8848"/>
                  <a:pt x="13284" y="8848"/>
                </a:cubicBezTo>
                <a:cubicBezTo>
                  <a:pt x="13284" y="8836"/>
                  <a:pt x="13291" y="8848"/>
                  <a:pt x="13298" y="8848"/>
                </a:cubicBezTo>
                <a:cubicBezTo>
                  <a:pt x="13304" y="8873"/>
                  <a:pt x="13298" y="8921"/>
                  <a:pt x="13298" y="8945"/>
                </a:cubicBezTo>
                <a:cubicBezTo>
                  <a:pt x="13291" y="9017"/>
                  <a:pt x="13270" y="9090"/>
                  <a:pt x="13250" y="9138"/>
                </a:cubicBezTo>
                <a:cubicBezTo>
                  <a:pt x="13210" y="9234"/>
                  <a:pt x="13156" y="9319"/>
                  <a:pt x="13129" y="9415"/>
                </a:cubicBezTo>
                <a:cubicBezTo>
                  <a:pt x="13122" y="9439"/>
                  <a:pt x="13115" y="9464"/>
                  <a:pt x="13115" y="9488"/>
                </a:cubicBezTo>
                <a:cubicBezTo>
                  <a:pt x="13115" y="9536"/>
                  <a:pt x="13142" y="9560"/>
                  <a:pt x="13169" y="9560"/>
                </a:cubicBezTo>
                <a:cubicBezTo>
                  <a:pt x="13196" y="9572"/>
                  <a:pt x="13217" y="9524"/>
                  <a:pt x="13230" y="9476"/>
                </a:cubicBezTo>
                <a:cubicBezTo>
                  <a:pt x="13237" y="9439"/>
                  <a:pt x="13244" y="9403"/>
                  <a:pt x="13257" y="9391"/>
                </a:cubicBezTo>
                <a:cubicBezTo>
                  <a:pt x="13264" y="9391"/>
                  <a:pt x="13270" y="9391"/>
                  <a:pt x="13270" y="9391"/>
                </a:cubicBezTo>
                <a:cubicBezTo>
                  <a:pt x="13277" y="9391"/>
                  <a:pt x="13277" y="9403"/>
                  <a:pt x="13277" y="9403"/>
                </a:cubicBezTo>
                <a:cubicBezTo>
                  <a:pt x="13277" y="9464"/>
                  <a:pt x="13270" y="9524"/>
                  <a:pt x="13257" y="9572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74" y="9753"/>
                  <a:pt x="12974" y="9753"/>
                  <a:pt x="12974" y="9753"/>
                </a:cubicBezTo>
                <a:cubicBezTo>
                  <a:pt x="12960" y="9620"/>
                  <a:pt x="12892" y="9512"/>
                  <a:pt x="12845" y="9415"/>
                </a:cubicBezTo>
                <a:cubicBezTo>
                  <a:pt x="12825" y="9355"/>
                  <a:pt x="12805" y="9307"/>
                  <a:pt x="12798" y="9246"/>
                </a:cubicBezTo>
                <a:cubicBezTo>
                  <a:pt x="12791" y="9222"/>
                  <a:pt x="12785" y="9162"/>
                  <a:pt x="12785" y="9150"/>
                </a:cubicBezTo>
                <a:cubicBezTo>
                  <a:pt x="12798" y="9114"/>
                  <a:pt x="12818" y="9162"/>
                  <a:pt x="12825" y="9186"/>
                </a:cubicBezTo>
                <a:cubicBezTo>
                  <a:pt x="12839" y="9210"/>
                  <a:pt x="12845" y="9246"/>
                  <a:pt x="12859" y="9271"/>
                </a:cubicBezTo>
                <a:cubicBezTo>
                  <a:pt x="12865" y="9295"/>
                  <a:pt x="12879" y="9319"/>
                  <a:pt x="12892" y="9331"/>
                </a:cubicBezTo>
                <a:cubicBezTo>
                  <a:pt x="12906" y="9343"/>
                  <a:pt x="12920" y="9355"/>
                  <a:pt x="12933" y="9343"/>
                </a:cubicBezTo>
                <a:cubicBezTo>
                  <a:pt x="12953" y="9331"/>
                  <a:pt x="12960" y="9283"/>
                  <a:pt x="12960" y="9246"/>
                </a:cubicBezTo>
                <a:cubicBezTo>
                  <a:pt x="12967" y="9186"/>
                  <a:pt x="12953" y="9138"/>
                  <a:pt x="12933" y="9090"/>
                </a:cubicBezTo>
                <a:cubicBezTo>
                  <a:pt x="12913" y="9041"/>
                  <a:pt x="12892" y="9005"/>
                  <a:pt x="12872" y="8957"/>
                </a:cubicBezTo>
                <a:cubicBezTo>
                  <a:pt x="12852" y="8933"/>
                  <a:pt x="12839" y="8897"/>
                  <a:pt x="12825" y="8861"/>
                </a:cubicBezTo>
                <a:cubicBezTo>
                  <a:pt x="12812" y="8824"/>
                  <a:pt x="12744" y="8607"/>
                  <a:pt x="12791" y="8583"/>
                </a:cubicBezTo>
                <a:cubicBezTo>
                  <a:pt x="12805" y="8571"/>
                  <a:pt x="12818" y="8583"/>
                  <a:pt x="12825" y="8595"/>
                </a:cubicBezTo>
                <a:cubicBezTo>
                  <a:pt x="12839" y="8607"/>
                  <a:pt x="12845" y="8631"/>
                  <a:pt x="12852" y="8643"/>
                </a:cubicBezTo>
                <a:cubicBezTo>
                  <a:pt x="12872" y="8692"/>
                  <a:pt x="12899" y="8704"/>
                  <a:pt x="12926" y="8704"/>
                </a:cubicBezTo>
                <a:cubicBezTo>
                  <a:pt x="12933" y="8704"/>
                  <a:pt x="12947" y="8704"/>
                  <a:pt x="12947" y="8692"/>
                </a:cubicBezTo>
                <a:cubicBezTo>
                  <a:pt x="12960" y="8680"/>
                  <a:pt x="12960" y="8655"/>
                  <a:pt x="12960" y="8643"/>
                </a:cubicBezTo>
                <a:cubicBezTo>
                  <a:pt x="12960" y="8571"/>
                  <a:pt x="12940" y="8511"/>
                  <a:pt x="12920" y="8463"/>
                </a:cubicBezTo>
                <a:cubicBezTo>
                  <a:pt x="12892" y="8402"/>
                  <a:pt x="12879" y="8330"/>
                  <a:pt x="12859" y="8270"/>
                </a:cubicBezTo>
                <a:cubicBezTo>
                  <a:pt x="12832" y="8197"/>
                  <a:pt x="12805" y="8137"/>
                  <a:pt x="12798" y="8052"/>
                </a:cubicBezTo>
                <a:cubicBezTo>
                  <a:pt x="12845" y="7980"/>
                  <a:pt x="12886" y="8221"/>
                  <a:pt x="12940" y="8185"/>
                </a:cubicBezTo>
                <a:cubicBezTo>
                  <a:pt x="12980" y="8161"/>
                  <a:pt x="12967" y="8052"/>
                  <a:pt x="12940" y="7992"/>
                </a:cubicBezTo>
                <a:cubicBezTo>
                  <a:pt x="12886" y="7847"/>
                  <a:pt x="12852" y="7691"/>
                  <a:pt x="12832" y="7522"/>
                </a:cubicBezTo>
                <a:cubicBezTo>
                  <a:pt x="12818" y="7437"/>
                  <a:pt x="12812" y="7353"/>
                  <a:pt x="12805" y="7269"/>
                </a:cubicBezTo>
                <a:cubicBezTo>
                  <a:pt x="12805" y="7232"/>
                  <a:pt x="12805" y="7051"/>
                  <a:pt x="12758" y="7100"/>
                </a:cubicBezTo>
                <a:cubicBezTo>
                  <a:pt x="12744" y="7112"/>
                  <a:pt x="12744" y="7148"/>
                  <a:pt x="12737" y="7172"/>
                </a:cubicBezTo>
                <a:cubicBezTo>
                  <a:pt x="12724" y="7317"/>
                  <a:pt x="12704" y="7462"/>
                  <a:pt x="12683" y="7594"/>
                </a:cubicBezTo>
                <a:cubicBezTo>
                  <a:pt x="12670" y="7715"/>
                  <a:pt x="12656" y="7859"/>
                  <a:pt x="12622" y="7956"/>
                </a:cubicBezTo>
                <a:cubicBezTo>
                  <a:pt x="12595" y="8004"/>
                  <a:pt x="12569" y="8052"/>
                  <a:pt x="12575" y="8125"/>
                </a:cubicBezTo>
                <a:cubicBezTo>
                  <a:pt x="12575" y="8125"/>
                  <a:pt x="12575" y="8125"/>
                  <a:pt x="12575" y="8137"/>
                </a:cubicBezTo>
                <a:cubicBezTo>
                  <a:pt x="12575" y="8149"/>
                  <a:pt x="12582" y="8149"/>
                  <a:pt x="12589" y="8149"/>
                </a:cubicBezTo>
                <a:cubicBezTo>
                  <a:pt x="12636" y="8173"/>
                  <a:pt x="12663" y="8113"/>
                  <a:pt x="12697" y="8065"/>
                </a:cubicBezTo>
                <a:cubicBezTo>
                  <a:pt x="12697" y="8052"/>
                  <a:pt x="12704" y="8052"/>
                  <a:pt x="12710" y="8040"/>
                </a:cubicBezTo>
                <a:cubicBezTo>
                  <a:pt x="12717" y="8040"/>
                  <a:pt x="12717" y="8040"/>
                  <a:pt x="12724" y="8052"/>
                </a:cubicBezTo>
                <a:cubicBezTo>
                  <a:pt x="12737" y="8065"/>
                  <a:pt x="12724" y="8125"/>
                  <a:pt x="12724" y="8137"/>
                </a:cubicBezTo>
                <a:cubicBezTo>
                  <a:pt x="12717" y="8209"/>
                  <a:pt x="12697" y="8282"/>
                  <a:pt x="12677" y="8342"/>
                </a:cubicBezTo>
                <a:cubicBezTo>
                  <a:pt x="12636" y="8438"/>
                  <a:pt x="12582" y="8511"/>
                  <a:pt x="12555" y="8619"/>
                </a:cubicBezTo>
                <a:cubicBezTo>
                  <a:pt x="12548" y="8643"/>
                  <a:pt x="12542" y="8668"/>
                  <a:pt x="12542" y="8692"/>
                </a:cubicBezTo>
                <a:cubicBezTo>
                  <a:pt x="12548" y="8728"/>
                  <a:pt x="12569" y="8764"/>
                  <a:pt x="12595" y="8764"/>
                </a:cubicBezTo>
                <a:cubicBezTo>
                  <a:pt x="12629" y="8764"/>
                  <a:pt x="12643" y="8716"/>
                  <a:pt x="12656" y="8668"/>
                </a:cubicBezTo>
                <a:cubicBezTo>
                  <a:pt x="12663" y="8643"/>
                  <a:pt x="12670" y="8607"/>
                  <a:pt x="12690" y="8583"/>
                </a:cubicBezTo>
                <a:cubicBezTo>
                  <a:pt x="12690" y="8583"/>
                  <a:pt x="12697" y="8583"/>
                  <a:pt x="12697" y="8595"/>
                </a:cubicBezTo>
                <a:cubicBezTo>
                  <a:pt x="12704" y="8595"/>
                  <a:pt x="12704" y="8595"/>
                  <a:pt x="12704" y="8595"/>
                </a:cubicBezTo>
                <a:cubicBezTo>
                  <a:pt x="12704" y="8668"/>
                  <a:pt x="12697" y="8740"/>
                  <a:pt x="12683" y="8800"/>
                </a:cubicBezTo>
                <a:cubicBezTo>
                  <a:pt x="12663" y="8861"/>
                  <a:pt x="12636" y="8909"/>
                  <a:pt x="12609" y="8957"/>
                </a:cubicBezTo>
                <a:cubicBezTo>
                  <a:pt x="12595" y="8981"/>
                  <a:pt x="12575" y="9005"/>
                  <a:pt x="12569" y="9041"/>
                </a:cubicBezTo>
                <a:cubicBezTo>
                  <a:pt x="12562" y="9066"/>
                  <a:pt x="12555" y="9090"/>
                  <a:pt x="12555" y="9114"/>
                </a:cubicBezTo>
                <a:cubicBezTo>
                  <a:pt x="12562" y="9150"/>
                  <a:pt x="12569" y="9174"/>
                  <a:pt x="12582" y="9186"/>
                </a:cubicBezTo>
                <a:cubicBezTo>
                  <a:pt x="12602" y="9198"/>
                  <a:pt x="12622" y="9174"/>
                  <a:pt x="12636" y="9150"/>
                </a:cubicBezTo>
                <a:cubicBezTo>
                  <a:pt x="12650" y="9138"/>
                  <a:pt x="12690" y="9017"/>
                  <a:pt x="12704" y="9066"/>
                </a:cubicBezTo>
                <a:cubicBezTo>
                  <a:pt x="12710" y="9078"/>
                  <a:pt x="12697" y="9150"/>
                  <a:pt x="12697" y="9162"/>
                </a:cubicBezTo>
                <a:cubicBezTo>
                  <a:pt x="12690" y="9234"/>
                  <a:pt x="12677" y="9295"/>
                  <a:pt x="12663" y="9355"/>
                </a:cubicBezTo>
                <a:cubicBezTo>
                  <a:pt x="12636" y="9476"/>
                  <a:pt x="12595" y="9584"/>
                  <a:pt x="12542" y="9681"/>
                </a:cubicBezTo>
                <a:cubicBezTo>
                  <a:pt x="12521" y="9729"/>
                  <a:pt x="12494" y="9777"/>
                  <a:pt x="12494" y="9825"/>
                </a:cubicBezTo>
                <a:cubicBezTo>
                  <a:pt x="12494" y="9910"/>
                  <a:pt x="12548" y="9934"/>
                  <a:pt x="12589" y="9922"/>
                </a:cubicBezTo>
                <a:cubicBezTo>
                  <a:pt x="12636" y="9898"/>
                  <a:pt x="12636" y="9801"/>
                  <a:pt x="12670" y="9753"/>
                </a:cubicBezTo>
                <a:cubicBezTo>
                  <a:pt x="12677" y="9753"/>
                  <a:pt x="12677" y="9741"/>
                  <a:pt x="12683" y="9753"/>
                </a:cubicBezTo>
                <a:cubicBezTo>
                  <a:pt x="12690" y="9753"/>
                  <a:pt x="12690" y="9765"/>
                  <a:pt x="12690" y="9777"/>
                </a:cubicBezTo>
                <a:cubicBezTo>
                  <a:pt x="12683" y="9837"/>
                  <a:pt x="12677" y="9898"/>
                  <a:pt x="12663" y="9958"/>
                </a:cubicBezTo>
                <a:cubicBezTo>
                  <a:pt x="12204" y="10247"/>
                  <a:pt x="12204" y="10247"/>
                  <a:pt x="12204" y="10247"/>
                </a:cubicBezTo>
                <a:cubicBezTo>
                  <a:pt x="12190" y="10223"/>
                  <a:pt x="12184" y="10211"/>
                  <a:pt x="12170" y="10187"/>
                </a:cubicBezTo>
                <a:cubicBezTo>
                  <a:pt x="12157" y="10151"/>
                  <a:pt x="12089" y="9934"/>
                  <a:pt x="12137" y="9898"/>
                </a:cubicBezTo>
                <a:cubicBezTo>
                  <a:pt x="12150" y="9898"/>
                  <a:pt x="12164" y="9910"/>
                  <a:pt x="12177" y="9922"/>
                </a:cubicBezTo>
                <a:cubicBezTo>
                  <a:pt x="12184" y="9934"/>
                  <a:pt x="12190" y="9958"/>
                  <a:pt x="12197" y="9970"/>
                </a:cubicBezTo>
                <a:cubicBezTo>
                  <a:pt x="12218" y="10006"/>
                  <a:pt x="12245" y="10030"/>
                  <a:pt x="12278" y="10030"/>
                </a:cubicBezTo>
                <a:cubicBezTo>
                  <a:pt x="12285" y="10030"/>
                  <a:pt x="12292" y="10030"/>
                  <a:pt x="12299" y="10018"/>
                </a:cubicBezTo>
                <a:cubicBezTo>
                  <a:pt x="12305" y="10006"/>
                  <a:pt x="12312" y="9982"/>
                  <a:pt x="12312" y="9958"/>
                </a:cubicBezTo>
                <a:cubicBezTo>
                  <a:pt x="12312" y="9898"/>
                  <a:pt x="12292" y="9837"/>
                  <a:pt x="12265" y="9777"/>
                </a:cubicBezTo>
                <a:cubicBezTo>
                  <a:pt x="12245" y="9717"/>
                  <a:pt x="12224" y="9656"/>
                  <a:pt x="12204" y="9596"/>
                </a:cubicBezTo>
                <a:cubicBezTo>
                  <a:pt x="12177" y="9524"/>
                  <a:pt x="12150" y="9464"/>
                  <a:pt x="12143" y="9379"/>
                </a:cubicBezTo>
                <a:cubicBezTo>
                  <a:pt x="12190" y="9307"/>
                  <a:pt x="12231" y="9548"/>
                  <a:pt x="12292" y="9512"/>
                </a:cubicBezTo>
                <a:cubicBezTo>
                  <a:pt x="12332" y="9488"/>
                  <a:pt x="12312" y="9379"/>
                  <a:pt x="12285" y="9319"/>
                </a:cubicBezTo>
                <a:cubicBezTo>
                  <a:pt x="12231" y="9174"/>
                  <a:pt x="12197" y="9017"/>
                  <a:pt x="12177" y="8848"/>
                </a:cubicBezTo>
                <a:cubicBezTo>
                  <a:pt x="12164" y="8764"/>
                  <a:pt x="12157" y="8680"/>
                  <a:pt x="12150" y="8595"/>
                </a:cubicBezTo>
                <a:cubicBezTo>
                  <a:pt x="12150" y="8559"/>
                  <a:pt x="12150" y="8366"/>
                  <a:pt x="12110" y="8426"/>
                </a:cubicBezTo>
                <a:cubicBezTo>
                  <a:pt x="12096" y="8438"/>
                  <a:pt x="12089" y="8463"/>
                  <a:pt x="12089" y="8499"/>
                </a:cubicBezTo>
                <a:cubicBezTo>
                  <a:pt x="12069" y="8631"/>
                  <a:pt x="12049" y="8776"/>
                  <a:pt x="12029" y="8921"/>
                </a:cubicBezTo>
                <a:cubicBezTo>
                  <a:pt x="12015" y="9029"/>
                  <a:pt x="12008" y="9186"/>
                  <a:pt x="11968" y="9283"/>
                </a:cubicBezTo>
                <a:cubicBezTo>
                  <a:pt x="11948" y="9331"/>
                  <a:pt x="11920" y="9367"/>
                  <a:pt x="11920" y="9439"/>
                </a:cubicBezTo>
                <a:cubicBezTo>
                  <a:pt x="11920" y="9451"/>
                  <a:pt x="11920" y="9451"/>
                  <a:pt x="11920" y="9464"/>
                </a:cubicBezTo>
                <a:cubicBezTo>
                  <a:pt x="11927" y="9464"/>
                  <a:pt x="11927" y="9476"/>
                  <a:pt x="11934" y="9476"/>
                </a:cubicBezTo>
                <a:cubicBezTo>
                  <a:pt x="11981" y="9500"/>
                  <a:pt x="12015" y="9439"/>
                  <a:pt x="12042" y="9379"/>
                </a:cubicBezTo>
                <a:cubicBezTo>
                  <a:pt x="12049" y="9379"/>
                  <a:pt x="12049" y="9367"/>
                  <a:pt x="12055" y="9367"/>
                </a:cubicBezTo>
                <a:cubicBezTo>
                  <a:pt x="12062" y="9367"/>
                  <a:pt x="12069" y="9367"/>
                  <a:pt x="12069" y="9367"/>
                </a:cubicBezTo>
                <a:cubicBezTo>
                  <a:pt x="12082" y="9391"/>
                  <a:pt x="12076" y="9439"/>
                  <a:pt x="12069" y="9464"/>
                </a:cubicBezTo>
                <a:cubicBezTo>
                  <a:pt x="12062" y="9536"/>
                  <a:pt x="12049" y="9608"/>
                  <a:pt x="12022" y="9669"/>
                </a:cubicBezTo>
                <a:cubicBezTo>
                  <a:pt x="11981" y="9753"/>
                  <a:pt x="11934" y="9837"/>
                  <a:pt x="11900" y="9946"/>
                </a:cubicBezTo>
                <a:cubicBezTo>
                  <a:pt x="11894" y="9958"/>
                  <a:pt x="11887" y="9982"/>
                  <a:pt x="11894" y="10006"/>
                </a:cubicBezTo>
                <a:cubicBezTo>
                  <a:pt x="11894" y="10054"/>
                  <a:pt x="11920" y="10079"/>
                  <a:pt x="11941" y="10079"/>
                </a:cubicBezTo>
                <a:cubicBezTo>
                  <a:pt x="11975" y="10091"/>
                  <a:pt x="11988" y="10042"/>
                  <a:pt x="12002" y="9994"/>
                </a:cubicBezTo>
                <a:cubicBezTo>
                  <a:pt x="12008" y="9958"/>
                  <a:pt x="12015" y="9922"/>
                  <a:pt x="12035" y="9910"/>
                </a:cubicBezTo>
                <a:cubicBezTo>
                  <a:pt x="12035" y="9910"/>
                  <a:pt x="12042" y="9910"/>
                  <a:pt x="12049" y="9910"/>
                </a:cubicBezTo>
                <a:cubicBezTo>
                  <a:pt x="12049" y="9910"/>
                  <a:pt x="12049" y="9922"/>
                  <a:pt x="12049" y="9922"/>
                </a:cubicBezTo>
                <a:cubicBezTo>
                  <a:pt x="12049" y="9994"/>
                  <a:pt x="12042" y="10054"/>
                  <a:pt x="12029" y="10127"/>
                </a:cubicBezTo>
                <a:cubicBezTo>
                  <a:pt x="12008" y="10187"/>
                  <a:pt x="11981" y="10223"/>
                  <a:pt x="11954" y="10272"/>
                </a:cubicBezTo>
                <a:cubicBezTo>
                  <a:pt x="11941" y="10308"/>
                  <a:pt x="11927" y="10332"/>
                  <a:pt x="11914" y="10368"/>
                </a:cubicBezTo>
                <a:cubicBezTo>
                  <a:pt x="11907" y="10380"/>
                  <a:pt x="11900" y="10416"/>
                  <a:pt x="11900" y="10440"/>
                </a:cubicBezTo>
                <a:cubicBezTo>
                  <a:pt x="11617" y="10621"/>
                  <a:pt x="11617" y="10621"/>
                  <a:pt x="11617" y="10621"/>
                </a:cubicBezTo>
                <a:cubicBezTo>
                  <a:pt x="10564" y="10621"/>
                  <a:pt x="10564" y="10621"/>
                  <a:pt x="10564" y="10621"/>
                </a:cubicBezTo>
                <a:cubicBezTo>
                  <a:pt x="10051" y="10199"/>
                  <a:pt x="10051" y="10199"/>
                  <a:pt x="10051" y="10199"/>
                </a:cubicBezTo>
                <a:cubicBezTo>
                  <a:pt x="10031" y="10151"/>
                  <a:pt x="10010" y="10115"/>
                  <a:pt x="9990" y="10079"/>
                </a:cubicBezTo>
                <a:cubicBezTo>
                  <a:pt x="9970" y="10042"/>
                  <a:pt x="9956" y="10018"/>
                  <a:pt x="9943" y="9982"/>
                </a:cubicBezTo>
                <a:cubicBezTo>
                  <a:pt x="9922" y="9946"/>
                  <a:pt x="9862" y="9729"/>
                  <a:pt x="9909" y="9693"/>
                </a:cubicBezTo>
                <a:cubicBezTo>
                  <a:pt x="9922" y="9693"/>
                  <a:pt x="9936" y="9705"/>
                  <a:pt x="9943" y="9717"/>
                </a:cubicBezTo>
                <a:cubicBezTo>
                  <a:pt x="9950" y="9729"/>
                  <a:pt x="9956" y="9753"/>
                  <a:pt x="9970" y="9765"/>
                </a:cubicBezTo>
                <a:cubicBezTo>
                  <a:pt x="9983" y="9801"/>
                  <a:pt x="10017" y="9825"/>
                  <a:pt x="10044" y="9825"/>
                </a:cubicBezTo>
                <a:cubicBezTo>
                  <a:pt x="10051" y="9825"/>
                  <a:pt x="10058" y="9825"/>
                  <a:pt x="10064" y="9813"/>
                </a:cubicBezTo>
                <a:cubicBezTo>
                  <a:pt x="10078" y="9801"/>
                  <a:pt x="10078" y="9777"/>
                  <a:pt x="10078" y="9753"/>
                </a:cubicBezTo>
                <a:cubicBezTo>
                  <a:pt x="10078" y="9693"/>
                  <a:pt x="10058" y="9632"/>
                  <a:pt x="10037" y="9572"/>
                </a:cubicBezTo>
                <a:cubicBezTo>
                  <a:pt x="10010" y="9512"/>
                  <a:pt x="9997" y="9451"/>
                  <a:pt x="9970" y="9391"/>
                </a:cubicBezTo>
                <a:cubicBezTo>
                  <a:pt x="9950" y="9319"/>
                  <a:pt x="9922" y="9258"/>
                  <a:pt x="9916" y="9174"/>
                </a:cubicBezTo>
                <a:cubicBezTo>
                  <a:pt x="9956" y="9102"/>
                  <a:pt x="10004" y="9343"/>
                  <a:pt x="10058" y="9307"/>
                </a:cubicBezTo>
                <a:cubicBezTo>
                  <a:pt x="10098" y="9283"/>
                  <a:pt x="10078" y="9174"/>
                  <a:pt x="10058" y="9114"/>
                </a:cubicBezTo>
                <a:cubicBezTo>
                  <a:pt x="10004" y="8969"/>
                  <a:pt x="9963" y="8812"/>
                  <a:pt x="9943" y="8643"/>
                </a:cubicBezTo>
                <a:cubicBezTo>
                  <a:pt x="9936" y="8559"/>
                  <a:pt x="9929" y="8475"/>
                  <a:pt x="9922" y="8390"/>
                </a:cubicBezTo>
                <a:cubicBezTo>
                  <a:pt x="9916" y="8354"/>
                  <a:pt x="9922" y="8161"/>
                  <a:pt x="9875" y="8221"/>
                </a:cubicBezTo>
                <a:cubicBezTo>
                  <a:pt x="9862" y="8233"/>
                  <a:pt x="9862" y="8257"/>
                  <a:pt x="9855" y="8294"/>
                </a:cubicBezTo>
                <a:cubicBezTo>
                  <a:pt x="9835" y="8426"/>
                  <a:pt x="9821" y="8571"/>
                  <a:pt x="9801" y="8716"/>
                </a:cubicBezTo>
                <a:cubicBezTo>
                  <a:pt x="9781" y="8824"/>
                  <a:pt x="9774" y="8981"/>
                  <a:pt x="9734" y="9078"/>
                </a:cubicBezTo>
                <a:cubicBezTo>
                  <a:pt x="9713" y="9126"/>
                  <a:pt x="9686" y="9162"/>
                  <a:pt x="9686" y="9234"/>
                </a:cubicBezTo>
                <a:cubicBezTo>
                  <a:pt x="9686" y="9246"/>
                  <a:pt x="9686" y="9246"/>
                  <a:pt x="9693" y="9258"/>
                </a:cubicBezTo>
                <a:cubicBezTo>
                  <a:pt x="9693" y="9258"/>
                  <a:pt x="9700" y="9271"/>
                  <a:pt x="9700" y="9271"/>
                </a:cubicBezTo>
                <a:cubicBezTo>
                  <a:pt x="9747" y="9295"/>
                  <a:pt x="9781" y="9234"/>
                  <a:pt x="9815" y="9174"/>
                </a:cubicBezTo>
                <a:cubicBezTo>
                  <a:pt x="9815" y="9174"/>
                  <a:pt x="9821" y="9162"/>
                  <a:pt x="9821" y="9162"/>
                </a:cubicBezTo>
                <a:cubicBezTo>
                  <a:pt x="9828" y="9162"/>
                  <a:pt x="9835" y="9162"/>
                  <a:pt x="9841" y="9162"/>
                </a:cubicBezTo>
                <a:cubicBezTo>
                  <a:pt x="9848" y="9186"/>
                  <a:pt x="9841" y="9234"/>
                  <a:pt x="9841" y="9258"/>
                </a:cubicBezTo>
                <a:cubicBezTo>
                  <a:pt x="9835" y="9331"/>
                  <a:pt x="9815" y="9403"/>
                  <a:pt x="9788" y="9464"/>
                </a:cubicBezTo>
                <a:cubicBezTo>
                  <a:pt x="9754" y="9548"/>
                  <a:pt x="9700" y="9632"/>
                  <a:pt x="9673" y="9741"/>
                </a:cubicBezTo>
                <a:cubicBezTo>
                  <a:pt x="9666" y="9753"/>
                  <a:pt x="9659" y="9777"/>
                  <a:pt x="9659" y="9801"/>
                </a:cubicBezTo>
                <a:cubicBezTo>
                  <a:pt x="9659" y="9849"/>
                  <a:pt x="9686" y="9874"/>
                  <a:pt x="9713" y="9874"/>
                </a:cubicBezTo>
                <a:cubicBezTo>
                  <a:pt x="9740" y="9886"/>
                  <a:pt x="9761" y="9837"/>
                  <a:pt x="9774" y="9789"/>
                </a:cubicBezTo>
                <a:cubicBezTo>
                  <a:pt x="9781" y="9753"/>
                  <a:pt x="9788" y="9717"/>
                  <a:pt x="9801" y="9705"/>
                </a:cubicBezTo>
                <a:cubicBezTo>
                  <a:pt x="9808" y="9705"/>
                  <a:pt x="9815" y="9705"/>
                  <a:pt x="9815" y="9705"/>
                </a:cubicBezTo>
                <a:cubicBezTo>
                  <a:pt x="9815" y="9705"/>
                  <a:pt x="9815" y="9717"/>
                  <a:pt x="9815" y="9717"/>
                </a:cubicBezTo>
                <a:cubicBezTo>
                  <a:pt x="9821" y="9789"/>
                  <a:pt x="9815" y="9849"/>
                  <a:pt x="9794" y="9922"/>
                </a:cubicBezTo>
                <a:cubicBezTo>
                  <a:pt x="9788" y="9934"/>
                  <a:pt x="9781" y="9958"/>
                  <a:pt x="9774" y="9982"/>
                </a:cubicBezTo>
                <a:cubicBezTo>
                  <a:pt x="9605" y="9837"/>
                  <a:pt x="9605" y="9837"/>
                  <a:pt x="9605" y="9837"/>
                </a:cubicBezTo>
                <a:cubicBezTo>
                  <a:pt x="9605" y="9789"/>
                  <a:pt x="9599" y="9729"/>
                  <a:pt x="9578" y="9681"/>
                </a:cubicBezTo>
                <a:cubicBezTo>
                  <a:pt x="9558" y="9632"/>
                  <a:pt x="9538" y="9596"/>
                  <a:pt x="9518" y="9560"/>
                </a:cubicBezTo>
                <a:cubicBezTo>
                  <a:pt x="9497" y="9524"/>
                  <a:pt x="9484" y="9488"/>
                  <a:pt x="9470" y="9464"/>
                </a:cubicBezTo>
                <a:cubicBezTo>
                  <a:pt x="9450" y="9427"/>
                  <a:pt x="9389" y="9210"/>
                  <a:pt x="9436" y="9174"/>
                </a:cubicBezTo>
                <a:cubicBezTo>
                  <a:pt x="9450" y="9174"/>
                  <a:pt x="9464" y="9174"/>
                  <a:pt x="9470" y="9198"/>
                </a:cubicBezTo>
                <a:cubicBezTo>
                  <a:pt x="9484" y="9210"/>
                  <a:pt x="9491" y="9234"/>
                  <a:pt x="9497" y="9246"/>
                </a:cubicBezTo>
                <a:cubicBezTo>
                  <a:pt x="9518" y="9283"/>
                  <a:pt x="9545" y="9307"/>
                  <a:pt x="9571" y="9307"/>
                </a:cubicBezTo>
                <a:cubicBezTo>
                  <a:pt x="9578" y="9307"/>
                  <a:pt x="9585" y="9295"/>
                  <a:pt x="9592" y="9295"/>
                </a:cubicBezTo>
                <a:cubicBezTo>
                  <a:pt x="9605" y="9283"/>
                  <a:pt x="9605" y="9258"/>
                  <a:pt x="9605" y="9234"/>
                </a:cubicBezTo>
                <a:cubicBezTo>
                  <a:pt x="9605" y="9174"/>
                  <a:pt x="9585" y="9114"/>
                  <a:pt x="9565" y="9053"/>
                </a:cubicBezTo>
                <a:cubicBezTo>
                  <a:pt x="9538" y="8993"/>
                  <a:pt x="9524" y="8933"/>
                  <a:pt x="9497" y="8873"/>
                </a:cubicBezTo>
                <a:cubicBezTo>
                  <a:pt x="9477" y="8800"/>
                  <a:pt x="9450" y="8740"/>
                  <a:pt x="9443" y="8655"/>
                </a:cubicBezTo>
                <a:cubicBezTo>
                  <a:pt x="9484" y="8583"/>
                  <a:pt x="9531" y="8812"/>
                  <a:pt x="9585" y="8788"/>
                </a:cubicBezTo>
                <a:cubicBezTo>
                  <a:pt x="9626" y="8764"/>
                  <a:pt x="9605" y="8655"/>
                  <a:pt x="9585" y="8595"/>
                </a:cubicBezTo>
                <a:cubicBezTo>
                  <a:pt x="9531" y="8450"/>
                  <a:pt x="9497" y="8282"/>
                  <a:pt x="9470" y="8113"/>
                </a:cubicBezTo>
                <a:cubicBezTo>
                  <a:pt x="9464" y="8028"/>
                  <a:pt x="9457" y="7944"/>
                  <a:pt x="9450" y="7859"/>
                </a:cubicBezTo>
                <a:cubicBezTo>
                  <a:pt x="9443" y="7835"/>
                  <a:pt x="9450" y="7642"/>
                  <a:pt x="9403" y="7703"/>
                </a:cubicBezTo>
                <a:cubicBezTo>
                  <a:pt x="9389" y="7715"/>
                  <a:pt x="9389" y="7739"/>
                  <a:pt x="9382" y="7775"/>
                </a:cubicBezTo>
                <a:cubicBezTo>
                  <a:pt x="9362" y="7908"/>
                  <a:pt x="9349" y="8052"/>
                  <a:pt x="9329" y="8197"/>
                </a:cubicBezTo>
                <a:cubicBezTo>
                  <a:pt x="9315" y="8306"/>
                  <a:pt x="9301" y="8463"/>
                  <a:pt x="9261" y="8559"/>
                </a:cubicBezTo>
                <a:cubicBezTo>
                  <a:pt x="9241" y="8607"/>
                  <a:pt x="9214" y="8643"/>
                  <a:pt x="9221" y="8716"/>
                </a:cubicBezTo>
                <a:cubicBezTo>
                  <a:pt x="9221" y="8728"/>
                  <a:pt x="9221" y="8728"/>
                  <a:pt x="9221" y="8728"/>
                </a:cubicBezTo>
                <a:cubicBezTo>
                  <a:pt x="9221" y="8740"/>
                  <a:pt x="9227" y="8740"/>
                  <a:pt x="9234" y="8752"/>
                </a:cubicBezTo>
                <a:cubicBezTo>
                  <a:pt x="9281" y="8776"/>
                  <a:pt x="9308" y="8716"/>
                  <a:pt x="9342" y="8655"/>
                </a:cubicBezTo>
                <a:cubicBezTo>
                  <a:pt x="9342" y="8655"/>
                  <a:pt x="9349" y="8643"/>
                  <a:pt x="9356" y="8643"/>
                </a:cubicBezTo>
                <a:cubicBezTo>
                  <a:pt x="9356" y="8631"/>
                  <a:pt x="9362" y="8643"/>
                  <a:pt x="9369" y="8643"/>
                </a:cubicBezTo>
                <a:cubicBezTo>
                  <a:pt x="9376" y="8668"/>
                  <a:pt x="9369" y="8716"/>
                  <a:pt x="9369" y="8740"/>
                </a:cubicBezTo>
                <a:cubicBezTo>
                  <a:pt x="9362" y="8812"/>
                  <a:pt x="9342" y="8885"/>
                  <a:pt x="9322" y="8933"/>
                </a:cubicBezTo>
                <a:cubicBezTo>
                  <a:pt x="9281" y="9029"/>
                  <a:pt x="9227" y="9114"/>
                  <a:pt x="9200" y="9210"/>
                </a:cubicBezTo>
                <a:cubicBezTo>
                  <a:pt x="9194" y="9234"/>
                  <a:pt x="9187" y="9258"/>
                  <a:pt x="9187" y="9283"/>
                </a:cubicBezTo>
                <a:cubicBezTo>
                  <a:pt x="9187" y="9331"/>
                  <a:pt x="9214" y="9355"/>
                  <a:pt x="9241" y="9355"/>
                </a:cubicBezTo>
                <a:cubicBezTo>
                  <a:pt x="9268" y="9367"/>
                  <a:pt x="9288" y="9319"/>
                  <a:pt x="9301" y="9271"/>
                </a:cubicBezTo>
                <a:cubicBezTo>
                  <a:pt x="9308" y="9234"/>
                  <a:pt x="9315" y="9198"/>
                  <a:pt x="9329" y="9186"/>
                </a:cubicBezTo>
                <a:cubicBezTo>
                  <a:pt x="9335" y="9186"/>
                  <a:pt x="9342" y="9186"/>
                  <a:pt x="9342" y="9186"/>
                </a:cubicBezTo>
                <a:cubicBezTo>
                  <a:pt x="9349" y="9186"/>
                  <a:pt x="9349" y="9198"/>
                  <a:pt x="9349" y="9198"/>
                </a:cubicBezTo>
                <a:cubicBezTo>
                  <a:pt x="9349" y="9271"/>
                  <a:pt x="9342" y="9331"/>
                  <a:pt x="9322" y="9403"/>
                </a:cubicBezTo>
                <a:cubicBezTo>
                  <a:pt x="9308" y="9464"/>
                  <a:pt x="9281" y="9500"/>
                  <a:pt x="9254" y="9548"/>
                </a:cubicBezTo>
                <a:cubicBezTo>
                  <a:pt x="8991" y="9331"/>
                  <a:pt x="8991" y="9331"/>
                  <a:pt x="8991" y="9331"/>
                </a:cubicBezTo>
                <a:cubicBezTo>
                  <a:pt x="8984" y="9258"/>
                  <a:pt x="8957" y="9186"/>
                  <a:pt x="8930" y="9138"/>
                </a:cubicBezTo>
                <a:cubicBezTo>
                  <a:pt x="8883" y="9029"/>
                  <a:pt x="8822" y="8921"/>
                  <a:pt x="8836" y="8788"/>
                </a:cubicBezTo>
                <a:cubicBezTo>
                  <a:pt x="8890" y="8788"/>
                  <a:pt x="8903" y="8945"/>
                  <a:pt x="8951" y="8945"/>
                </a:cubicBezTo>
                <a:cubicBezTo>
                  <a:pt x="8991" y="8945"/>
                  <a:pt x="9005" y="8861"/>
                  <a:pt x="8998" y="8788"/>
                </a:cubicBezTo>
                <a:cubicBezTo>
                  <a:pt x="8978" y="8655"/>
                  <a:pt x="8917" y="8559"/>
                  <a:pt x="8870" y="8450"/>
                </a:cubicBezTo>
                <a:cubicBezTo>
                  <a:pt x="8842" y="8402"/>
                  <a:pt x="8822" y="8342"/>
                  <a:pt x="8816" y="8282"/>
                </a:cubicBezTo>
                <a:cubicBezTo>
                  <a:pt x="8816" y="8257"/>
                  <a:pt x="8802" y="8209"/>
                  <a:pt x="8809" y="8185"/>
                </a:cubicBezTo>
                <a:cubicBezTo>
                  <a:pt x="8822" y="8161"/>
                  <a:pt x="8842" y="8197"/>
                  <a:pt x="8842" y="8221"/>
                </a:cubicBezTo>
                <a:cubicBezTo>
                  <a:pt x="8856" y="8245"/>
                  <a:pt x="8870" y="8282"/>
                  <a:pt x="8876" y="8306"/>
                </a:cubicBezTo>
                <a:cubicBezTo>
                  <a:pt x="8890" y="8330"/>
                  <a:pt x="8896" y="8354"/>
                  <a:pt x="8910" y="8366"/>
                </a:cubicBezTo>
                <a:cubicBezTo>
                  <a:pt x="8924" y="8378"/>
                  <a:pt x="8944" y="8390"/>
                  <a:pt x="8957" y="8378"/>
                </a:cubicBezTo>
                <a:cubicBezTo>
                  <a:pt x="8978" y="8366"/>
                  <a:pt x="8984" y="8318"/>
                  <a:pt x="8984" y="8282"/>
                </a:cubicBezTo>
                <a:cubicBezTo>
                  <a:pt x="8984" y="8233"/>
                  <a:pt x="8971" y="8173"/>
                  <a:pt x="8957" y="8125"/>
                </a:cubicBezTo>
                <a:cubicBezTo>
                  <a:pt x="8937" y="8077"/>
                  <a:pt x="8917" y="8040"/>
                  <a:pt x="8890" y="7992"/>
                </a:cubicBezTo>
                <a:cubicBezTo>
                  <a:pt x="8876" y="7968"/>
                  <a:pt x="8863" y="7932"/>
                  <a:pt x="8842" y="7896"/>
                </a:cubicBezTo>
                <a:cubicBezTo>
                  <a:pt x="8829" y="7859"/>
                  <a:pt x="8761" y="7642"/>
                  <a:pt x="8816" y="7618"/>
                </a:cubicBezTo>
                <a:cubicBezTo>
                  <a:pt x="8822" y="7606"/>
                  <a:pt x="8836" y="7618"/>
                  <a:pt x="8849" y="7630"/>
                </a:cubicBezTo>
                <a:cubicBezTo>
                  <a:pt x="8856" y="7654"/>
                  <a:pt x="8863" y="7667"/>
                  <a:pt x="8870" y="7691"/>
                </a:cubicBezTo>
                <a:cubicBezTo>
                  <a:pt x="8890" y="7727"/>
                  <a:pt x="8924" y="7751"/>
                  <a:pt x="8951" y="7739"/>
                </a:cubicBezTo>
                <a:cubicBezTo>
                  <a:pt x="8957" y="7739"/>
                  <a:pt x="8964" y="7739"/>
                  <a:pt x="8971" y="7727"/>
                </a:cubicBezTo>
                <a:cubicBezTo>
                  <a:pt x="8978" y="7715"/>
                  <a:pt x="8984" y="7703"/>
                  <a:pt x="8984" y="7679"/>
                </a:cubicBezTo>
                <a:cubicBezTo>
                  <a:pt x="8984" y="7606"/>
                  <a:pt x="8964" y="7546"/>
                  <a:pt x="8937" y="7498"/>
                </a:cubicBezTo>
                <a:cubicBezTo>
                  <a:pt x="8917" y="7437"/>
                  <a:pt x="8896" y="7377"/>
                  <a:pt x="8876" y="7305"/>
                </a:cubicBezTo>
                <a:cubicBezTo>
                  <a:pt x="8849" y="7244"/>
                  <a:pt x="8822" y="7184"/>
                  <a:pt x="8822" y="7088"/>
                </a:cubicBezTo>
                <a:cubicBezTo>
                  <a:pt x="8863" y="7015"/>
                  <a:pt x="8903" y="7256"/>
                  <a:pt x="8964" y="7220"/>
                </a:cubicBezTo>
                <a:cubicBezTo>
                  <a:pt x="9005" y="7196"/>
                  <a:pt x="8984" y="7100"/>
                  <a:pt x="8957" y="7027"/>
                </a:cubicBezTo>
                <a:cubicBezTo>
                  <a:pt x="8903" y="6895"/>
                  <a:pt x="8870" y="6726"/>
                  <a:pt x="8849" y="6557"/>
                </a:cubicBezTo>
                <a:cubicBezTo>
                  <a:pt x="8836" y="6473"/>
                  <a:pt x="8829" y="6388"/>
                  <a:pt x="8822" y="6304"/>
                </a:cubicBezTo>
                <a:cubicBezTo>
                  <a:pt x="8822" y="6268"/>
                  <a:pt x="8822" y="6087"/>
                  <a:pt x="8782" y="6135"/>
                </a:cubicBezTo>
                <a:cubicBezTo>
                  <a:pt x="8768" y="6147"/>
                  <a:pt x="8761" y="6183"/>
                  <a:pt x="8761" y="6207"/>
                </a:cubicBezTo>
                <a:cubicBezTo>
                  <a:pt x="8741" y="6352"/>
                  <a:pt x="8728" y="6497"/>
                  <a:pt x="8708" y="6629"/>
                </a:cubicBezTo>
                <a:cubicBezTo>
                  <a:pt x="8687" y="6750"/>
                  <a:pt x="8681" y="6895"/>
                  <a:pt x="8640" y="6991"/>
                </a:cubicBezTo>
                <a:cubicBezTo>
                  <a:pt x="8620" y="7051"/>
                  <a:pt x="8593" y="7088"/>
                  <a:pt x="8593" y="7160"/>
                </a:cubicBezTo>
                <a:cubicBezTo>
                  <a:pt x="8593" y="7160"/>
                  <a:pt x="8593" y="7172"/>
                  <a:pt x="8593" y="7172"/>
                </a:cubicBezTo>
                <a:cubicBezTo>
                  <a:pt x="8600" y="7184"/>
                  <a:pt x="8606" y="7184"/>
                  <a:pt x="8606" y="7184"/>
                </a:cubicBezTo>
                <a:cubicBezTo>
                  <a:pt x="8654" y="7220"/>
                  <a:pt x="8687" y="7160"/>
                  <a:pt x="8714" y="7100"/>
                </a:cubicBezTo>
                <a:cubicBezTo>
                  <a:pt x="8721" y="7088"/>
                  <a:pt x="8721" y="7088"/>
                  <a:pt x="8728" y="7076"/>
                </a:cubicBezTo>
                <a:cubicBezTo>
                  <a:pt x="8735" y="7076"/>
                  <a:pt x="8741" y="7076"/>
                  <a:pt x="8748" y="7088"/>
                </a:cubicBezTo>
                <a:cubicBezTo>
                  <a:pt x="8755" y="7100"/>
                  <a:pt x="8748" y="7160"/>
                  <a:pt x="8741" y="7184"/>
                </a:cubicBezTo>
                <a:cubicBezTo>
                  <a:pt x="8741" y="7256"/>
                  <a:pt x="8721" y="7317"/>
                  <a:pt x="8694" y="7377"/>
                </a:cubicBezTo>
                <a:cubicBezTo>
                  <a:pt x="8654" y="7474"/>
                  <a:pt x="8606" y="7546"/>
                  <a:pt x="8572" y="7654"/>
                </a:cubicBezTo>
                <a:cubicBezTo>
                  <a:pt x="8566" y="7679"/>
                  <a:pt x="8566" y="7703"/>
                  <a:pt x="8566" y="7727"/>
                </a:cubicBezTo>
                <a:cubicBezTo>
                  <a:pt x="8566" y="7775"/>
                  <a:pt x="8593" y="7799"/>
                  <a:pt x="8613" y="7799"/>
                </a:cubicBezTo>
                <a:cubicBezTo>
                  <a:pt x="8647" y="7799"/>
                  <a:pt x="8667" y="7763"/>
                  <a:pt x="8674" y="7715"/>
                </a:cubicBezTo>
                <a:cubicBezTo>
                  <a:pt x="8681" y="7679"/>
                  <a:pt x="8687" y="7642"/>
                  <a:pt x="8708" y="7630"/>
                </a:cubicBezTo>
                <a:cubicBezTo>
                  <a:pt x="8714" y="7618"/>
                  <a:pt x="8721" y="7618"/>
                  <a:pt x="8721" y="7630"/>
                </a:cubicBezTo>
                <a:cubicBezTo>
                  <a:pt x="8721" y="7630"/>
                  <a:pt x="8721" y="7630"/>
                  <a:pt x="8721" y="7642"/>
                </a:cubicBezTo>
                <a:cubicBezTo>
                  <a:pt x="8728" y="7703"/>
                  <a:pt x="8714" y="7775"/>
                  <a:pt x="8701" y="7835"/>
                </a:cubicBezTo>
                <a:cubicBezTo>
                  <a:pt x="8687" y="7908"/>
                  <a:pt x="8660" y="7944"/>
                  <a:pt x="8626" y="7992"/>
                </a:cubicBezTo>
                <a:cubicBezTo>
                  <a:pt x="8613" y="8016"/>
                  <a:pt x="8600" y="8040"/>
                  <a:pt x="8586" y="8077"/>
                </a:cubicBezTo>
                <a:cubicBezTo>
                  <a:pt x="8579" y="8101"/>
                  <a:pt x="8572" y="8125"/>
                  <a:pt x="8579" y="8161"/>
                </a:cubicBezTo>
                <a:cubicBezTo>
                  <a:pt x="8579" y="8185"/>
                  <a:pt x="8586" y="8209"/>
                  <a:pt x="8600" y="8221"/>
                </a:cubicBezTo>
                <a:cubicBezTo>
                  <a:pt x="8620" y="8233"/>
                  <a:pt x="8647" y="8209"/>
                  <a:pt x="8660" y="8185"/>
                </a:cubicBezTo>
                <a:cubicBezTo>
                  <a:pt x="8667" y="8173"/>
                  <a:pt x="8708" y="8052"/>
                  <a:pt x="8721" y="8101"/>
                </a:cubicBezTo>
                <a:cubicBezTo>
                  <a:pt x="8728" y="8113"/>
                  <a:pt x="8721" y="8185"/>
                  <a:pt x="8714" y="8197"/>
                </a:cubicBezTo>
                <a:cubicBezTo>
                  <a:pt x="8708" y="8270"/>
                  <a:pt x="8701" y="8330"/>
                  <a:pt x="8681" y="8390"/>
                </a:cubicBezTo>
                <a:cubicBezTo>
                  <a:pt x="8654" y="8511"/>
                  <a:pt x="8613" y="8631"/>
                  <a:pt x="8559" y="8728"/>
                </a:cubicBezTo>
                <a:cubicBezTo>
                  <a:pt x="8539" y="8764"/>
                  <a:pt x="8512" y="8812"/>
                  <a:pt x="8512" y="8861"/>
                </a:cubicBezTo>
                <a:cubicBezTo>
                  <a:pt x="8519" y="8945"/>
                  <a:pt x="8572" y="8981"/>
                  <a:pt x="8606" y="8957"/>
                </a:cubicBezTo>
                <a:cubicBezTo>
                  <a:pt x="8660" y="8933"/>
                  <a:pt x="8654" y="8836"/>
                  <a:pt x="8694" y="8788"/>
                </a:cubicBezTo>
                <a:cubicBezTo>
                  <a:pt x="8694" y="8788"/>
                  <a:pt x="8701" y="8788"/>
                  <a:pt x="8701" y="8788"/>
                </a:cubicBezTo>
                <a:cubicBezTo>
                  <a:pt x="8708" y="8788"/>
                  <a:pt x="8708" y="8800"/>
                  <a:pt x="8708" y="8812"/>
                </a:cubicBezTo>
                <a:cubicBezTo>
                  <a:pt x="8701" y="8897"/>
                  <a:pt x="8687" y="8981"/>
                  <a:pt x="8667" y="9053"/>
                </a:cubicBezTo>
                <a:cubicBezTo>
                  <a:pt x="8221" y="8692"/>
                  <a:pt x="8221" y="8692"/>
                  <a:pt x="8221" y="8692"/>
                </a:cubicBezTo>
                <a:cubicBezTo>
                  <a:pt x="8235" y="8680"/>
                  <a:pt x="8242" y="8643"/>
                  <a:pt x="8242" y="8607"/>
                </a:cubicBezTo>
                <a:cubicBezTo>
                  <a:pt x="8242" y="8547"/>
                  <a:pt x="8228" y="8499"/>
                  <a:pt x="8215" y="8450"/>
                </a:cubicBezTo>
                <a:cubicBezTo>
                  <a:pt x="8195" y="8402"/>
                  <a:pt x="8174" y="8354"/>
                  <a:pt x="8147" y="8318"/>
                </a:cubicBezTo>
                <a:cubicBezTo>
                  <a:pt x="8134" y="8282"/>
                  <a:pt x="8120" y="8257"/>
                  <a:pt x="8107" y="8221"/>
                </a:cubicBezTo>
                <a:cubicBezTo>
                  <a:pt x="8086" y="8185"/>
                  <a:pt x="8026" y="7968"/>
                  <a:pt x="8073" y="7932"/>
                </a:cubicBezTo>
                <a:cubicBezTo>
                  <a:pt x="8086" y="7932"/>
                  <a:pt x="8100" y="7944"/>
                  <a:pt x="8107" y="7956"/>
                </a:cubicBezTo>
                <a:cubicBezTo>
                  <a:pt x="8114" y="7968"/>
                  <a:pt x="8120" y="7992"/>
                  <a:pt x="8127" y="8004"/>
                </a:cubicBezTo>
                <a:cubicBezTo>
                  <a:pt x="8147" y="8040"/>
                  <a:pt x="8181" y="8065"/>
                  <a:pt x="8208" y="8065"/>
                </a:cubicBezTo>
                <a:cubicBezTo>
                  <a:pt x="8215" y="8065"/>
                  <a:pt x="8221" y="8065"/>
                  <a:pt x="8228" y="8052"/>
                </a:cubicBezTo>
                <a:cubicBezTo>
                  <a:pt x="8235" y="8040"/>
                  <a:pt x="8242" y="8016"/>
                  <a:pt x="8242" y="7992"/>
                </a:cubicBezTo>
                <a:cubicBezTo>
                  <a:pt x="8242" y="7932"/>
                  <a:pt x="8221" y="7872"/>
                  <a:pt x="8201" y="7811"/>
                </a:cubicBezTo>
                <a:cubicBezTo>
                  <a:pt x="8174" y="7751"/>
                  <a:pt x="8154" y="7691"/>
                  <a:pt x="8134" y="7630"/>
                </a:cubicBezTo>
                <a:cubicBezTo>
                  <a:pt x="8114" y="7558"/>
                  <a:pt x="8086" y="7498"/>
                  <a:pt x="8080" y="7413"/>
                </a:cubicBezTo>
                <a:cubicBezTo>
                  <a:pt x="8120" y="7341"/>
                  <a:pt x="8168" y="7582"/>
                  <a:pt x="8221" y="7546"/>
                </a:cubicBezTo>
                <a:cubicBezTo>
                  <a:pt x="8262" y="7522"/>
                  <a:pt x="8242" y="7413"/>
                  <a:pt x="8221" y="7353"/>
                </a:cubicBezTo>
                <a:cubicBezTo>
                  <a:pt x="8161" y="7208"/>
                  <a:pt x="8127" y="7051"/>
                  <a:pt x="8107" y="6883"/>
                </a:cubicBezTo>
                <a:cubicBezTo>
                  <a:pt x="8100" y="6798"/>
                  <a:pt x="8086" y="6714"/>
                  <a:pt x="8086" y="6629"/>
                </a:cubicBezTo>
                <a:cubicBezTo>
                  <a:pt x="8080" y="6593"/>
                  <a:pt x="8080" y="6400"/>
                  <a:pt x="8039" y="6461"/>
                </a:cubicBezTo>
                <a:cubicBezTo>
                  <a:pt x="8026" y="6473"/>
                  <a:pt x="8019" y="6497"/>
                  <a:pt x="8019" y="6533"/>
                </a:cubicBezTo>
                <a:cubicBezTo>
                  <a:pt x="7999" y="6666"/>
                  <a:pt x="7985" y="6810"/>
                  <a:pt x="7965" y="6955"/>
                </a:cubicBezTo>
                <a:cubicBezTo>
                  <a:pt x="7945" y="7064"/>
                  <a:pt x="7938" y="7220"/>
                  <a:pt x="7898" y="7317"/>
                </a:cubicBezTo>
                <a:cubicBezTo>
                  <a:pt x="7877" y="7365"/>
                  <a:pt x="7850" y="7401"/>
                  <a:pt x="7850" y="7474"/>
                </a:cubicBezTo>
                <a:cubicBezTo>
                  <a:pt x="7850" y="7486"/>
                  <a:pt x="7850" y="7486"/>
                  <a:pt x="7857" y="7498"/>
                </a:cubicBezTo>
                <a:cubicBezTo>
                  <a:pt x="7857" y="7498"/>
                  <a:pt x="7864" y="7510"/>
                  <a:pt x="7864" y="7510"/>
                </a:cubicBezTo>
                <a:cubicBezTo>
                  <a:pt x="7911" y="7534"/>
                  <a:pt x="7945" y="7474"/>
                  <a:pt x="7972" y="7425"/>
                </a:cubicBezTo>
                <a:cubicBezTo>
                  <a:pt x="7979" y="7413"/>
                  <a:pt x="7985" y="7401"/>
                  <a:pt x="7985" y="7401"/>
                </a:cubicBezTo>
                <a:cubicBezTo>
                  <a:pt x="7992" y="7401"/>
                  <a:pt x="7999" y="7401"/>
                  <a:pt x="8006" y="7401"/>
                </a:cubicBezTo>
                <a:cubicBezTo>
                  <a:pt x="8012" y="7425"/>
                  <a:pt x="8006" y="7474"/>
                  <a:pt x="8006" y="7498"/>
                </a:cubicBezTo>
                <a:cubicBezTo>
                  <a:pt x="7999" y="7570"/>
                  <a:pt x="7979" y="7642"/>
                  <a:pt x="7951" y="7703"/>
                </a:cubicBezTo>
                <a:cubicBezTo>
                  <a:pt x="7918" y="7787"/>
                  <a:pt x="7864" y="7872"/>
                  <a:pt x="7830" y="7980"/>
                </a:cubicBezTo>
                <a:cubicBezTo>
                  <a:pt x="7830" y="7992"/>
                  <a:pt x="7823" y="8016"/>
                  <a:pt x="7823" y="8040"/>
                </a:cubicBezTo>
                <a:cubicBezTo>
                  <a:pt x="7823" y="8089"/>
                  <a:pt x="7850" y="8113"/>
                  <a:pt x="7871" y="8113"/>
                </a:cubicBezTo>
                <a:cubicBezTo>
                  <a:pt x="7904" y="8125"/>
                  <a:pt x="7925" y="8077"/>
                  <a:pt x="7931" y="8028"/>
                </a:cubicBezTo>
                <a:cubicBezTo>
                  <a:pt x="7938" y="7992"/>
                  <a:pt x="7951" y="7968"/>
                  <a:pt x="7965" y="7944"/>
                </a:cubicBezTo>
                <a:cubicBezTo>
                  <a:pt x="7972" y="7944"/>
                  <a:pt x="7979" y="7944"/>
                  <a:pt x="7979" y="7944"/>
                </a:cubicBezTo>
                <a:cubicBezTo>
                  <a:pt x="7979" y="7956"/>
                  <a:pt x="7979" y="7956"/>
                  <a:pt x="7979" y="7956"/>
                </a:cubicBezTo>
                <a:cubicBezTo>
                  <a:pt x="7985" y="8028"/>
                  <a:pt x="7979" y="8089"/>
                  <a:pt x="7958" y="8161"/>
                </a:cubicBezTo>
                <a:cubicBezTo>
                  <a:pt x="7945" y="8221"/>
                  <a:pt x="7918" y="8257"/>
                  <a:pt x="7891" y="8306"/>
                </a:cubicBezTo>
                <a:cubicBezTo>
                  <a:pt x="7877" y="8330"/>
                  <a:pt x="7857" y="8354"/>
                  <a:pt x="7850" y="8390"/>
                </a:cubicBezTo>
                <a:cubicBezTo>
                  <a:pt x="7425" y="8028"/>
                  <a:pt x="7425" y="8028"/>
                  <a:pt x="7425" y="8028"/>
                </a:cubicBezTo>
                <a:cubicBezTo>
                  <a:pt x="7418" y="8016"/>
                  <a:pt x="7411" y="8004"/>
                  <a:pt x="7405" y="7992"/>
                </a:cubicBezTo>
                <a:cubicBezTo>
                  <a:pt x="7385" y="7968"/>
                  <a:pt x="7371" y="7932"/>
                  <a:pt x="7358" y="7896"/>
                </a:cubicBezTo>
                <a:cubicBezTo>
                  <a:pt x="7337" y="7859"/>
                  <a:pt x="7276" y="7642"/>
                  <a:pt x="7324" y="7618"/>
                </a:cubicBezTo>
                <a:cubicBezTo>
                  <a:pt x="7337" y="7606"/>
                  <a:pt x="7351" y="7618"/>
                  <a:pt x="7358" y="7630"/>
                </a:cubicBezTo>
                <a:cubicBezTo>
                  <a:pt x="7364" y="7654"/>
                  <a:pt x="7371" y="7667"/>
                  <a:pt x="7385" y="7691"/>
                </a:cubicBezTo>
                <a:cubicBezTo>
                  <a:pt x="7405" y="7727"/>
                  <a:pt x="7432" y="7751"/>
                  <a:pt x="7459" y="7739"/>
                </a:cubicBezTo>
                <a:cubicBezTo>
                  <a:pt x="7466" y="7739"/>
                  <a:pt x="7472" y="7739"/>
                  <a:pt x="7479" y="7727"/>
                </a:cubicBezTo>
                <a:cubicBezTo>
                  <a:pt x="7492" y="7715"/>
                  <a:pt x="7492" y="7703"/>
                  <a:pt x="7492" y="7679"/>
                </a:cubicBezTo>
                <a:cubicBezTo>
                  <a:pt x="7492" y="7606"/>
                  <a:pt x="7472" y="7546"/>
                  <a:pt x="7452" y="7498"/>
                </a:cubicBezTo>
                <a:cubicBezTo>
                  <a:pt x="7425" y="7437"/>
                  <a:pt x="7411" y="7377"/>
                  <a:pt x="7385" y="7305"/>
                </a:cubicBezTo>
                <a:cubicBezTo>
                  <a:pt x="7364" y="7244"/>
                  <a:pt x="7337" y="7184"/>
                  <a:pt x="7331" y="7088"/>
                </a:cubicBezTo>
                <a:cubicBezTo>
                  <a:pt x="7371" y="7015"/>
                  <a:pt x="7418" y="7256"/>
                  <a:pt x="7472" y="7220"/>
                </a:cubicBezTo>
                <a:cubicBezTo>
                  <a:pt x="7513" y="7196"/>
                  <a:pt x="7492" y="7100"/>
                  <a:pt x="7472" y="7027"/>
                </a:cubicBezTo>
                <a:cubicBezTo>
                  <a:pt x="7418" y="6895"/>
                  <a:pt x="7385" y="6726"/>
                  <a:pt x="7358" y="6557"/>
                </a:cubicBezTo>
                <a:cubicBezTo>
                  <a:pt x="7351" y="6473"/>
                  <a:pt x="7344" y="6388"/>
                  <a:pt x="7337" y="6304"/>
                </a:cubicBezTo>
                <a:cubicBezTo>
                  <a:pt x="7331" y="6268"/>
                  <a:pt x="7337" y="6087"/>
                  <a:pt x="7290" y="6135"/>
                </a:cubicBezTo>
                <a:cubicBezTo>
                  <a:pt x="7276" y="6147"/>
                  <a:pt x="7276" y="6183"/>
                  <a:pt x="7270" y="6207"/>
                </a:cubicBezTo>
                <a:cubicBezTo>
                  <a:pt x="7250" y="6352"/>
                  <a:pt x="7236" y="6497"/>
                  <a:pt x="7216" y="6629"/>
                </a:cubicBezTo>
                <a:cubicBezTo>
                  <a:pt x="7196" y="6750"/>
                  <a:pt x="7189" y="6895"/>
                  <a:pt x="7148" y="6991"/>
                </a:cubicBezTo>
                <a:cubicBezTo>
                  <a:pt x="7128" y="7051"/>
                  <a:pt x="7101" y="7088"/>
                  <a:pt x="7101" y="7160"/>
                </a:cubicBezTo>
                <a:cubicBezTo>
                  <a:pt x="7101" y="7160"/>
                  <a:pt x="7108" y="7172"/>
                  <a:pt x="7108" y="7172"/>
                </a:cubicBezTo>
                <a:cubicBezTo>
                  <a:pt x="7108" y="7184"/>
                  <a:pt x="7115" y="7184"/>
                  <a:pt x="7121" y="7184"/>
                </a:cubicBezTo>
                <a:cubicBezTo>
                  <a:pt x="7162" y="7220"/>
                  <a:pt x="7196" y="7160"/>
                  <a:pt x="7229" y="7100"/>
                </a:cubicBezTo>
                <a:cubicBezTo>
                  <a:pt x="7229" y="7088"/>
                  <a:pt x="7236" y="7088"/>
                  <a:pt x="7243" y="7076"/>
                </a:cubicBezTo>
                <a:cubicBezTo>
                  <a:pt x="7243" y="7076"/>
                  <a:pt x="7250" y="7076"/>
                  <a:pt x="7256" y="7088"/>
                </a:cubicBezTo>
                <a:cubicBezTo>
                  <a:pt x="7263" y="7100"/>
                  <a:pt x="7256" y="7160"/>
                  <a:pt x="7256" y="7184"/>
                </a:cubicBezTo>
                <a:cubicBezTo>
                  <a:pt x="7250" y="7256"/>
                  <a:pt x="7229" y="7317"/>
                  <a:pt x="7209" y="7377"/>
                </a:cubicBezTo>
                <a:cubicBezTo>
                  <a:pt x="7169" y="7474"/>
                  <a:pt x="7115" y="7546"/>
                  <a:pt x="7088" y="7654"/>
                </a:cubicBezTo>
                <a:cubicBezTo>
                  <a:pt x="7081" y="7679"/>
                  <a:pt x="7074" y="7703"/>
                  <a:pt x="7074" y="7727"/>
                </a:cubicBezTo>
                <a:cubicBezTo>
                  <a:pt x="7074" y="7739"/>
                  <a:pt x="7074" y="7739"/>
                  <a:pt x="7081" y="7751"/>
                </a:cubicBezTo>
                <a:cubicBezTo>
                  <a:pt x="6973" y="7667"/>
                  <a:pt x="6973" y="7667"/>
                  <a:pt x="6973" y="7667"/>
                </a:cubicBezTo>
                <a:cubicBezTo>
                  <a:pt x="6952" y="7618"/>
                  <a:pt x="6932" y="7582"/>
                  <a:pt x="6912" y="7534"/>
                </a:cubicBezTo>
                <a:cubicBezTo>
                  <a:pt x="6899" y="7510"/>
                  <a:pt x="6878" y="7474"/>
                  <a:pt x="6865" y="7449"/>
                </a:cubicBezTo>
                <a:cubicBezTo>
                  <a:pt x="6851" y="7413"/>
                  <a:pt x="6784" y="7184"/>
                  <a:pt x="6831" y="7160"/>
                </a:cubicBezTo>
                <a:cubicBezTo>
                  <a:pt x="6845" y="7148"/>
                  <a:pt x="6858" y="7160"/>
                  <a:pt x="6865" y="7184"/>
                </a:cubicBezTo>
                <a:cubicBezTo>
                  <a:pt x="6878" y="7196"/>
                  <a:pt x="6885" y="7208"/>
                  <a:pt x="6892" y="7232"/>
                </a:cubicBezTo>
                <a:cubicBezTo>
                  <a:pt x="6912" y="7269"/>
                  <a:pt x="6939" y="7293"/>
                  <a:pt x="6973" y="7293"/>
                </a:cubicBezTo>
                <a:cubicBezTo>
                  <a:pt x="6980" y="7293"/>
                  <a:pt x="6986" y="7281"/>
                  <a:pt x="6993" y="7281"/>
                </a:cubicBezTo>
                <a:cubicBezTo>
                  <a:pt x="7000" y="7269"/>
                  <a:pt x="7006" y="7244"/>
                  <a:pt x="7006" y="7220"/>
                </a:cubicBezTo>
                <a:cubicBezTo>
                  <a:pt x="7006" y="7148"/>
                  <a:pt x="6980" y="7088"/>
                  <a:pt x="6959" y="7039"/>
                </a:cubicBezTo>
                <a:cubicBezTo>
                  <a:pt x="6932" y="6979"/>
                  <a:pt x="6919" y="6919"/>
                  <a:pt x="6899" y="6858"/>
                </a:cubicBezTo>
                <a:cubicBezTo>
                  <a:pt x="6871" y="6786"/>
                  <a:pt x="6845" y="6726"/>
                  <a:pt x="6838" y="6641"/>
                </a:cubicBezTo>
                <a:cubicBezTo>
                  <a:pt x="6885" y="6569"/>
                  <a:pt x="6926" y="6798"/>
                  <a:pt x="6986" y="6774"/>
                </a:cubicBezTo>
                <a:cubicBezTo>
                  <a:pt x="7027" y="6750"/>
                  <a:pt x="7006" y="6641"/>
                  <a:pt x="6980" y="6581"/>
                </a:cubicBezTo>
                <a:cubicBezTo>
                  <a:pt x="6926" y="6436"/>
                  <a:pt x="6892" y="6268"/>
                  <a:pt x="6871" y="6099"/>
                </a:cubicBezTo>
                <a:cubicBezTo>
                  <a:pt x="6858" y="6014"/>
                  <a:pt x="6851" y="5930"/>
                  <a:pt x="6845" y="5845"/>
                </a:cubicBezTo>
                <a:cubicBezTo>
                  <a:pt x="6845" y="5809"/>
                  <a:pt x="6845" y="5628"/>
                  <a:pt x="6804" y="5677"/>
                </a:cubicBezTo>
                <a:cubicBezTo>
                  <a:pt x="6791" y="5701"/>
                  <a:pt x="6784" y="5725"/>
                  <a:pt x="6777" y="5749"/>
                </a:cubicBezTo>
                <a:cubicBezTo>
                  <a:pt x="6764" y="5894"/>
                  <a:pt x="6743" y="6038"/>
                  <a:pt x="6723" y="6183"/>
                </a:cubicBezTo>
                <a:cubicBezTo>
                  <a:pt x="6710" y="6292"/>
                  <a:pt x="6703" y="6448"/>
                  <a:pt x="6662" y="6533"/>
                </a:cubicBezTo>
                <a:cubicBezTo>
                  <a:pt x="6635" y="6593"/>
                  <a:pt x="6608" y="6629"/>
                  <a:pt x="6615" y="6702"/>
                </a:cubicBezTo>
                <a:cubicBezTo>
                  <a:pt x="6615" y="6702"/>
                  <a:pt x="6615" y="6714"/>
                  <a:pt x="6615" y="6714"/>
                </a:cubicBezTo>
                <a:cubicBezTo>
                  <a:pt x="6615" y="6726"/>
                  <a:pt x="6622" y="6726"/>
                  <a:pt x="6629" y="6726"/>
                </a:cubicBezTo>
                <a:cubicBezTo>
                  <a:pt x="6676" y="6762"/>
                  <a:pt x="6703" y="6702"/>
                  <a:pt x="6736" y="6641"/>
                </a:cubicBezTo>
                <a:cubicBezTo>
                  <a:pt x="6743" y="6641"/>
                  <a:pt x="6743" y="6629"/>
                  <a:pt x="6750" y="6629"/>
                </a:cubicBezTo>
                <a:cubicBezTo>
                  <a:pt x="6757" y="6617"/>
                  <a:pt x="6764" y="6617"/>
                  <a:pt x="6764" y="6629"/>
                </a:cubicBezTo>
                <a:cubicBezTo>
                  <a:pt x="6777" y="6641"/>
                  <a:pt x="6764" y="6702"/>
                  <a:pt x="6764" y="6726"/>
                </a:cubicBezTo>
                <a:cubicBezTo>
                  <a:pt x="6757" y="6798"/>
                  <a:pt x="6736" y="6858"/>
                  <a:pt x="6716" y="6919"/>
                </a:cubicBezTo>
                <a:cubicBezTo>
                  <a:pt x="6676" y="7015"/>
                  <a:pt x="6629" y="7100"/>
                  <a:pt x="6595" y="7196"/>
                </a:cubicBezTo>
                <a:cubicBezTo>
                  <a:pt x="6588" y="7220"/>
                  <a:pt x="6581" y="7244"/>
                  <a:pt x="6581" y="7269"/>
                </a:cubicBezTo>
                <a:cubicBezTo>
                  <a:pt x="6588" y="7317"/>
                  <a:pt x="6608" y="7341"/>
                  <a:pt x="6635" y="7341"/>
                </a:cubicBezTo>
                <a:cubicBezTo>
                  <a:pt x="6669" y="7341"/>
                  <a:pt x="6682" y="7305"/>
                  <a:pt x="6696" y="7256"/>
                </a:cubicBezTo>
                <a:cubicBezTo>
                  <a:pt x="6703" y="7220"/>
                  <a:pt x="6710" y="7184"/>
                  <a:pt x="6730" y="7172"/>
                </a:cubicBezTo>
                <a:cubicBezTo>
                  <a:pt x="6730" y="7172"/>
                  <a:pt x="6736" y="7160"/>
                  <a:pt x="6743" y="7172"/>
                </a:cubicBezTo>
                <a:cubicBezTo>
                  <a:pt x="6743" y="7172"/>
                  <a:pt x="6743" y="7184"/>
                  <a:pt x="6743" y="7184"/>
                </a:cubicBezTo>
                <a:cubicBezTo>
                  <a:pt x="6743" y="7256"/>
                  <a:pt x="6736" y="7317"/>
                  <a:pt x="6723" y="7377"/>
                </a:cubicBezTo>
                <a:cubicBezTo>
                  <a:pt x="6716" y="7401"/>
                  <a:pt x="6710" y="7425"/>
                  <a:pt x="6703" y="7437"/>
                </a:cubicBezTo>
                <a:cubicBezTo>
                  <a:pt x="6196" y="7015"/>
                  <a:pt x="6196" y="7015"/>
                  <a:pt x="6196" y="7015"/>
                </a:cubicBezTo>
                <a:cubicBezTo>
                  <a:pt x="6170" y="6979"/>
                  <a:pt x="6149" y="6931"/>
                  <a:pt x="6129" y="6883"/>
                </a:cubicBezTo>
                <a:cubicBezTo>
                  <a:pt x="6109" y="6834"/>
                  <a:pt x="6089" y="6786"/>
                  <a:pt x="6082" y="6714"/>
                </a:cubicBezTo>
                <a:cubicBezTo>
                  <a:pt x="6075" y="6702"/>
                  <a:pt x="6068" y="6641"/>
                  <a:pt x="6068" y="6629"/>
                </a:cubicBezTo>
                <a:cubicBezTo>
                  <a:pt x="6082" y="6593"/>
                  <a:pt x="6102" y="6641"/>
                  <a:pt x="6109" y="6653"/>
                </a:cubicBezTo>
                <a:cubicBezTo>
                  <a:pt x="6116" y="6690"/>
                  <a:pt x="6129" y="6714"/>
                  <a:pt x="6142" y="6750"/>
                </a:cubicBezTo>
                <a:cubicBezTo>
                  <a:pt x="6149" y="6774"/>
                  <a:pt x="6163" y="6798"/>
                  <a:pt x="6176" y="6810"/>
                </a:cubicBezTo>
                <a:cubicBezTo>
                  <a:pt x="6190" y="6822"/>
                  <a:pt x="6203" y="6834"/>
                  <a:pt x="6217" y="6822"/>
                </a:cubicBezTo>
                <a:cubicBezTo>
                  <a:pt x="6237" y="6798"/>
                  <a:pt x="6244" y="6762"/>
                  <a:pt x="6244" y="6726"/>
                </a:cubicBezTo>
                <a:cubicBezTo>
                  <a:pt x="6251" y="6666"/>
                  <a:pt x="6237" y="6617"/>
                  <a:pt x="6217" y="6569"/>
                </a:cubicBezTo>
                <a:cubicBezTo>
                  <a:pt x="6196" y="6521"/>
                  <a:pt x="6176" y="6473"/>
                  <a:pt x="6156" y="6436"/>
                </a:cubicBezTo>
                <a:cubicBezTo>
                  <a:pt x="6136" y="6400"/>
                  <a:pt x="6122" y="6376"/>
                  <a:pt x="6109" y="6340"/>
                </a:cubicBezTo>
                <a:cubicBezTo>
                  <a:pt x="6095" y="6304"/>
                  <a:pt x="6028" y="6087"/>
                  <a:pt x="6075" y="6050"/>
                </a:cubicBezTo>
                <a:cubicBezTo>
                  <a:pt x="6089" y="6050"/>
                  <a:pt x="6102" y="6063"/>
                  <a:pt x="6109" y="6075"/>
                </a:cubicBezTo>
                <a:cubicBezTo>
                  <a:pt x="6122" y="6087"/>
                  <a:pt x="6129" y="6111"/>
                  <a:pt x="6136" y="6123"/>
                </a:cubicBezTo>
                <a:cubicBezTo>
                  <a:pt x="6156" y="6159"/>
                  <a:pt x="6183" y="6183"/>
                  <a:pt x="6210" y="6183"/>
                </a:cubicBezTo>
                <a:cubicBezTo>
                  <a:pt x="6217" y="6183"/>
                  <a:pt x="6230" y="6183"/>
                  <a:pt x="6230" y="6171"/>
                </a:cubicBezTo>
                <a:cubicBezTo>
                  <a:pt x="6244" y="6159"/>
                  <a:pt x="6244" y="6135"/>
                  <a:pt x="6244" y="6111"/>
                </a:cubicBezTo>
                <a:cubicBezTo>
                  <a:pt x="6244" y="6050"/>
                  <a:pt x="6224" y="5990"/>
                  <a:pt x="6203" y="5930"/>
                </a:cubicBezTo>
                <a:cubicBezTo>
                  <a:pt x="6176" y="5870"/>
                  <a:pt x="6163" y="5809"/>
                  <a:pt x="6142" y="5749"/>
                </a:cubicBezTo>
                <a:cubicBezTo>
                  <a:pt x="6116" y="5677"/>
                  <a:pt x="6089" y="5616"/>
                  <a:pt x="6082" y="5532"/>
                </a:cubicBezTo>
                <a:cubicBezTo>
                  <a:pt x="6129" y="5459"/>
                  <a:pt x="6170" y="5701"/>
                  <a:pt x="6224" y="5665"/>
                </a:cubicBezTo>
                <a:cubicBezTo>
                  <a:pt x="6264" y="5640"/>
                  <a:pt x="6251" y="5532"/>
                  <a:pt x="6224" y="5472"/>
                </a:cubicBezTo>
                <a:cubicBezTo>
                  <a:pt x="6170" y="5327"/>
                  <a:pt x="6136" y="5170"/>
                  <a:pt x="6116" y="5001"/>
                </a:cubicBezTo>
                <a:cubicBezTo>
                  <a:pt x="6102" y="4917"/>
                  <a:pt x="6095" y="4832"/>
                  <a:pt x="6089" y="4748"/>
                </a:cubicBezTo>
                <a:cubicBezTo>
                  <a:pt x="6089" y="4712"/>
                  <a:pt x="6089" y="4531"/>
                  <a:pt x="6041" y="4579"/>
                </a:cubicBezTo>
                <a:cubicBezTo>
                  <a:pt x="6028" y="4591"/>
                  <a:pt x="6028" y="4627"/>
                  <a:pt x="6021" y="4651"/>
                </a:cubicBezTo>
                <a:cubicBezTo>
                  <a:pt x="6008" y="4796"/>
                  <a:pt x="5987" y="4929"/>
                  <a:pt x="5967" y="5074"/>
                </a:cubicBezTo>
                <a:cubicBezTo>
                  <a:pt x="5954" y="5182"/>
                  <a:pt x="5940" y="5339"/>
                  <a:pt x="5906" y="5435"/>
                </a:cubicBezTo>
                <a:cubicBezTo>
                  <a:pt x="5879" y="5484"/>
                  <a:pt x="5852" y="5520"/>
                  <a:pt x="5859" y="5592"/>
                </a:cubicBezTo>
                <a:cubicBezTo>
                  <a:pt x="5859" y="5604"/>
                  <a:pt x="5859" y="5604"/>
                  <a:pt x="5859" y="5616"/>
                </a:cubicBezTo>
                <a:cubicBezTo>
                  <a:pt x="5859" y="5616"/>
                  <a:pt x="5866" y="5628"/>
                  <a:pt x="5872" y="5628"/>
                </a:cubicBezTo>
                <a:cubicBezTo>
                  <a:pt x="5920" y="5652"/>
                  <a:pt x="5947" y="5592"/>
                  <a:pt x="5981" y="5544"/>
                </a:cubicBezTo>
                <a:cubicBezTo>
                  <a:pt x="5981" y="5532"/>
                  <a:pt x="5987" y="5520"/>
                  <a:pt x="5994" y="5520"/>
                </a:cubicBezTo>
                <a:cubicBezTo>
                  <a:pt x="5994" y="5520"/>
                  <a:pt x="6001" y="5520"/>
                  <a:pt x="6008" y="5520"/>
                </a:cubicBezTo>
                <a:cubicBezTo>
                  <a:pt x="6021" y="5544"/>
                  <a:pt x="6008" y="5604"/>
                  <a:pt x="6008" y="5616"/>
                </a:cubicBezTo>
                <a:cubicBezTo>
                  <a:pt x="6001" y="5689"/>
                  <a:pt x="5981" y="5761"/>
                  <a:pt x="5960" y="5821"/>
                </a:cubicBezTo>
                <a:cubicBezTo>
                  <a:pt x="5920" y="5918"/>
                  <a:pt x="5866" y="5990"/>
                  <a:pt x="5839" y="6099"/>
                </a:cubicBezTo>
                <a:cubicBezTo>
                  <a:pt x="5832" y="6111"/>
                  <a:pt x="5825" y="6135"/>
                  <a:pt x="5825" y="6159"/>
                </a:cubicBezTo>
                <a:cubicBezTo>
                  <a:pt x="5825" y="6207"/>
                  <a:pt x="5852" y="6231"/>
                  <a:pt x="5879" y="6243"/>
                </a:cubicBezTo>
                <a:cubicBezTo>
                  <a:pt x="5906" y="6243"/>
                  <a:pt x="5926" y="6195"/>
                  <a:pt x="5940" y="6147"/>
                </a:cubicBezTo>
                <a:cubicBezTo>
                  <a:pt x="5947" y="6123"/>
                  <a:pt x="5954" y="6087"/>
                  <a:pt x="5967" y="6063"/>
                </a:cubicBezTo>
                <a:cubicBezTo>
                  <a:pt x="5974" y="6063"/>
                  <a:pt x="5981" y="6063"/>
                  <a:pt x="5981" y="6063"/>
                </a:cubicBezTo>
                <a:cubicBezTo>
                  <a:pt x="5987" y="6075"/>
                  <a:pt x="5987" y="6075"/>
                  <a:pt x="5987" y="6075"/>
                </a:cubicBezTo>
                <a:cubicBezTo>
                  <a:pt x="5987" y="6147"/>
                  <a:pt x="5981" y="6219"/>
                  <a:pt x="5967" y="6280"/>
                </a:cubicBezTo>
                <a:cubicBezTo>
                  <a:pt x="5947" y="6340"/>
                  <a:pt x="5920" y="6376"/>
                  <a:pt x="5893" y="6436"/>
                </a:cubicBezTo>
                <a:cubicBezTo>
                  <a:pt x="5879" y="6461"/>
                  <a:pt x="5859" y="6485"/>
                  <a:pt x="5852" y="6521"/>
                </a:cubicBezTo>
                <a:cubicBezTo>
                  <a:pt x="5846" y="6545"/>
                  <a:pt x="5839" y="6569"/>
                  <a:pt x="5839" y="6593"/>
                </a:cubicBezTo>
                <a:cubicBezTo>
                  <a:pt x="5839" y="6617"/>
                  <a:pt x="5852" y="6653"/>
                  <a:pt x="5866" y="6653"/>
                </a:cubicBezTo>
                <a:cubicBezTo>
                  <a:pt x="5886" y="6678"/>
                  <a:pt x="5906" y="6653"/>
                  <a:pt x="5920" y="6629"/>
                </a:cubicBezTo>
                <a:cubicBezTo>
                  <a:pt x="5933" y="6617"/>
                  <a:pt x="5974" y="6497"/>
                  <a:pt x="5987" y="6545"/>
                </a:cubicBezTo>
                <a:cubicBezTo>
                  <a:pt x="5994" y="6557"/>
                  <a:pt x="5981" y="6617"/>
                  <a:pt x="5981" y="6641"/>
                </a:cubicBezTo>
                <a:cubicBezTo>
                  <a:pt x="5974" y="6702"/>
                  <a:pt x="5960" y="6762"/>
                  <a:pt x="5947" y="6822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436"/>
                  <a:pt x="5481" y="6436"/>
                  <a:pt x="5481" y="6436"/>
                </a:cubicBezTo>
                <a:cubicBezTo>
                  <a:pt x="5481" y="6364"/>
                  <a:pt x="5461" y="6304"/>
                  <a:pt x="5441" y="6255"/>
                </a:cubicBezTo>
                <a:cubicBezTo>
                  <a:pt x="5414" y="6195"/>
                  <a:pt x="5400" y="6123"/>
                  <a:pt x="5380" y="6063"/>
                </a:cubicBezTo>
                <a:cubicBezTo>
                  <a:pt x="5353" y="5990"/>
                  <a:pt x="5326" y="5930"/>
                  <a:pt x="5319" y="5845"/>
                </a:cubicBezTo>
                <a:cubicBezTo>
                  <a:pt x="5359" y="5773"/>
                  <a:pt x="5407" y="6014"/>
                  <a:pt x="5461" y="5978"/>
                </a:cubicBezTo>
                <a:cubicBezTo>
                  <a:pt x="5501" y="5954"/>
                  <a:pt x="5481" y="5845"/>
                  <a:pt x="5461" y="5785"/>
                </a:cubicBezTo>
                <a:cubicBezTo>
                  <a:pt x="5407" y="5640"/>
                  <a:pt x="5373" y="5484"/>
                  <a:pt x="5346" y="5315"/>
                </a:cubicBezTo>
                <a:cubicBezTo>
                  <a:pt x="5339" y="5230"/>
                  <a:pt x="5332" y="5146"/>
                  <a:pt x="5326" y="5062"/>
                </a:cubicBezTo>
                <a:cubicBezTo>
                  <a:pt x="5319" y="5025"/>
                  <a:pt x="5326" y="4844"/>
                  <a:pt x="5279" y="4893"/>
                </a:cubicBezTo>
                <a:cubicBezTo>
                  <a:pt x="5265" y="4905"/>
                  <a:pt x="5265" y="4941"/>
                  <a:pt x="5258" y="4965"/>
                </a:cubicBezTo>
                <a:cubicBezTo>
                  <a:pt x="5238" y="5110"/>
                  <a:pt x="5224" y="5254"/>
                  <a:pt x="5204" y="5387"/>
                </a:cubicBezTo>
                <a:cubicBezTo>
                  <a:pt x="5191" y="5508"/>
                  <a:pt x="5177" y="5652"/>
                  <a:pt x="5137" y="5749"/>
                </a:cubicBezTo>
                <a:cubicBezTo>
                  <a:pt x="5117" y="5797"/>
                  <a:pt x="5089" y="5845"/>
                  <a:pt x="5096" y="5906"/>
                </a:cubicBezTo>
                <a:cubicBezTo>
                  <a:pt x="5096" y="5918"/>
                  <a:pt x="5096" y="5918"/>
                  <a:pt x="5096" y="5930"/>
                </a:cubicBezTo>
                <a:cubicBezTo>
                  <a:pt x="5096" y="5930"/>
                  <a:pt x="5103" y="5942"/>
                  <a:pt x="5110" y="5942"/>
                </a:cubicBezTo>
                <a:cubicBezTo>
                  <a:pt x="5157" y="5966"/>
                  <a:pt x="5184" y="5906"/>
                  <a:pt x="5218" y="5857"/>
                </a:cubicBezTo>
                <a:cubicBezTo>
                  <a:pt x="5218" y="5845"/>
                  <a:pt x="5224" y="5845"/>
                  <a:pt x="5231" y="5833"/>
                </a:cubicBezTo>
                <a:cubicBezTo>
                  <a:pt x="5231" y="5833"/>
                  <a:pt x="5238" y="5833"/>
                  <a:pt x="5245" y="5833"/>
                </a:cubicBezTo>
                <a:cubicBezTo>
                  <a:pt x="5258" y="5857"/>
                  <a:pt x="5245" y="5918"/>
                  <a:pt x="5245" y="5930"/>
                </a:cubicBezTo>
                <a:cubicBezTo>
                  <a:pt x="5238" y="6002"/>
                  <a:pt x="5218" y="6075"/>
                  <a:pt x="5198" y="6135"/>
                </a:cubicBezTo>
                <a:cubicBezTo>
                  <a:pt x="5191" y="6147"/>
                  <a:pt x="5184" y="6159"/>
                  <a:pt x="5177" y="6183"/>
                </a:cubicBezTo>
                <a:cubicBezTo>
                  <a:pt x="4948" y="5990"/>
                  <a:pt x="4948" y="5990"/>
                  <a:pt x="4948" y="5990"/>
                </a:cubicBezTo>
                <a:cubicBezTo>
                  <a:pt x="4934" y="5966"/>
                  <a:pt x="4921" y="5942"/>
                  <a:pt x="4907" y="5918"/>
                </a:cubicBezTo>
                <a:cubicBezTo>
                  <a:pt x="4894" y="5882"/>
                  <a:pt x="4874" y="5857"/>
                  <a:pt x="4860" y="5821"/>
                </a:cubicBezTo>
                <a:cubicBezTo>
                  <a:pt x="4847" y="5785"/>
                  <a:pt x="4779" y="5568"/>
                  <a:pt x="4826" y="5532"/>
                </a:cubicBezTo>
                <a:cubicBezTo>
                  <a:pt x="4840" y="5532"/>
                  <a:pt x="4853" y="5544"/>
                  <a:pt x="4860" y="5556"/>
                </a:cubicBezTo>
                <a:cubicBezTo>
                  <a:pt x="4874" y="5568"/>
                  <a:pt x="4880" y="5592"/>
                  <a:pt x="4887" y="5604"/>
                </a:cubicBezTo>
                <a:cubicBezTo>
                  <a:pt x="4907" y="5640"/>
                  <a:pt x="4934" y="5665"/>
                  <a:pt x="4968" y="5665"/>
                </a:cubicBezTo>
                <a:cubicBezTo>
                  <a:pt x="4975" y="5665"/>
                  <a:pt x="4982" y="5665"/>
                  <a:pt x="4988" y="5652"/>
                </a:cubicBezTo>
                <a:cubicBezTo>
                  <a:pt x="4995" y="5640"/>
                  <a:pt x="5002" y="5616"/>
                  <a:pt x="5002" y="5592"/>
                </a:cubicBezTo>
                <a:cubicBezTo>
                  <a:pt x="5002" y="5532"/>
                  <a:pt x="4975" y="5472"/>
                  <a:pt x="4954" y="5411"/>
                </a:cubicBezTo>
                <a:cubicBezTo>
                  <a:pt x="4928" y="5351"/>
                  <a:pt x="4914" y="5291"/>
                  <a:pt x="4894" y="5230"/>
                </a:cubicBezTo>
                <a:cubicBezTo>
                  <a:pt x="4867" y="5158"/>
                  <a:pt x="4840" y="5098"/>
                  <a:pt x="4833" y="5013"/>
                </a:cubicBezTo>
                <a:cubicBezTo>
                  <a:pt x="4880" y="4941"/>
                  <a:pt x="4921" y="5182"/>
                  <a:pt x="4982" y="5146"/>
                </a:cubicBezTo>
                <a:cubicBezTo>
                  <a:pt x="5022" y="5122"/>
                  <a:pt x="5002" y="5013"/>
                  <a:pt x="4975" y="4953"/>
                </a:cubicBezTo>
                <a:cubicBezTo>
                  <a:pt x="4921" y="4808"/>
                  <a:pt x="4887" y="4651"/>
                  <a:pt x="4867" y="4483"/>
                </a:cubicBezTo>
                <a:cubicBezTo>
                  <a:pt x="4853" y="4398"/>
                  <a:pt x="4847" y="4314"/>
                  <a:pt x="4840" y="4229"/>
                </a:cubicBezTo>
                <a:cubicBezTo>
                  <a:pt x="4840" y="4193"/>
                  <a:pt x="4840" y="4000"/>
                  <a:pt x="4799" y="4061"/>
                </a:cubicBezTo>
                <a:cubicBezTo>
                  <a:pt x="4786" y="4073"/>
                  <a:pt x="4779" y="4097"/>
                  <a:pt x="4772" y="4133"/>
                </a:cubicBezTo>
                <a:cubicBezTo>
                  <a:pt x="4759" y="4266"/>
                  <a:pt x="4739" y="4410"/>
                  <a:pt x="4718" y="4555"/>
                </a:cubicBezTo>
                <a:cubicBezTo>
                  <a:pt x="4705" y="4664"/>
                  <a:pt x="4698" y="4820"/>
                  <a:pt x="4658" y="4917"/>
                </a:cubicBezTo>
                <a:cubicBezTo>
                  <a:pt x="4631" y="4965"/>
                  <a:pt x="4604" y="5001"/>
                  <a:pt x="4610" y="5074"/>
                </a:cubicBezTo>
                <a:cubicBezTo>
                  <a:pt x="4610" y="5086"/>
                  <a:pt x="4610" y="5086"/>
                  <a:pt x="4610" y="5098"/>
                </a:cubicBezTo>
                <a:cubicBezTo>
                  <a:pt x="4610" y="5098"/>
                  <a:pt x="4617" y="5110"/>
                  <a:pt x="4624" y="5110"/>
                </a:cubicBezTo>
                <a:cubicBezTo>
                  <a:pt x="4671" y="5134"/>
                  <a:pt x="4705" y="5074"/>
                  <a:pt x="4732" y="5025"/>
                </a:cubicBezTo>
                <a:cubicBezTo>
                  <a:pt x="4739" y="5013"/>
                  <a:pt x="4739" y="5001"/>
                  <a:pt x="4745" y="5001"/>
                </a:cubicBezTo>
                <a:cubicBezTo>
                  <a:pt x="4752" y="5001"/>
                  <a:pt x="4759" y="5001"/>
                  <a:pt x="4759" y="5001"/>
                </a:cubicBezTo>
                <a:cubicBezTo>
                  <a:pt x="4772" y="5025"/>
                  <a:pt x="4759" y="5074"/>
                  <a:pt x="4759" y="5098"/>
                </a:cubicBezTo>
                <a:cubicBezTo>
                  <a:pt x="4752" y="5170"/>
                  <a:pt x="4732" y="5242"/>
                  <a:pt x="4712" y="5303"/>
                </a:cubicBezTo>
                <a:cubicBezTo>
                  <a:pt x="4671" y="5387"/>
                  <a:pt x="4624" y="5472"/>
                  <a:pt x="4590" y="5580"/>
                </a:cubicBezTo>
                <a:cubicBezTo>
                  <a:pt x="4583" y="5592"/>
                  <a:pt x="4577" y="5616"/>
                  <a:pt x="4577" y="5640"/>
                </a:cubicBezTo>
                <a:cubicBezTo>
                  <a:pt x="4583" y="5689"/>
                  <a:pt x="4604" y="5713"/>
                  <a:pt x="4631" y="5713"/>
                </a:cubicBezTo>
                <a:cubicBezTo>
                  <a:pt x="4664" y="5725"/>
                  <a:pt x="4678" y="5677"/>
                  <a:pt x="4691" y="5628"/>
                </a:cubicBezTo>
                <a:cubicBezTo>
                  <a:pt x="4698" y="5592"/>
                  <a:pt x="4705" y="5568"/>
                  <a:pt x="4725" y="5544"/>
                </a:cubicBezTo>
                <a:cubicBezTo>
                  <a:pt x="4725" y="5544"/>
                  <a:pt x="4732" y="5544"/>
                  <a:pt x="4739" y="5544"/>
                </a:cubicBezTo>
                <a:cubicBezTo>
                  <a:pt x="4739" y="5556"/>
                  <a:pt x="4739" y="5556"/>
                  <a:pt x="4739" y="5556"/>
                </a:cubicBezTo>
                <a:cubicBezTo>
                  <a:pt x="4739" y="5628"/>
                  <a:pt x="4732" y="5689"/>
                  <a:pt x="4718" y="5761"/>
                </a:cubicBezTo>
                <a:cubicBezTo>
                  <a:pt x="4712" y="5773"/>
                  <a:pt x="4712" y="5785"/>
                  <a:pt x="4705" y="5785"/>
                </a:cubicBezTo>
                <a:cubicBezTo>
                  <a:pt x="4388" y="5532"/>
                  <a:pt x="4388" y="5532"/>
                  <a:pt x="4388" y="5532"/>
                </a:cubicBezTo>
                <a:cubicBezTo>
                  <a:pt x="4381" y="5435"/>
                  <a:pt x="4354" y="5351"/>
                  <a:pt x="4327" y="5291"/>
                </a:cubicBezTo>
                <a:cubicBezTo>
                  <a:pt x="4279" y="5182"/>
                  <a:pt x="4219" y="5074"/>
                  <a:pt x="4232" y="4941"/>
                </a:cubicBezTo>
                <a:cubicBezTo>
                  <a:pt x="4279" y="4953"/>
                  <a:pt x="4293" y="5098"/>
                  <a:pt x="4347" y="5098"/>
                </a:cubicBezTo>
                <a:cubicBezTo>
                  <a:pt x="4381" y="5098"/>
                  <a:pt x="4394" y="5013"/>
                  <a:pt x="4388" y="4941"/>
                </a:cubicBezTo>
                <a:cubicBezTo>
                  <a:pt x="4374" y="4808"/>
                  <a:pt x="4307" y="4712"/>
                  <a:pt x="4259" y="4603"/>
                </a:cubicBezTo>
                <a:cubicBezTo>
                  <a:pt x="4239" y="4555"/>
                  <a:pt x="4219" y="4495"/>
                  <a:pt x="4205" y="4434"/>
                </a:cubicBezTo>
                <a:cubicBezTo>
                  <a:pt x="4205" y="4410"/>
                  <a:pt x="4192" y="4362"/>
                  <a:pt x="4199" y="4338"/>
                </a:cubicBezTo>
                <a:cubicBezTo>
                  <a:pt x="4212" y="4314"/>
                  <a:pt x="4232" y="4350"/>
                  <a:pt x="4239" y="4374"/>
                </a:cubicBezTo>
                <a:cubicBezTo>
                  <a:pt x="4246" y="4398"/>
                  <a:pt x="4259" y="4434"/>
                  <a:pt x="4273" y="4458"/>
                </a:cubicBezTo>
                <a:cubicBezTo>
                  <a:pt x="4279" y="4483"/>
                  <a:pt x="4293" y="4507"/>
                  <a:pt x="4300" y="4519"/>
                </a:cubicBezTo>
                <a:cubicBezTo>
                  <a:pt x="4313" y="4531"/>
                  <a:pt x="4334" y="4543"/>
                  <a:pt x="4347" y="4531"/>
                </a:cubicBezTo>
                <a:cubicBezTo>
                  <a:pt x="4367" y="4519"/>
                  <a:pt x="4374" y="4483"/>
                  <a:pt x="4374" y="4446"/>
                </a:cubicBezTo>
                <a:cubicBezTo>
                  <a:pt x="4374" y="4386"/>
                  <a:pt x="4367" y="4326"/>
                  <a:pt x="4347" y="4278"/>
                </a:cubicBezTo>
                <a:cubicBezTo>
                  <a:pt x="4327" y="4229"/>
                  <a:pt x="4307" y="4193"/>
                  <a:pt x="4286" y="4145"/>
                </a:cubicBezTo>
                <a:cubicBezTo>
                  <a:pt x="4266" y="4121"/>
                  <a:pt x="4252" y="4085"/>
                  <a:pt x="4239" y="4048"/>
                </a:cubicBezTo>
                <a:cubicBezTo>
                  <a:pt x="4219" y="4012"/>
                  <a:pt x="4158" y="3795"/>
                  <a:pt x="4205" y="3771"/>
                </a:cubicBezTo>
                <a:cubicBezTo>
                  <a:pt x="4219" y="3759"/>
                  <a:pt x="4232" y="3771"/>
                  <a:pt x="4239" y="3783"/>
                </a:cubicBezTo>
                <a:cubicBezTo>
                  <a:pt x="4246" y="3807"/>
                  <a:pt x="4252" y="3819"/>
                  <a:pt x="4266" y="3843"/>
                </a:cubicBezTo>
                <a:cubicBezTo>
                  <a:pt x="4279" y="3880"/>
                  <a:pt x="4313" y="3904"/>
                  <a:pt x="4340" y="3904"/>
                </a:cubicBezTo>
                <a:cubicBezTo>
                  <a:pt x="4347" y="3892"/>
                  <a:pt x="4354" y="3892"/>
                  <a:pt x="4361" y="3892"/>
                </a:cubicBezTo>
                <a:cubicBezTo>
                  <a:pt x="4374" y="3880"/>
                  <a:pt x="4374" y="3855"/>
                  <a:pt x="4374" y="3831"/>
                </a:cubicBezTo>
                <a:cubicBezTo>
                  <a:pt x="4374" y="3759"/>
                  <a:pt x="4354" y="3699"/>
                  <a:pt x="4334" y="3650"/>
                </a:cubicBezTo>
                <a:cubicBezTo>
                  <a:pt x="4307" y="3590"/>
                  <a:pt x="4293" y="3530"/>
                  <a:pt x="4266" y="3470"/>
                </a:cubicBezTo>
                <a:cubicBezTo>
                  <a:pt x="4246" y="3397"/>
                  <a:pt x="4219" y="3337"/>
                  <a:pt x="4212" y="3252"/>
                </a:cubicBezTo>
                <a:cubicBezTo>
                  <a:pt x="4252" y="3168"/>
                  <a:pt x="4300" y="3409"/>
                  <a:pt x="4354" y="3385"/>
                </a:cubicBezTo>
                <a:cubicBezTo>
                  <a:pt x="4394" y="3361"/>
                  <a:pt x="4374" y="3252"/>
                  <a:pt x="4354" y="3192"/>
                </a:cubicBezTo>
                <a:cubicBezTo>
                  <a:pt x="4300" y="3047"/>
                  <a:pt x="4259" y="2879"/>
                  <a:pt x="4239" y="2710"/>
                </a:cubicBezTo>
                <a:cubicBezTo>
                  <a:pt x="4232" y="2625"/>
                  <a:pt x="4226" y="2541"/>
                  <a:pt x="4219" y="2456"/>
                </a:cubicBezTo>
                <a:cubicBezTo>
                  <a:pt x="4212" y="2420"/>
                  <a:pt x="4219" y="2239"/>
                  <a:pt x="4172" y="2288"/>
                </a:cubicBezTo>
                <a:cubicBezTo>
                  <a:pt x="4158" y="2312"/>
                  <a:pt x="4158" y="2336"/>
                  <a:pt x="4151" y="2360"/>
                </a:cubicBezTo>
                <a:cubicBezTo>
                  <a:pt x="4131" y="2505"/>
                  <a:pt x="4118" y="2649"/>
                  <a:pt x="4097" y="2794"/>
                </a:cubicBezTo>
                <a:cubicBezTo>
                  <a:pt x="4077" y="2903"/>
                  <a:pt x="4070" y="3059"/>
                  <a:pt x="4030" y="3144"/>
                </a:cubicBezTo>
                <a:cubicBezTo>
                  <a:pt x="4009" y="3204"/>
                  <a:pt x="3982" y="3240"/>
                  <a:pt x="3982" y="3313"/>
                </a:cubicBezTo>
                <a:cubicBezTo>
                  <a:pt x="3982" y="3313"/>
                  <a:pt x="3982" y="3325"/>
                  <a:pt x="3989" y="3325"/>
                </a:cubicBezTo>
                <a:cubicBezTo>
                  <a:pt x="3989" y="3337"/>
                  <a:pt x="3996" y="3337"/>
                  <a:pt x="3996" y="3337"/>
                </a:cubicBezTo>
                <a:cubicBezTo>
                  <a:pt x="4043" y="3373"/>
                  <a:pt x="4077" y="3313"/>
                  <a:pt x="4111" y="3252"/>
                </a:cubicBezTo>
                <a:cubicBezTo>
                  <a:pt x="4111" y="3252"/>
                  <a:pt x="4118" y="3240"/>
                  <a:pt x="4118" y="3240"/>
                </a:cubicBezTo>
                <a:cubicBezTo>
                  <a:pt x="4124" y="3228"/>
                  <a:pt x="4131" y="3228"/>
                  <a:pt x="4138" y="3240"/>
                </a:cubicBezTo>
                <a:cubicBezTo>
                  <a:pt x="4144" y="3252"/>
                  <a:pt x="4138" y="3313"/>
                  <a:pt x="4138" y="3337"/>
                </a:cubicBezTo>
                <a:cubicBezTo>
                  <a:pt x="4131" y="3409"/>
                  <a:pt x="4111" y="3470"/>
                  <a:pt x="4084" y="3530"/>
                </a:cubicBezTo>
                <a:cubicBezTo>
                  <a:pt x="4050" y="3626"/>
                  <a:pt x="3996" y="3711"/>
                  <a:pt x="3969" y="3807"/>
                </a:cubicBezTo>
                <a:cubicBezTo>
                  <a:pt x="3962" y="3831"/>
                  <a:pt x="3956" y="3855"/>
                  <a:pt x="3956" y="3880"/>
                </a:cubicBezTo>
                <a:cubicBezTo>
                  <a:pt x="3956" y="3928"/>
                  <a:pt x="3982" y="3952"/>
                  <a:pt x="4009" y="3952"/>
                </a:cubicBezTo>
                <a:cubicBezTo>
                  <a:pt x="4037" y="3952"/>
                  <a:pt x="4057" y="3916"/>
                  <a:pt x="4070" y="3868"/>
                </a:cubicBezTo>
                <a:cubicBezTo>
                  <a:pt x="4077" y="3831"/>
                  <a:pt x="4084" y="3795"/>
                  <a:pt x="4097" y="3783"/>
                </a:cubicBezTo>
                <a:cubicBezTo>
                  <a:pt x="4104" y="3771"/>
                  <a:pt x="4111" y="3771"/>
                  <a:pt x="4111" y="3783"/>
                </a:cubicBezTo>
                <a:cubicBezTo>
                  <a:pt x="4111" y="3783"/>
                  <a:pt x="4111" y="3783"/>
                  <a:pt x="4111" y="3795"/>
                </a:cubicBezTo>
                <a:cubicBezTo>
                  <a:pt x="4118" y="3868"/>
                  <a:pt x="4111" y="3928"/>
                  <a:pt x="4091" y="3988"/>
                </a:cubicBezTo>
                <a:cubicBezTo>
                  <a:pt x="4077" y="4061"/>
                  <a:pt x="4050" y="4097"/>
                  <a:pt x="4023" y="4145"/>
                </a:cubicBezTo>
                <a:cubicBezTo>
                  <a:pt x="4003" y="4169"/>
                  <a:pt x="3989" y="4193"/>
                  <a:pt x="3982" y="4229"/>
                </a:cubicBezTo>
                <a:cubicBezTo>
                  <a:pt x="3969" y="4253"/>
                  <a:pt x="3969" y="4278"/>
                  <a:pt x="3969" y="4314"/>
                </a:cubicBezTo>
                <a:cubicBezTo>
                  <a:pt x="3969" y="4338"/>
                  <a:pt x="3982" y="4362"/>
                  <a:pt x="3996" y="4374"/>
                </a:cubicBezTo>
                <a:cubicBezTo>
                  <a:pt x="4016" y="4386"/>
                  <a:pt x="4037" y="4374"/>
                  <a:pt x="4050" y="4338"/>
                </a:cubicBezTo>
                <a:cubicBezTo>
                  <a:pt x="4057" y="4326"/>
                  <a:pt x="4104" y="4205"/>
                  <a:pt x="4118" y="4253"/>
                </a:cubicBezTo>
                <a:cubicBezTo>
                  <a:pt x="4124" y="4278"/>
                  <a:pt x="4111" y="4338"/>
                  <a:pt x="4111" y="4362"/>
                </a:cubicBezTo>
                <a:cubicBezTo>
                  <a:pt x="4097" y="4422"/>
                  <a:pt x="4091" y="4483"/>
                  <a:pt x="4077" y="4543"/>
                </a:cubicBezTo>
                <a:cubicBezTo>
                  <a:pt x="4050" y="4664"/>
                  <a:pt x="4003" y="4784"/>
                  <a:pt x="3956" y="4881"/>
                </a:cubicBezTo>
                <a:cubicBezTo>
                  <a:pt x="3929" y="4917"/>
                  <a:pt x="3902" y="4965"/>
                  <a:pt x="3908" y="5025"/>
                </a:cubicBezTo>
                <a:cubicBezTo>
                  <a:pt x="3908" y="5098"/>
                  <a:pt x="3962" y="5134"/>
                  <a:pt x="3996" y="5110"/>
                </a:cubicBezTo>
                <a:cubicBezTo>
                  <a:pt x="4050" y="5086"/>
                  <a:pt x="4050" y="4989"/>
                  <a:pt x="4084" y="4941"/>
                </a:cubicBezTo>
                <a:cubicBezTo>
                  <a:pt x="4091" y="4941"/>
                  <a:pt x="4091" y="4941"/>
                  <a:pt x="4091" y="4941"/>
                </a:cubicBezTo>
                <a:cubicBezTo>
                  <a:pt x="4104" y="4941"/>
                  <a:pt x="4104" y="4965"/>
                  <a:pt x="4104" y="4977"/>
                </a:cubicBezTo>
                <a:cubicBezTo>
                  <a:pt x="4091" y="5074"/>
                  <a:pt x="4077" y="5158"/>
                  <a:pt x="4050" y="5242"/>
                </a:cubicBezTo>
                <a:cubicBezTo>
                  <a:pt x="3706" y="4965"/>
                  <a:pt x="3706" y="4965"/>
                  <a:pt x="3706" y="4965"/>
                </a:cubicBezTo>
                <a:cubicBezTo>
                  <a:pt x="3692" y="4929"/>
                  <a:pt x="3672" y="4905"/>
                  <a:pt x="3659" y="4881"/>
                </a:cubicBezTo>
                <a:cubicBezTo>
                  <a:pt x="3645" y="4844"/>
                  <a:pt x="3632" y="4808"/>
                  <a:pt x="3611" y="4784"/>
                </a:cubicBezTo>
                <a:cubicBezTo>
                  <a:pt x="3598" y="4748"/>
                  <a:pt x="3530" y="4531"/>
                  <a:pt x="3584" y="4495"/>
                </a:cubicBezTo>
                <a:cubicBezTo>
                  <a:pt x="3591" y="4483"/>
                  <a:pt x="3604" y="4495"/>
                  <a:pt x="3618" y="4519"/>
                </a:cubicBezTo>
                <a:cubicBezTo>
                  <a:pt x="3625" y="4531"/>
                  <a:pt x="3632" y="4543"/>
                  <a:pt x="3638" y="4567"/>
                </a:cubicBezTo>
                <a:cubicBezTo>
                  <a:pt x="3659" y="4603"/>
                  <a:pt x="3686" y="4627"/>
                  <a:pt x="3719" y="4627"/>
                </a:cubicBezTo>
                <a:cubicBezTo>
                  <a:pt x="3726" y="4627"/>
                  <a:pt x="3733" y="4615"/>
                  <a:pt x="3739" y="4615"/>
                </a:cubicBezTo>
                <a:cubicBezTo>
                  <a:pt x="3746" y="4603"/>
                  <a:pt x="3753" y="4579"/>
                  <a:pt x="3753" y="4555"/>
                </a:cubicBezTo>
                <a:cubicBezTo>
                  <a:pt x="3753" y="4495"/>
                  <a:pt x="3733" y="4422"/>
                  <a:pt x="3706" y="4374"/>
                </a:cubicBezTo>
                <a:cubicBezTo>
                  <a:pt x="3686" y="4314"/>
                  <a:pt x="3665" y="4253"/>
                  <a:pt x="3645" y="4193"/>
                </a:cubicBezTo>
                <a:cubicBezTo>
                  <a:pt x="3618" y="4121"/>
                  <a:pt x="3591" y="4061"/>
                  <a:pt x="3591" y="3976"/>
                </a:cubicBezTo>
                <a:cubicBezTo>
                  <a:pt x="3632" y="3904"/>
                  <a:pt x="3672" y="4133"/>
                  <a:pt x="3733" y="4109"/>
                </a:cubicBezTo>
                <a:cubicBezTo>
                  <a:pt x="3773" y="4085"/>
                  <a:pt x="3753" y="3976"/>
                  <a:pt x="3726" y="3916"/>
                </a:cubicBezTo>
                <a:cubicBezTo>
                  <a:pt x="3672" y="3771"/>
                  <a:pt x="3638" y="3602"/>
                  <a:pt x="3618" y="3433"/>
                </a:cubicBezTo>
                <a:cubicBezTo>
                  <a:pt x="3604" y="3349"/>
                  <a:pt x="3598" y="3265"/>
                  <a:pt x="3591" y="3180"/>
                </a:cubicBezTo>
                <a:cubicBezTo>
                  <a:pt x="3591" y="3144"/>
                  <a:pt x="3591" y="2963"/>
                  <a:pt x="3551" y="3023"/>
                </a:cubicBezTo>
                <a:cubicBezTo>
                  <a:pt x="3537" y="3035"/>
                  <a:pt x="3530" y="3059"/>
                  <a:pt x="3530" y="3084"/>
                </a:cubicBezTo>
                <a:cubicBezTo>
                  <a:pt x="3510" y="3228"/>
                  <a:pt x="3490" y="3373"/>
                  <a:pt x="3469" y="3518"/>
                </a:cubicBezTo>
                <a:cubicBezTo>
                  <a:pt x="3456" y="3626"/>
                  <a:pt x="3449" y="3783"/>
                  <a:pt x="3409" y="3880"/>
                </a:cubicBezTo>
                <a:cubicBezTo>
                  <a:pt x="3389" y="3928"/>
                  <a:pt x="3362" y="3964"/>
                  <a:pt x="3362" y="4036"/>
                </a:cubicBezTo>
                <a:cubicBezTo>
                  <a:pt x="3362" y="4036"/>
                  <a:pt x="3362" y="4048"/>
                  <a:pt x="3362" y="4048"/>
                </a:cubicBezTo>
                <a:cubicBezTo>
                  <a:pt x="3368" y="4061"/>
                  <a:pt x="3368" y="4061"/>
                  <a:pt x="3375" y="4073"/>
                </a:cubicBezTo>
                <a:cubicBezTo>
                  <a:pt x="3422" y="4097"/>
                  <a:pt x="3456" y="4036"/>
                  <a:pt x="3483" y="3976"/>
                </a:cubicBezTo>
                <a:cubicBezTo>
                  <a:pt x="3490" y="3976"/>
                  <a:pt x="3490" y="3964"/>
                  <a:pt x="3497" y="3964"/>
                </a:cubicBezTo>
                <a:cubicBezTo>
                  <a:pt x="3503" y="3952"/>
                  <a:pt x="3510" y="3952"/>
                  <a:pt x="3510" y="3964"/>
                </a:cubicBezTo>
                <a:cubicBezTo>
                  <a:pt x="3524" y="3988"/>
                  <a:pt x="3517" y="4036"/>
                  <a:pt x="3510" y="4061"/>
                </a:cubicBezTo>
                <a:cubicBezTo>
                  <a:pt x="3503" y="4133"/>
                  <a:pt x="3490" y="4205"/>
                  <a:pt x="3463" y="4253"/>
                </a:cubicBezTo>
                <a:cubicBezTo>
                  <a:pt x="3422" y="4350"/>
                  <a:pt x="3375" y="4434"/>
                  <a:pt x="3341" y="4531"/>
                </a:cubicBezTo>
                <a:cubicBezTo>
                  <a:pt x="3334" y="4555"/>
                  <a:pt x="3328" y="4579"/>
                  <a:pt x="3334" y="4603"/>
                </a:cubicBezTo>
                <a:cubicBezTo>
                  <a:pt x="3334" y="4651"/>
                  <a:pt x="3362" y="4676"/>
                  <a:pt x="3382" y="4676"/>
                </a:cubicBezTo>
                <a:cubicBezTo>
                  <a:pt x="3416" y="4676"/>
                  <a:pt x="3436" y="4639"/>
                  <a:pt x="3442" y="4591"/>
                </a:cubicBezTo>
                <a:cubicBezTo>
                  <a:pt x="3449" y="4555"/>
                  <a:pt x="3456" y="4519"/>
                  <a:pt x="3476" y="4507"/>
                </a:cubicBezTo>
                <a:cubicBezTo>
                  <a:pt x="3483" y="4507"/>
                  <a:pt x="3483" y="4495"/>
                  <a:pt x="3490" y="4507"/>
                </a:cubicBezTo>
                <a:cubicBezTo>
                  <a:pt x="3490" y="4507"/>
                  <a:pt x="3490" y="4519"/>
                  <a:pt x="3490" y="4519"/>
                </a:cubicBezTo>
                <a:cubicBezTo>
                  <a:pt x="3490" y="4591"/>
                  <a:pt x="3483" y="4651"/>
                  <a:pt x="3469" y="4712"/>
                </a:cubicBezTo>
                <a:cubicBezTo>
                  <a:pt x="3463" y="4736"/>
                  <a:pt x="3463" y="4748"/>
                  <a:pt x="3456" y="4760"/>
                </a:cubicBezTo>
                <a:cubicBezTo>
                  <a:pt x="3064" y="4434"/>
                  <a:pt x="3064" y="4434"/>
                  <a:pt x="3064" y="4434"/>
                </a:cubicBezTo>
                <a:cubicBezTo>
                  <a:pt x="3044" y="4398"/>
                  <a:pt x="3031" y="4362"/>
                  <a:pt x="3011" y="4326"/>
                </a:cubicBezTo>
                <a:cubicBezTo>
                  <a:pt x="2990" y="4278"/>
                  <a:pt x="2970" y="4229"/>
                  <a:pt x="2963" y="4157"/>
                </a:cubicBezTo>
                <a:cubicBezTo>
                  <a:pt x="2957" y="4145"/>
                  <a:pt x="2950" y="4085"/>
                  <a:pt x="2950" y="4073"/>
                </a:cubicBezTo>
                <a:cubicBezTo>
                  <a:pt x="2963" y="4036"/>
                  <a:pt x="2984" y="4085"/>
                  <a:pt x="2990" y="4097"/>
                </a:cubicBezTo>
                <a:cubicBezTo>
                  <a:pt x="2997" y="4133"/>
                  <a:pt x="3011" y="4157"/>
                  <a:pt x="3024" y="4193"/>
                </a:cubicBezTo>
                <a:cubicBezTo>
                  <a:pt x="3031" y="4217"/>
                  <a:pt x="3044" y="4229"/>
                  <a:pt x="3058" y="4253"/>
                </a:cubicBezTo>
                <a:cubicBezTo>
                  <a:pt x="3071" y="4266"/>
                  <a:pt x="3085" y="4266"/>
                  <a:pt x="3098" y="4253"/>
                </a:cubicBezTo>
                <a:cubicBezTo>
                  <a:pt x="3119" y="4241"/>
                  <a:pt x="3125" y="4205"/>
                  <a:pt x="3125" y="4169"/>
                </a:cubicBezTo>
                <a:cubicBezTo>
                  <a:pt x="3132" y="4109"/>
                  <a:pt x="3119" y="4061"/>
                  <a:pt x="3098" y="4012"/>
                </a:cubicBezTo>
                <a:cubicBezTo>
                  <a:pt x="3078" y="3964"/>
                  <a:pt x="3058" y="3916"/>
                  <a:pt x="3038" y="3880"/>
                </a:cubicBezTo>
                <a:cubicBezTo>
                  <a:pt x="3017" y="3843"/>
                  <a:pt x="3004" y="3819"/>
                  <a:pt x="2990" y="3783"/>
                </a:cubicBezTo>
                <a:cubicBezTo>
                  <a:pt x="2977" y="3747"/>
                  <a:pt x="2909" y="3530"/>
                  <a:pt x="2957" y="3494"/>
                </a:cubicBezTo>
                <a:cubicBezTo>
                  <a:pt x="2970" y="3494"/>
                  <a:pt x="2984" y="3506"/>
                  <a:pt x="2990" y="3518"/>
                </a:cubicBezTo>
                <a:cubicBezTo>
                  <a:pt x="3004" y="3530"/>
                  <a:pt x="3011" y="3554"/>
                  <a:pt x="3017" y="3566"/>
                </a:cubicBezTo>
                <a:cubicBezTo>
                  <a:pt x="3038" y="3602"/>
                  <a:pt x="3064" y="3626"/>
                  <a:pt x="3092" y="3626"/>
                </a:cubicBezTo>
                <a:cubicBezTo>
                  <a:pt x="3098" y="3626"/>
                  <a:pt x="3112" y="3626"/>
                  <a:pt x="3112" y="3614"/>
                </a:cubicBezTo>
                <a:cubicBezTo>
                  <a:pt x="3125" y="3602"/>
                  <a:pt x="3125" y="3578"/>
                  <a:pt x="3125" y="3554"/>
                </a:cubicBezTo>
                <a:cubicBezTo>
                  <a:pt x="3125" y="3494"/>
                  <a:pt x="3105" y="3433"/>
                  <a:pt x="3085" y="3373"/>
                </a:cubicBezTo>
                <a:cubicBezTo>
                  <a:pt x="3058" y="3313"/>
                  <a:pt x="3044" y="3252"/>
                  <a:pt x="3024" y="3192"/>
                </a:cubicBezTo>
                <a:cubicBezTo>
                  <a:pt x="2997" y="3120"/>
                  <a:pt x="2970" y="3059"/>
                  <a:pt x="2963" y="2975"/>
                </a:cubicBezTo>
                <a:cubicBezTo>
                  <a:pt x="3011" y="2903"/>
                  <a:pt x="3051" y="3144"/>
                  <a:pt x="3105" y="3108"/>
                </a:cubicBezTo>
                <a:cubicBezTo>
                  <a:pt x="3146" y="3084"/>
                  <a:pt x="3132" y="2975"/>
                  <a:pt x="3105" y="2915"/>
                </a:cubicBezTo>
                <a:cubicBezTo>
                  <a:pt x="3051" y="2770"/>
                  <a:pt x="3017" y="2613"/>
                  <a:pt x="2990" y="2444"/>
                </a:cubicBezTo>
                <a:cubicBezTo>
                  <a:pt x="2984" y="2360"/>
                  <a:pt x="2977" y="2276"/>
                  <a:pt x="2970" y="2191"/>
                </a:cubicBezTo>
                <a:cubicBezTo>
                  <a:pt x="2970" y="2155"/>
                  <a:pt x="2970" y="1974"/>
                  <a:pt x="2923" y="2022"/>
                </a:cubicBezTo>
                <a:cubicBezTo>
                  <a:pt x="2909" y="2034"/>
                  <a:pt x="2909" y="2058"/>
                  <a:pt x="2902" y="2095"/>
                </a:cubicBezTo>
                <a:cubicBezTo>
                  <a:pt x="2889" y="2239"/>
                  <a:pt x="2869" y="2372"/>
                  <a:pt x="2848" y="2517"/>
                </a:cubicBezTo>
                <a:cubicBezTo>
                  <a:pt x="2835" y="2625"/>
                  <a:pt x="2822" y="2782"/>
                  <a:pt x="2781" y="2879"/>
                </a:cubicBezTo>
                <a:cubicBezTo>
                  <a:pt x="2761" y="2927"/>
                  <a:pt x="2734" y="2963"/>
                  <a:pt x="2741" y="3035"/>
                </a:cubicBezTo>
                <a:cubicBezTo>
                  <a:pt x="2741" y="3047"/>
                  <a:pt x="2741" y="3047"/>
                  <a:pt x="2741" y="3059"/>
                </a:cubicBezTo>
                <a:cubicBezTo>
                  <a:pt x="2741" y="3059"/>
                  <a:pt x="2747" y="3072"/>
                  <a:pt x="2754" y="3072"/>
                </a:cubicBezTo>
                <a:cubicBezTo>
                  <a:pt x="2801" y="3096"/>
                  <a:pt x="2828" y="3035"/>
                  <a:pt x="2862" y="2987"/>
                </a:cubicBezTo>
                <a:cubicBezTo>
                  <a:pt x="2862" y="2975"/>
                  <a:pt x="2869" y="2963"/>
                  <a:pt x="2876" y="2963"/>
                </a:cubicBezTo>
                <a:cubicBezTo>
                  <a:pt x="2876" y="2963"/>
                  <a:pt x="2882" y="2963"/>
                  <a:pt x="2889" y="2963"/>
                </a:cubicBezTo>
                <a:cubicBezTo>
                  <a:pt x="2902" y="2987"/>
                  <a:pt x="2889" y="3035"/>
                  <a:pt x="2889" y="3059"/>
                </a:cubicBezTo>
                <a:cubicBezTo>
                  <a:pt x="2882" y="3132"/>
                  <a:pt x="2862" y="3204"/>
                  <a:pt x="2842" y="3265"/>
                </a:cubicBezTo>
                <a:cubicBezTo>
                  <a:pt x="2801" y="3349"/>
                  <a:pt x="2747" y="3433"/>
                  <a:pt x="2720" y="3542"/>
                </a:cubicBezTo>
                <a:cubicBezTo>
                  <a:pt x="2713" y="3554"/>
                  <a:pt x="2707" y="3578"/>
                  <a:pt x="2707" y="3602"/>
                </a:cubicBezTo>
                <a:cubicBezTo>
                  <a:pt x="2707" y="3650"/>
                  <a:pt x="2734" y="3675"/>
                  <a:pt x="2761" y="3675"/>
                </a:cubicBezTo>
                <a:cubicBezTo>
                  <a:pt x="2788" y="3687"/>
                  <a:pt x="2808" y="3638"/>
                  <a:pt x="2822" y="3590"/>
                </a:cubicBezTo>
                <a:cubicBezTo>
                  <a:pt x="2828" y="3554"/>
                  <a:pt x="2835" y="3530"/>
                  <a:pt x="2848" y="3506"/>
                </a:cubicBezTo>
                <a:cubicBezTo>
                  <a:pt x="2855" y="3506"/>
                  <a:pt x="2862" y="3506"/>
                  <a:pt x="2862" y="3506"/>
                </a:cubicBezTo>
                <a:cubicBezTo>
                  <a:pt x="2869" y="3518"/>
                  <a:pt x="2869" y="3518"/>
                  <a:pt x="2869" y="3518"/>
                </a:cubicBezTo>
                <a:cubicBezTo>
                  <a:pt x="2869" y="3590"/>
                  <a:pt x="2862" y="3663"/>
                  <a:pt x="2842" y="3723"/>
                </a:cubicBezTo>
                <a:cubicBezTo>
                  <a:pt x="2828" y="3783"/>
                  <a:pt x="2801" y="3819"/>
                  <a:pt x="2774" y="3868"/>
                </a:cubicBezTo>
                <a:cubicBezTo>
                  <a:pt x="2761" y="3904"/>
                  <a:pt x="2741" y="3928"/>
                  <a:pt x="2734" y="3964"/>
                </a:cubicBezTo>
                <a:cubicBezTo>
                  <a:pt x="2727" y="3988"/>
                  <a:pt x="2720" y="4012"/>
                  <a:pt x="2720" y="4036"/>
                </a:cubicBezTo>
                <a:cubicBezTo>
                  <a:pt x="2720" y="4061"/>
                  <a:pt x="2734" y="4097"/>
                  <a:pt x="2747" y="4097"/>
                </a:cubicBezTo>
                <a:cubicBezTo>
                  <a:pt x="2768" y="4121"/>
                  <a:pt x="2788" y="4097"/>
                  <a:pt x="2801" y="4073"/>
                </a:cubicBezTo>
                <a:cubicBezTo>
                  <a:pt x="2808" y="4061"/>
                  <a:pt x="2855" y="3940"/>
                  <a:pt x="2869" y="3988"/>
                </a:cubicBezTo>
                <a:cubicBezTo>
                  <a:pt x="2876" y="4000"/>
                  <a:pt x="2862" y="4061"/>
                  <a:pt x="2862" y="4085"/>
                </a:cubicBezTo>
                <a:cubicBezTo>
                  <a:pt x="2855" y="4133"/>
                  <a:pt x="2842" y="4193"/>
                  <a:pt x="2835" y="4241"/>
                </a:cubicBezTo>
                <a:cubicBezTo>
                  <a:pt x="2464" y="3940"/>
                  <a:pt x="2464" y="3940"/>
                  <a:pt x="2464" y="3940"/>
                </a:cubicBezTo>
                <a:cubicBezTo>
                  <a:pt x="2450" y="3904"/>
                  <a:pt x="2430" y="3868"/>
                  <a:pt x="2410" y="3831"/>
                </a:cubicBezTo>
                <a:cubicBezTo>
                  <a:pt x="2396" y="3807"/>
                  <a:pt x="2383" y="3771"/>
                  <a:pt x="2369" y="3735"/>
                </a:cubicBezTo>
                <a:cubicBezTo>
                  <a:pt x="2349" y="3699"/>
                  <a:pt x="2282" y="3482"/>
                  <a:pt x="2336" y="3457"/>
                </a:cubicBezTo>
                <a:cubicBezTo>
                  <a:pt x="2349" y="3445"/>
                  <a:pt x="2356" y="3457"/>
                  <a:pt x="2369" y="3470"/>
                </a:cubicBezTo>
                <a:cubicBezTo>
                  <a:pt x="2376" y="3494"/>
                  <a:pt x="2383" y="3506"/>
                  <a:pt x="2390" y="3530"/>
                </a:cubicBezTo>
                <a:cubicBezTo>
                  <a:pt x="2410" y="3566"/>
                  <a:pt x="2443" y="3590"/>
                  <a:pt x="2471" y="3578"/>
                </a:cubicBezTo>
                <a:cubicBezTo>
                  <a:pt x="2477" y="3578"/>
                  <a:pt x="2484" y="3578"/>
                  <a:pt x="2491" y="3578"/>
                </a:cubicBezTo>
                <a:cubicBezTo>
                  <a:pt x="2498" y="3566"/>
                  <a:pt x="2504" y="3542"/>
                  <a:pt x="2504" y="3518"/>
                </a:cubicBezTo>
                <a:cubicBezTo>
                  <a:pt x="2504" y="3445"/>
                  <a:pt x="2484" y="3385"/>
                  <a:pt x="2464" y="3337"/>
                </a:cubicBezTo>
                <a:cubicBezTo>
                  <a:pt x="2437" y="3277"/>
                  <a:pt x="2417" y="3216"/>
                  <a:pt x="2396" y="3156"/>
                </a:cubicBezTo>
                <a:cubicBezTo>
                  <a:pt x="2376" y="3084"/>
                  <a:pt x="2349" y="3023"/>
                  <a:pt x="2342" y="2939"/>
                </a:cubicBezTo>
                <a:cubicBezTo>
                  <a:pt x="2383" y="2854"/>
                  <a:pt x="2430" y="3096"/>
                  <a:pt x="2484" y="3059"/>
                </a:cubicBezTo>
                <a:cubicBezTo>
                  <a:pt x="2525" y="3047"/>
                  <a:pt x="2504" y="2939"/>
                  <a:pt x="2484" y="2867"/>
                </a:cubicBezTo>
                <a:cubicBezTo>
                  <a:pt x="2423" y="2734"/>
                  <a:pt x="2390" y="2565"/>
                  <a:pt x="2369" y="2396"/>
                </a:cubicBezTo>
                <a:cubicBezTo>
                  <a:pt x="2362" y="2312"/>
                  <a:pt x="2349" y="2227"/>
                  <a:pt x="2342" y="2143"/>
                </a:cubicBezTo>
                <a:cubicBezTo>
                  <a:pt x="2342" y="2107"/>
                  <a:pt x="2342" y="1926"/>
                  <a:pt x="2302" y="1974"/>
                </a:cubicBezTo>
                <a:cubicBezTo>
                  <a:pt x="2288" y="1998"/>
                  <a:pt x="2282" y="2022"/>
                  <a:pt x="2282" y="2046"/>
                </a:cubicBezTo>
                <a:cubicBezTo>
                  <a:pt x="2261" y="2191"/>
                  <a:pt x="2248" y="2336"/>
                  <a:pt x="2228" y="2481"/>
                </a:cubicBezTo>
                <a:cubicBezTo>
                  <a:pt x="2207" y="2589"/>
                  <a:pt x="2201" y="2734"/>
                  <a:pt x="2160" y="2830"/>
                </a:cubicBezTo>
                <a:cubicBezTo>
                  <a:pt x="2140" y="2891"/>
                  <a:pt x="2113" y="2927"/>
                  <a:pt x="2113" y="2999"/>
                </a:cubicBezTo>
                <a:cubicBezTo>
                  <a:pt x="2113" y="2999"/>
                  <a:pt x="2113" y="3011"/>
                  <a:pt x="2113" y="3011"/>
                </a:cubicBezTo>
                <a:cubicBezTo>
                  <a:pt x="2120" y="3023"/>
                  <a:pt x="2126" y="3023"/>
                  <a:pt x="2126" y="3023"/>
                </a:cubicBezTo>
                <a:cubicBezTo>
                  <a:pt x="2173" y="3059"/>
                  <a:pt x="2207" y="2999"/>
                  <a:pt x="2234" y="2939"/>
                </a:cubicBezTo>
                <a:cubicBezTo>
                  <a:pt x="2241" y="2927"/>
                  <a:pt x="2248" y="2927"/>
                  <a:pt x="2248" y="2915"/>
                </a:cubicBezTo>
                <a:cubicBezTo>
                  <a:pt x="2255" y="2915"/>
                  <a:pt x="2261" y="2915"/>
                  <a:pt x="2268" y="2927"/>
                </a:cubicBezTo>
                <a:cubicBezTo>
                  <a:pt x="2275" y="2939"/>
                  <a:pt x="2268" y="2999"/>
                  <a:pt x="2268" y="3023"/>
                </a:cubicBezTo>
                <a:cubicBezTo>
                  <a:pt x="2261" y="3096"/>
                  <a:pt x="2241" y="3156"/>
                  <a:pt x="2214" y="3216"/>
                </a:cubicBezTo>
                <a:cubicBezTo>
                  <a:pt x="2173" y="3313"/>
                  <a:pt x="2126" y="3397"/>
                  <a:pt x="2092" y="3494"/>
                </a:cubicBezTo>
                <a:cubicBezTo>
                  <a:pt x="2086" y="3518"/>
                  <a:pt x="2086" y="3542"/>
                  <a:pt x="2086" y="3566"/>
                </a:cubicBezTo>
                <a:cubicBezTo>
                  <a:pt x="2086" y="3614"/>
                  <a:pt x="2113" y="3638"/>
                  <a:pt x="2133" y="3638"/>
                </a:cubicBezTo>
                <a:cubicBezTo>
                  <a:pt x="2167" y="3638"/>
                  <a:pt x="2187" y="3602"/>
                  <a:pt x="2194" y="3554"/>
                </a:cubicBezTo>
                <a:cubicBezTo>
                  <a:pt x="2201" y="3518"/>
                  <a:pt x="2214" y="3482"/>
                  <a:pt x="2228" y="3470"/>
                </a:cubicBezTo>
                <a:cubicBezTo>
                  <a:pt x="2234" y="3457"/>
                  <a:pt x="2241" y="3457"/>
                  <a:pt x="2241" y="3470"/>
                </a:cubicBezTo>
                <a:cubicBezTo>
                  <a:pt x="2241" y="3470"/>
                  <a:pt x="2241" y="3470"/>
                  <a:pt x="2241" y="3482"/>
                </a:cubicBezTo>
                <a:cubicBezTo>
                  <a:pt x="2248" y="3542"/>
                  <a:pt x="2234" y="3614"/>
                  <a:pt x="2221" y="3675"/>
                </a:cubicBezTo>
                <a:cubicBezTo>
                  <a:pt x="2214" y="3699"/>
                  <a:pt x="2214" y="3711"/>
                  <a:pt x="2207" y="3723"/>
                </a:cubicBezTo>
                <a:cubicBezTo>
                  <a:pt x="1782" y="3373"/>
                  <a:pt x="1782" y="3373"/>
                  <a:pt x="1782" y="3373"/>
                </a:cubicBezTo>
                <a:cubicBezTo>
                  <a:pt x="1775" y="3373"/>
                  <a:pt x="1775" y="3361"/>
                  <a:pt x="1775" y="3361"/>
                </a:cubicBezTo>
                <a:cubicBezTo>
                  <a:pt x="1748" y="3289"/>
                  <a:pt x="1721" y="3228"/>
                  <a:pt x="1715" y="3144"/>
                </a:cubicBezTo>
                <a:cubicBezTo>
                  <a:pt x="1762" y="3059"/>
                  <a:pt x="1802" y="3301"/>
                  <a:pt x="1863" y="3265"/>
                </a:cubicBezTo>
                <a:cubicBezTo>
                  <a:pt x="1903" y="3252"/>
                  <a:pt x="1883" y="3144"/>
                  <a:pt x="1856" y="3072"/>
                </a:cubicBezTo>
                <a:cubicBezTo>
                  <a:pt x="1802" y="2939"/>
                  <a:pt x="1768" y="2770"/>
                  <a:pt x="1748" y="2601"/>
                </a:cubicBezTo>
                <a:cubicBezTo>
                  <a:pt x="1735" y="2517"/>
                  <a:pt x="1728" y="2432"/>
                  <a:pt x="1721" y="2348"/>
                </a:cubicBezTo>
                <a:cubicBezTo>
                  <a:pt x="1721" y="2312"/>
                  <a:pt x="1721" y="2131"/>
                  <a:pt x="1681" y="2179"/>
                </a:cubicBezTo>
                <a:cubicBezTo>
                  <a:pt x="1667" y="2203"/>
                  <a:pt x="1661" y="2227"/>
                  <a:pt x="1654" y="2251"/>
                </a:cubicBezTo>
                <a:cubicBezTo>
                  <a:pt x="1640" y="2396"/>
                  <a:pt x="1620" y="2541"/>
                  <a:pt x="1600" y="2686"/>
                </a:cubicBezTo>
                <a:cubicBezTo>
                  <a:pt x="1586" y="2794"/>
                  <a:pt x="1580" y="2939"/>
                  <a:pt x="1539" y="3035"/>
                </a:cubicBezTo>
                <a:cubicBezTo>
                  <a:pt x="1519" y="3072"/>
                  <a:pt x="1505" y="3108"/>
                  <a:pt x="1498" y="3144"/>
                </a:cubicBezTo>
                <a:cubicBezTo>
                  <a:pt x="1134" y="2842"/>
                  <a:pt x="1134" y="2842"/>
                  <a:pt x="1134" y="2842"/>
                </a:cubicBezTo>
                <a:cubicBezTo>
                  <a:pt x="1114" y="2782"/>
                  <a:pt x="1100" y="2722"/>
                  <a:pt x="1114" y="2649"/>
                </a:cubicBezTo>
                <a:cubicBezTo>
                  <a:pt x="1161" y="2662"/>
                  <a:pt x="1175" y="2818"/>
                  <a:pt x="1229" y="2818"/>
                </a:cubicBezTo>
                <a:cubicBezTo>
                  <a:pt x="1262" y="2818"/>
                  <a:pt x="1276" y="2722"/>
                  <a:pt x="1269" y="2662"/>
                </a:cubicBezTo>
                <a:cubicBezTo>
                  <a:pt x="1255" y="2517"/>
                  <a:pt x="1188" y="2420"/>
                  <a:pt x="1141" y="2312"/>
                </a:cubicBezTo>
                <a:cubicBezTo>
                  <a:pt x="1120" y="2264"/>
                  <a:pt x="1100" y="2215"/>
                  <a:pt x="1087" y="2143"/>
                </a:cubicBezTo>
                <a:cubicBezTo>
                  <a:pt x="1087" y="2131"/>
                  <a:pt x="1073" y="2071"/>
                  <a:pt x="1080" y="2058"/>
                </a:cubicBezTo>
                <a:cubicBezTo>
                  <a:pt x="1094" y="2022"/>
                  <a:pt x="1114" y="2071"/>
                  <a:pt x="1120" y="2083"/>
                </a:cubicBezTo>
                <a:cubicBezTo>
                  <a:pt x="1127" y="2119"/>
                  <a:pt x="1141" y="2143"/>
                  <a:pt x="1154" y="2179"/>
                </a:cubicBezTo>
                <a:cubicBezTo>
                  <a:pt x="1161" y="2203"/>
                  <a:pt x="1168" y="2227"/>
                  <a:pt x="1181" y="2239"/>
                </a:cubicBezTo>
                <a:cubicBezTo>
                  <a:pt x="1195" y="2251"/>
                  <a:pt x="1215" y="2264"/>
                  <a:pt x="1229" y="2251"/>
                </a:cubicBezTo>
                <a:cubicBezTo>
                  <a:pt x="1249" y="2227"/>
                  <a:pt x="1255" y="2191"/>
                  <a:pt x="1255" y="2155"/>
                </a:cubicBezTo>
                <a:cubicBezTo>
                  <a:pt x="1255" y="2095"/>
                  <a:pt x="1249" y="2046"/>
                  <a:pt x="1229" y="1998"/>
                </a:cubicBezTo>
                <a:cubicBezTo>
                  <a:pt x="1208" y="1950"/>
                  <a:pt x="1188" y="1902"/>
                  <a:pt x="1168" y="1866"/>
                </a:cubicBezTo>
                <a:cubicBezTo>
                  <a:pt x="1148" y="1829"/>
                  <a:pt x="1134" y="1805"/>
                  <a:pt x="1120" y="1769"/>
                </a:cubicBezTo>
                <a:cubicBezTo>
                  <a:pt x="1100" y="1733"/>
                  <a:pt x="1040" y="1516"/>
                  <a:pt x="1087" y="1480"/>
                </a:cubicBezTo>
                <a:cubicBezTo>
                  <a:pt x="1100" y="1480"/>
                  <a:pt x="1114" y="1492"/>
                  <a:pt x="1120" y="1504"/>
                </a:cubicBezTo>
                <a:cubicBezTo>
                  <a:pt x="1127" y="1516"/>
                  <a:pt x="1134" y="1540"/>
                  <a:pt x="1148" y="1552"/>
                </a:cubicBezTo>
                <a:cubicBezTo>
                  <a:pt x="1161" y="1588"/>
                  <a:pt x="1195" y="1612"/>
                  <a:pt x="1222" y="1612"/>
                </a:cubicBezTo>
                <a:cubicBezTo>
                  <a:pt x="1229" y="1612"/>
                  <a:pt x="1235" y="1612"/>
                  <a:pt x="1242" y="1600"/>
                </a:cubicBezTo>
                <a:cubicBezTo>
                  <a:pt x="1255" y="1588"/>
                  <a:pt x="1255" y="1564"/>
                  <a:pt x="1255" y="1540"/>
                </a:cubicBezTo>
                <a:cubicBezTo>
                  <a:pt x="1255" y="1480"/>
                  <a:pt x="1235" y="1419"/>
                  <a:pt x="1215" y="1359"/>
                </a:cubicBezTo>
                <a:cubicBezTo>
                  <a:pt x="1188" y="1299"/>
                  <a:pt x="1175" y="1238"/>
                  <a:pt x="1148" y="1178"/>
                </a:cubicBezTo>
                <a:cubicBezTo>
                  <a:pt x="1127" y="1106"/>
                  <a:pt x="1100" y="1045"/>
                  <a:pt x="1094" y="961"/>
                </a:cubicBezTo>
                <a:cubicBezTo>
                  <a:pt x="1134" y="889"/>
                  <a:pt x="1181" y="1130"/>
                  <a:pt x="1235" y="1094"/>
                </a:cubicBezTo>
                <a:cubicBezTo>
                  <a:pt x="1276" y="1070"/>
                  <a:pt x="1255" y="961"/>
                  <a:pt x="1235" y="901"/>
                </a:cubicBezTo>
                <a:cubicBezTo>
                  <a:pt x="1181" y="756"/>
                  <a:pt x="1141" y="599"/>
                  <a:pt x="1120" y="430"/>
                </a:cubicBezTo>
                <a:cubicBezTo>
                  <a:pt x="1114" y="346"/>
                  <a:pt x="1107" y="262"/>
                  <a:pt x="1100" y="177"/>
                </a:cubicBezTo>
                <a:cubicBezTo>
                  <a:pt x="1094" y="141"/>
                  <a:pt x="1100" y="-40"/>
                  <a:pt x="1053" y="8"/>
                </a:cubicBezTo>
                <a:cubicBezTo>
                  <a:pt x="1040" y="20"/>
                  <a:pt x="1040" y="56"/>
                  <a:pt x="1033" y="81"/>
                </a:cubicBezTo>
                <a:cubicBezTo>
                  <a:pt x="1012" y="225"/>
                  <a:pt x="999" y="358"/>
                  <a:pt x="979" y="503"/>
                </a:cubicBezTo>
                <a:cubicBezTo>
                  <a:pt x="959" y="611"/>
                  <a:pt x="952" y="768"/>
                  <a:pt x="911" y="865"/>
                </a:cubicBezTo>
                <a:cubicBezTo>
                  <a:pt x="891" y="913"/>
                  <a:pt x="864" y="949"/>
                  <a:pt x="864" y="1021"/>
                </a:cubicBezTo>
                <a:cubicBezTo>
                  <a:pt x="864" y="1033"/>
                  <a:pt x="864" y="1033"/>
                  <a:pt x="871" y="1045"/>
                </a:cubicBezTo>
                <a:cubicBezTo>
                  <a:pt x="871" y="1045"/>
                  <a:pt x="878" y="1057"/>
                  <a:pt x="878" y="1057"/>
                </a:cubicBezTo>
                <a:cubicBezTo>
                  <a:pt x="925" y="1082"/>
                  <a:pt x="959" y="1021"/>
                  <a:pt x="985" y="973"/>
                </a:cubicBezTo>
                <a:cubicBezTo>
                  <a:pt x="992" y="961"/>
                  <a:pt x="999" y="949"/>
                  <a:pt x="999" y="949"/>
                </a:cubicBezTo>
                <a:cubicBezTo>
                  <a:pt x="1006" y="949"/>
                  <a:pt x="1012" y="949"/>
                  <a:pt x="1019" y="949"/>
                </a:cubicBezTo>
                <a:cubicBezTo>
                  <a:pt x="1026" y="973"/>
                  <a:pt x="1019" y="1033"/>
                  <a:pt x="1019" y="1045"/>
                </a:cubicBezTo>
                <a:cubicBezTo>
                  <a:pt x="1012" y="1118"/>
                  <a:pt x="992" y="1190"/>
                  <a:pt x="965" y="1250"/>
                </a:cubicBezTo>
                <a:cubicBezTo>
                  <a:pt x="932" y="1347"/>
                  <a:pt x="878" y="1419"/>
                  <a:pt x="850" y="1528"/>
                </a:cubicBezTo>
                <a:cubicBezTo>
                  <a:pt x="844" y="1540"/>
                  <a:pt x="837" y="1564"/>
                  <a:pt x="837" y="1588"/>
                </a:cubicBezTo>
                <a:cubicBezTo>
                  <a:pt x="837" y="1636"/>
                  <a:pt x="864" y="1661"/>
                  <a:pt x="891" y="1673"/>
                </a:cubicBezTo>
                <a:cubicBezTo>
                  <a:pt x="918" y="1673"/>
                  <a:pt x="938" y="1624"/>
                  <a:pt x="952" y="1576"/>
                </a:cubicBezTo>
                <a:cubicBezTo>
                  <a:pt x="959" y="1552"/>
                  <a:pt x="965" y="1516"/>
                  <a:pt x="979" y="1492"/>
                </a:cubicBezTo>
                <a:cubicBezTo>
                  <a:pt x="985" y="1492"/>
                  <a:pt x="992" y="1492"/>
                  <a:pt x="992" y="1492"/>
                </a:cubicBezTo>
                <a:cubicBezTo>
                  <a:pt x="992" y="1504"/>
                  <a:pt x="992" y="1504"/>
                  <a:pt x="992" y="1504"/>
                </a:cubicBezTo>
                <a:cubicBezTo>
                  <a:pt x="999" y="1576"/>
                  <a:pt x="992" y="1648"/>
                  <a:pt x="972" y="1709"/>
                </a:cubicBezTo>
                <a:cubicBezTo>
                  <a:pt x="959" y="1769"/>
                  <a:pt x="932" y="1805"/>
                  <a:pt x="905" y="1866"/>
                </a:cubicBezTo>
                <a:cubicBezTo>
                  <a:pt x="884" y="1890"/>
                  <a:pt x="871" y="1914"/>
                  <a:pt x="864" y="1950"/>
                </a:cubicBezTo>
                <a:cubicBezTo>
                  <a:pt x="850" y="1974"/>
                  <a:pt x="850" y="1998"/>
                  <a:pt x="850" y="2022"/>
                </a:cubicBezTo>
                <a:cubicBezTo>
                  <a:pt x="850" y="2046"/>
                  <a:pt x="864" y="2083"/>
                  <a:pt x="878" y="2083"/>
                </a:cubicBezTo>
                <a:cubicBezTo>
                  <a:pt x="898" y="2107"/>
                  <a:pt x="918" y="2083"/>
                  <a:pt x="932" y="2058"/>
                </a:cubicBezTo>
                <a:cubicBezTo>
                  <a:pt x="938" y="2046"/>
                  <a:pt x="979" y="1926"/>
                  <a:pt x="999" y="1974"/>
                </a:cubicBezTo>
                <a:cubicBezTo>
                  <a:pt x="1006" y="1986"/>
                  <a:pt x="992" y="2046"/>
                  <a:pt x="985" y="2071"/>
                </a:cubicBezTo>
                <a:cubicBezTo>
                  <a:pt x="979" y="2131"/>
                  <a:pt x="972" y="2203"/>
                  <a:pt x="959" y="2264"/>
                </a:cubicBezTo>
                <a:cubicBezTo>
                  <a:pt x="932" y="2384"/>
                  <a:pt x="884" y="2493"/>
                  <a:pt x="837" y="2589"/>
                </a:cubicBezTo>
                <a:cubicBezTo>
                  <a:pt x="837" y="2589"/>
                  <a:pt x="837" y="2589"/>
                  <a:pt x="830" y="2589"/>
                </a:cubicBezTo>
                <a:cubicBezTo>
                  <a:pt x="601" y="2408"/>
                  <a:pt x="601" y="2408"/>
                  <a:pt x="601" y="2408"/>
                </a:cubicBezTo>
                <a:cubicBezTo>
                  <a:pt x="587" y="2360"/>
                  <a:pt x="560" y="2312"/>
                  <a:pt x="540" y="2276"/>
                </a:cubicBezTo>
                <a:cubicBezTo>
                  <a:pt x="526" y="2239"/>
                  <a:pt x="506" y="2215"/>
                  <a:pt x="493" y="2179"/>
                </a:cubicBezTo>
                <a:cubicBezTo>
                  <a:pt x="479" y="2143"/>
                  <a:pt x="412" y="1926"/>
                  <a:pt x="466" y="1890"/>
                </a:cubicBezTo>
                <a:cubicBezTo>
                  <a:pt x="472" y="1890"/>
                  <a:pt x="486" y="1902"/>
                  <a:pt x="500" y="1914"/>
                </a:cubicBezTo>
                <a:cubicBezTo>
                  <a:pt x="506" y="1926"/>
                  <a:pt x="513" y="1950"/>
                  <a:pt x="520" y="1962"/>
                </a:cubicBezTo>
                <a:cubicBezTo>
                  <a:pt x="540" y="1998"/>
                  <a:pt x="567" y="2022"/>
                  <a:pt x="601" y="2022"/>
                </a:cubicBezTo>
                <a:cubicBezTo>
                  <a:pt x="608" y="2022"/>
                  <a:pt x="614" y="2022"/>
                  <a:pt x="621" y="2010"/>
                </a:cubicBezTo>
                <a:cubicBezTo>
                  <a:pt x="628" y="1998"/>
                  <a:pt x="635" y="1974"/>
                  <a:pt x="635" y="1950"/>
                </a:cubicBezTo>
                <a:cubicBezTo>
                  <a:pt x="635" y="1890"/>
                  <a:pt x="614" y="1829"/>
                  <a:pt x="587" y="1769"/>
                </a:cubicBezTo>
                <a:cubicBezTo>
                  <a:pt x="567" y="1721"/>
                  <a:pt x="547" y="1648"/>
                  <a:pt x="526" y="1588"/>
                </a:cubicBezTo>
                <a:cubicBezTo>
                  <a:pt x="500" y="1516"/>
                  <a:pt x="472" y="1455"/>
                  <a:pt x="466" y="1371"/>
                </a:cubicBezTo>
                <a:cubicBezTo>
                  <a:pt x="513" y="1299"/>
                  <a:pt x="554" y="1540"/>
                  <a:pt x="614" y="1504"/>
                </a:cubicBezTo>
                <a:cubicBezTo>
                  <a:pt x="655" y="1480"/>
                  <a:pt x="635" y="1371"/>
                  <a:pt x="608" y="1311"/>
                </a:cubicBezTo>
                <a:cubicBezTo>
                  <a:pt x="554" y="1166"/>
                  <a:pt x="520" y="1009"/>
                  <a:pt x="500" y="840"/>
                </a:cubicBezTo>
                <a:cubicBezTo>
                  <a:pt x="486" y="756"/>
                  <a:pt x="479" y="672"/>
                  <a:pt x="472" y="587"/>
                </a:cubicBezTo>
                <a:cubicBezTo>
                  <a:pt x="472" y="551"/>
                  <a:pt x="472" y="370"/>
                  <a:pt x="432" y="418"/>
                </a:cubicBezTo>
                <a:cubicBezTo>
                  <a:pt x="419" y="430"/>
                  <a:pt x="412" y="467"/>
                  <a:pt x="412" y="491"/>
                </a:cubicBezTo>
                <a:cubicBezTo>
                  <a:pt x="391" y="635"/>
                  <a:pt x="371" y="780"/>
                  <a:pt x="351" y="913"/>
                </a:cubicBezTo>
                <a:cubicBezTo>
                  <a:pt x="338" y="1033"/>
                  <a:pt x="331" y="1178"/>
                  <a:pt x="290" y="1275"/>
                </a:cubicBezTo>
                <a:cubicBezTo>
                  <a:pt x="270" y="1323"/>
                  <a:pt x="243" y="1359"/>
                  <a:pt x="243" y="1431"/>
                </a:cubicBezTo>
                <a:cubicBezTo>
                  <a:pt x="243" y="1443"/>
                  <a:pt x="243" y="1443"/>
                  <a:pt x="243" y="1455"/>
                </a:cubicBezTo>
                <a:cubicBezTo>
                  <a:pt x="250" y="1455"/>
                  <a:pt x="250" y="1468"/>
                  <a:pt x="257" y="1468"/>
                </a:cubicBezTo>
                <a:cubicBezTo>
                  <a:pt x="304" y="1492"/>
                  <a:pt x="338" y="1431"/>
                  <a:pt x="365" y="1383"/>
                </a:cubicBezTo>
                <a:cubicBezTo>
                  <a:pt x="371" y="1371"/>
                  <a:pt x="371" y="1359"/>
                  <a:pt x="378" y="1359"/>
                </a:cubicBezTo>
                <a:cubicBezTo>
                  <a:pt x="385" y="1359"/>
                  <a:pt x="391" y="1359"/>
                  <a:pt x="391" y="1359"/>
                </a:cubicBezTo>
                <a:cubicBezTo>
                  <a:pt x="405" y="1383"/>
                  <a:pt x="398" y="1443"/>
                  <a:pt x="391" y="1455"/>
                </a:cubicBezTo>
                <a:cubicBezTo>
                  <a:pt x="385" y="1528"/>
                  <a:pt x="371" y="1600"/>
                  <a:pt x="344" y="1661"/>
                </a:cubicBezTo>
                <a:cubicBezTo>
                  <a:pt x="304" y="1757"/>
                  <a:pt x="257" y="1829"/>
                  <a:pt x="223" y="1938"/>
                </a:cubicBezTo>
                <a:cubicBezTo>
                  <a:pt x="216" y="1962"/>
                  <a:pt x="209" y="1974"/>
                  <a:pt x="216" y="1998"/>
                </a:cubicBezTo>
                <a:cubicBezTo>
                  <a:pt x="216" y="2046"/>
                  <a:pt x="243" y="2071"/>
                  <a:pt x="263" y="2083"/>
                </a:cubicBezTo>
                <a:cubicBezTo>
                  <a:pt x="297" y="2083"/>
                  <a:pt x="311" y="2034"/>
                  <a:pt x="324" y="1986"/>
                </a:cubicBezTo>
                <a:cubicBezTo>
                  <a:pt x="331" y="1962"/>
                  <a:pt x="338" y="1926"/>
                  <a:pt x="358" y="1902"/>
                </a:cubicBezTo>
                <a:cubicBezTo>
                  <a:pt x="358" y="1902"/>
                  <a:pt x="365" y="1902"/>
                  <a:pt x="371" y="1902"/>
                </a:cubicBezTo>
                <a:cubicBezTo>
                  <a:pt x="371" y="1914"/>
                  <a:pt x="371" y="1914"/>
                  <a:pt x="371" y="1914"/>
                </a:cubicBezTo>
                <a:cubicBezTo>
                  <a:pt x="371" y="1986"/>
                  <a:pt x="365" y="2058"/>
                  <a:pt x="351" y="2119"/>
                </a:cubicBezTo>
                <a:cubicBezTo>
                  <a:pt x="344" y="2143"/>
                  <a:pt x="338" y="2155"/>
                  <a:pt x="331" y="2179"/>
                </a:cubicBezTo>
                <a:cubicBezTo>
                  <a:pt x="0" y="1902"/>
                  <a:pt x="0" y="1902"/>
                  <a:pt x="0" y="1902"/>
                </a:cubicBezTo>
                <a:cubicBezTo>
                  <a:pt x="0" y="21560"/>
                  <a:pt x="0" y="21560"/>
                  <a:pt x="0" y="21560"/>
                </a:cubicBezTo>
                <a:cubicBezTo>
                  <a:pt x="21600" y="21560"/>
                  <a:pt x="21600" y="21560"/>
                  <a:pt x="21600" y="21560"/>
                </a:cubicBezTo>
                <a:cubicBezTo>
                  <a:pt x="21600" y="10850"/>
                  <a:pt x="21600" y="10850"/>
                  <a:pt x="21600" y="10850"/>
                </a:cubicBezTo>
                <a:cubicBezTo>
                  <a:pt x="21600" y="10621"/>
                  <a:pt x="21600" y="10621"/>
                  <a:pt x="21600" y="10621"/>
                </a:cubicBezTo>
                <a:cubicBezTo>
                  <a:pt x="21600" y="5592"/>
                  <a:pt x="21600" y="5592"/>
                  <a:pt x="21600" y="5592"/>
                </a:cubicBezTo>
                <a:lnTo>
                  <a:pt x="21310" y="5592"/>
                </a:lnTo>
                <a:close/>
                <a:moveTo>
                  <a:pt x="8066" y="8511"/>
                </a:moveTo>
                <a:cubicBezTo>
                  <a:pt x="8080" y="8475"/>
                  <a:pt x="8100" y="8523"/>
                  <a:pt x="8107" y="8535"/>
                </a:cubicBezTo>
                <a:cubicBezTo>
                  <a:pt x="8114" y="8571"/>
                  <a:pt x="8127" y="8595"/>
                  <a:pt x="8134" y="8619"/>
                </a:cubicBezTo>
                <a:cubicBezTo>
                  <a:pt x="8073" y="8571"/>
                  <a:pt x="8073" y="8571"/>
                  <a:pt x="8073" y="8571"/>
                </a:cubicBezTo>
                <a:cubicBezTo>
                  <a:pt x="8066" y="8547"/>
                  <a:pt x="8066" y="8523"/>
                  <a:pt x="8066" y="8511"/>
                </a:cubicBezTo>
                <a:close/>
                <a:moveTo>
                  <a:pt x="7985" y="8426"/>
                </a:moveTo>
                <a:cubicBezTo>
                  <a:pt x="7985" y="8426"/>
                  <a:pt x="7985" y="8463"/>
                  <a:pt x="7979" y="8487"/>
                </a:cubicBezTo>
                <a:cubicBezTo>
                  <a:pt x="7938" y="8463"/>
                  <a:pt x="7938" y="8463"/>
                  <a:pt x="7938" y="8463"/>
                </a:cubicBezTo>
                <a:cubicBezTo>
                  <a:pt x="7951" y="8426"/>
                  <a:pt x="7972" y="8390"/>
                  <a:pt x="7985" y="8426"/>
                </a:cubicBezTo>
                <a:close/>
                <a:moveTo>
                  <a:pt x="7189" y="7715"/>
                </a:moveTo>
                <a:cubicBezTo>
                  <a:pt x="7196" y="7679"/>
                  <a:pt x="7202" y="7642"/>
                  <a:pt x="7216" y="7630"/>
                </a:cubicBezTo>
                <a:cubicBezTo>
                  <a:pt x="7222" y="7618"/>
                  <a:pt x="7229" y="7618"/>
                  <a:pt x="7229" y="7630"/>
                </a:cubicBezTo>
                <a:cubicBezTo>
                  <a:pt x="7229" y="7630"/>
                  <a:pt x="7229" y="7630"/>
                  <a:pt x="7236" y="7642"/>
                </a:cubicBezTo>
                <a:cubicBezTo>
                  <a:pt x="7236" y="7703"/>
                  <a:pt x="7229" y="7775"/>
                  <a:pt x="7209" y="7835"/>
                </a:cubicBezTo>
                <a:cubicBezTo>
                  <a:pt x="7209" y="7847"/>
                  <a:pt x="7209" y="7847"/>
                  <a:pt x="7209" y="7859"/>
                </a:cubicBezTo>
                <a:cubicBezTo>
                  <a:pt x="7135" y="7799"/>
                  <a:pt x="7135" y="7799"/>
                  <a:pt x="7135" y="7799"/>
                </a:cubicBezTo>
                <a:cubicBezTo>
                  <a:pt x="7162" y="7787"/>
                  <a:pt x="7175" y="7751"/>
                  <a:pt x="7189" y="7715"/>
                </a:cubicBezTo>
                <a:close/>
                <a:moveTo>
                  <a:pt x="1613" y="3144"/>
                </a:moveTo>
                <a:cubicBezTo>
                  <a:pt x="1613" y="3132"/>
                  <a:pt x="1620" y="3132"/>
                  <a:pt x="1627" y="3132"/>
                </a:cubicBezTo>
                <a:cubicBezTo>
                  <a:pt x="1633" y="3120"/>
                  <a:pt x="1640" y="3120"/>
                  <a:pt x="1640" y="3132"/>
                </a:cubicBezTo>
                <a:cubicBezTo>
                  <a:pt x="1654" y="3144"/>
                  <a:pt x="1640" y="3204"/>
                  <a:pt x="1640" y="3228"/>
                </a:cubicBezTo>
                <a:cubicBezTo>
                  <a:pt x="1640" y="3240"/>
                  <a:pt x="1640" y="3252"/>
                  <a:pt x="1640" y="3252"/>
                </a:cubicBezTo>
                <a:cubicBezTo>
                  <a:pt x="1573" y="3204"/>
                  <a:pt x="1573" y="3204"/>
                  <a:pt x="1573" y="3204"/>
                </a:cubicBezTo>
                <a:cubicBezTo>
                  <a:pt x="1586" y="3192"/>
                  <a:pt x="1600" y="3168"/>
                  <a:pt x="1613" y="3144"/>
                </a:cubicBezTo>
                <a:close/>
                <a:moveTo>
                  <a:pt x="965" y="2662"/>
                </a:moveTo>
                <a:cubicBezTo>
                  <a:pt x="972" y="2662"/>
                  <a:pt x="972" y="2649"/>
                  <a:pt x="972" y="2649"/>
                </a:cubicBezTo>
                <a:cubicBezTo>
                  <a:pt x="985" y="2662"/>
                  <a:pt x="985" y="2674"/>
                  <a:pt x="979" y="2686"/>
                </a:cubicBezTo>
                <a:cubicBezTo>
                  <a:pt x="979" y="2698"/>
                  <a:pt x="979" y="2710"/>
                  <a:pt x="979" y="2710"/>
                </a:cubicBezTo>
                <a:cubicBezTo>
                  <a:pt x="952" y="2686"/>
                  <a:pt x="952" y="2686"/>
                  <a:pt x="952" y="2686"/>
                </a:cubicBezTo>
                <a:cubicBezTo>
                  <a:pt x="952" y="2674"/>
                  <a:pt x="959" y="2674"/>
                  <a:pt x="965" y="2662"/>
                </a:cubicBezTo>
                <a:close/>
                <a:moveTo>
                  <a:pt x="21141" y="5532"/>
                </a:moveTo>
                <a:cubicBezTo>
                  <a:pt x="21155" y="5532"/>
                  <a:pt x="21168" y="5544"/>
                  <a:pt x="21175" y="5556"/>
                </a:cubicBezTo>
                <a:cubicBezTo>
                  <a:pt x="21182" y="5568"/>
                  <a:pt x="21188" y="5580"/>
                  <a:pt x="21195" y="5592"/>
                </a:cubicBezTo>
                <a:cubicBezTo>
                  <a:pt x="21121" y="5592"/>
                  <a:pt x="21121" y="5592"/>
                  <a:pt x="21121" y="5592"/>
                </a:cubicBezTo>
                <a:cubicBezTo>
                  <a:pt x="21121" y="5568"/>
                  <a:pt x="21128" y="5544"/>
                  <a:pt x="21141" y="5532"/>
                </a:cubicBezTo>
                <a:close/>
                <a:moveTo>
                  <a:pt x="21033" y="5544"/>
                </a:moveTo>
                <a:cubicBezTo>
                  <a:pt x="21040" y="5544"/>
                  <a:pt x="21047" y="5544"/>
                  <a:pt x="21047" y="5544"/>
                </a:cubicBezTo>
                <a:cubicBezTo>
                  <a:pt x="21047" y="5556"/>
                  <a:pt x="21053" y="5556"/>
                  <a:pt x="21053" y="5556"/>
                </a:cubicBezTo>
                <a:cubicBezTo>
                  <a:pt x="21053" y="5568"/>
                  <a:pt x="21053" y="5580"/>
                  <a:pt x="21053" y="5592"/>
                </a:cubicBezTo>
                <a:cubicBezTo>
                  <a:pt x="21013" y="5592"/>
                  <a:pt x="21013" y="5592"/>
                  <a:pt x="21013" y="5592"/>
                </a:cubicBezTo>
                <a:cubicBezTo>
                  <a:pt x="21020" y="5580"/>
                  <a:pt x="21026" y="5556"/>
                  <a:pt x="21033" y="5544"/>
                </a:cubicBezTo>
                <a:close/>
                <a:moveTo>
                  <a:pt x="15599" y="9415"/>
                </a:moveTo>
                <a:cubicBezTo>
                  <a:pt x="15579" y="9451"/>
                  <a:pt x="15579" y="9451"/>
                  <a:pt x="15579" y="9451"/>
                </a:cubicBezTo>
                <a:cubicBezTo>
                  <a:pt x="15572" y="9451"/>
                  <a:pt x="15572" y="9451"/>
                  <a:pt x="15572" y="9451"/>
                </a:cubicBezTo>
                <a:cubicBezTo>
                  <a:pt x="15565" y="9427"/>
                  <a:pt x="15559" y="9391"/>
                  <a:pt x="15559" y="9355"/>
                </a:cubicBezTo>
                <a:cubicBezTo>
                  <a:pt x="15572" y="9379"/>
                  <a:pt x="15586" y="9403"/>
                  <a:pt x="15599" y="9415"/>
                </a:cubicBezTo>
                <a:close/>
                <a:moveTo>
                  <a:pt x="15329" y="9391"/>
                </a:moveTo>
                <a:cubicBezTo>
                  <a:pt x="15356" y="9319"/>
                  <a:pt x="15397" y="9246"/>
                  <a:pt x="15430" y="9295"/>
                </a:cubicBezTo>
                <a:cubicBezTo>
                  <a:pt x="15430" y="9355"/>
                  <a:pt x="15410" y="9415"/>
                  <a:pt x="15377" y="9451"/>
                </a:cubicBezTo>
                <a:cubicBezTo>
                  <a:pt x="15302" y="9451"/>
                  <a:pt x="15302" y="9451"/>
                  <a:pt x="15302" y="9451"/>
                </a:cubicBezTo>
                <a:cubicBezTo>
                  <a:pt x="15316" y="9439"/>
                  <a:pt x="15322" y="9415"/>
                  <a:pt x="15329" y="9391"/>
                </a:cubicBezTo>
                <a:close/>
                <a:moveTo>
                  <a:pt x="13365" y="9379"/>
                </a:moveTo>
                <a:cubicBezTo>
                  <a:pt x="13379" y="9379"/>
                  <a:pt x="13392" y="9379"/>
                  <a:pt x="13399" y="9403"/>
                </a:cubicBezTo>
                <a:cubicBezTo>
                  <a:pt x="13405" y="9415"/>
                  <a:pt x="13412" y="9439"/>
                  <a:pt x="13426" y="9451"/>
                </a:cubicBezTo>
                <a:cubicBezTo>
                  <a:pt x="13426" y="9451"/>
                  <a:pt x="13432" y="9464"/>
                  <a:pt x="13432" y="9464"/>
                </a:cubicBezTo>
                <a:cubicBezTo>
                  <a:pt x="13358" y="9512"/>
                  <a:pt x="13358" y="9512"/>
                  <a:pt x="13358" y="9512"/>
                </a:cubicBezTo>
                <a:cubicBezTo>
                  <a:pt x="13345" y="9451"/>
                  <a:pt x="13345" y="9391"/>
                  <a:pt x="13365" y="9379"/>
                </a:cubicBezTo>
                <a:close/>
                <a:moveTo>
                  <a:pt x="12818" y="9753"/>
                </a:moveTo>
                <a:cubicBezTo>
                  <a:pt x="12839" y="9753"/>
                  <a:pt x="12859" y="9789"/>
                  <a:pt x="12872" y="9825"/>
                </a:cubicBezTo>
                <a:cubicBezTo>
                  <a:pt x="12818" y="9849"/>
                  <a:pt x="12818" y="9849"/>
                  <a:pt x="12818" y="9849"/>
                </a:cubicBezTo>
                <a:cubicBezTo>
                  <a:pt x="12818" y="9825"/>
                  <a:pt x="12812" y="9789"/>
                  <a:pt x="12818" y="9753"/>
                </a:cubicBezTo>
                <a:close/>
              </a:path>
            </a:pathLst>
          </a:custGeom>
          <a:solidFill>
            <a:srgbClr val="000000">
              <a:alpha val="36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Freeform 13"/>
          <p:cNvSpPr/>
          <p:nvPr/>
        </p:nvSpPr>
        <p:spPr>
          <a:xfrm>
            <a:off x="1" y="2533686"/>
            <a:ext cx="12192001" cy="4324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39" y="16414"/>
                </a:moveTo>
                <a:cubicBezTo>
                  <a:pt x="20925" y="16338"/>
                  <a:pt x="20918" y="16243"/>
                  <a:pt x="20925" y="16148"/>
                </a:cubicBezTo>
                <a:cubicBezTo>
                  <a:pt x="20972" y="16167"/>
                  <a:pt x="20986" y="16414"/>
                  <a:pt x="21040" y="16414"/>
                </a:cubicBezTo>
                <a:cubicBezTo>
                  <a:pt x="21074" y="16414"/>
                  <a:pt x="21094" y="16262"/>
                  <a:pt x="21080" y="16167"/>
                </a:cubicBezTo>
                <a:cubicBezTo>
                  <a:pt x="21067" y="15957"/>
                  <a:pt x="20999" y="15785"/>
                  <a:pt x="20952" y="15614"/>
                </a:cubicBezTo>
                <a:cubicBezTo>
                  <a:pt x="20932" y="15538"/>
                  <a:pt x="20912" y="15461"/>
                  <a:pt x="20905" y="15347"/>
                </a:cubicBezTo>
                <a:cubicBezTo>
                  <a:pt x="20898" y="15328"/>
                  <a:pt x="20891" y="15232"/>
                  <a:pt x="20891" y="15213"/>
                </a:cubicBezTo>
                <a:cubicBezTo>
                  <a:pt x="20905" y="15156"/>
                  <a:pt x="20925" y="15232"/>
                  <a:pt x="20932" y="15271"/>
                </a:cubicBezTo>
                <a:cubicBezTo>
                  <a:pt x="20939" y="15309"/>
                  <a:pt x="20952" y="15366"/>
                  <a:pt x="20965" y="15404"/>
                </a:cubicBezTo>
                <a:cubicBezTo>
                  <a:pt x="20972" y="15442"/>
                  <a:pt x="20986" y="15480"/>
                  <a:pt x="20999" y="15499"/>
                </a:cubicBezTo>
                <a:cubicBezTo>
                  <a:pt x="21013" y="15518"/>
                  <a:pt x="21026" y="15538"/>
                  <a:pt x="21040" y="15518"/>
                </a:cubicBezTo>
                <a:cubicBezTo>
                  <a:pt x="21060" y="15480"/>
                  <a:pt x="21067" y="15423"/>
                  <a:pt x="21067" y="15366"/>
                </a:cubicBezTo>
                <a:cubicBezTo>
                  <a:pt x="21074" y="15271"/>
                  <a:pt x="21060" y="15194"/>
                  <a:pt x="21040" y="15118"/>
                </a:cubicBezTo>
                <a:cubicBezTo>
                  <a:pt x="21020" y="15042"/>
                  <a:pt x="20999" y="14985"/>
                  <a:pt x="20979" y="14908"/>
                </a:cubicBezTo>
                <a:cubicBezTo>
                  <a:pt x="20959" y="14851"/>
                  <a:pt x="20945" y="14813"/>
                  <a:pt x="20932" y="14756"/>
                </a:cubicBezTo>
                <a:cubicBezTo>
                  <a:pt x="20918" y="14699"/>
                  <a:pt x="20851" y="14356"/>
                  <a:pt x="20898" y="14317"/>
                </a:cubicBezTo>
                <a:cubicBezTo>
                  <a:pt x="20912" y="14298"/>
                  <a:pt x="20925" y="14317"/>
                  <a:pt x="20932" y="14336"/>
                </a:cubicBezTo>
                <a:cubicBezTo>
                  <a:pt x="20945" y="14356"/>
                  <a:pt x="20952" y="14394"/>
                  <a:pt x="20959" y="14413"/>
                </a:cubicBezTo>
                <a:cubicBezTo>
                  <a:pt x="20979" y="14470"/>
                  <a:pt x="21006" y="14508"/>
                  <a:pt x="21033" y="14508"/>
                </a:cubicBezTo>
                <a:cubicBezTo>
                  <a:pt x="21040" y="14508"/>
                  <a:pt x="21053" y="14508"/>
                  <a:pt x="21053" y="14489"/>
                </a:cubicBezTo>
                <a:cubicBezTo>
                  <a:pt x="21067" y="14470"/>
                  <a:pt x="21067" y="14432"/>
                  <a:pt x="21067" y="14413"/>
                </a:cubicBezTo>
                <a:cubicBezTo>
                  <a:pt x="21067" y="14298"/>
                  <a:pt x="21047" y="14203"/>
                  <a:pt x="21026" y="14127"/>
                </a:cubicBezTo>
                <a:cubicBezTo>
                  <a:pt x="20999" y="14031"/>
                  <a:pt x="20986" y="13917"/>
                  <a:pt x="20965" y="13822"/>
                </a:cubicBezTo>
                <a:cubicBezTo>
                  <a:pt x="20939" y="13707"/>
                  <a:pt x="20912" y="13612"/>
                  <a:pt x="20905" y="13479"/>
                </a:cubicBezTo>
                <a:cubicBezTo>
                  <a:pt x="20952" y="13364"/>
                  <a:pt x="20992" y="13745"/>
                  <a:pt x="21047" y="13688"/>
                </a:cubicBezTo>
                <a:cubicBezTo>
                  <a:pt x="21087" y="13650"/>
                  <a:pt x="21074" y="13479"/>
                  <a:pt x="21047" y="13383"/>
                </a:cubicBezTo>
                <a:cubicBezTo>
                  <a:pt x="20992" y="13154"/>
                  <a:pt x="20959" y="12907"/>
                  <a:pt x="20939" y="12640"/>
                </a:cubicBezTo>
                <a:cubicBezTo>
                  <a:pt x="20925" y="12506"/>
                  <a:pt x="20918" y="12373"/>
                  <a:pt x="20912" y="12239"/>
                </a:cubicBezTo>
                <a:cubicBezTo>
                  <a:pt x="20912" y="12182"/>
                  <a:pt x="20912" y="11896"/>
                  <a:pt x="20864" y="11972"/>
                </a:cubicBezTo>
                <a:cubicBezTo>
                  <a:pt x="20851" y="11992"/>
                  <a:pt x="20851" y="12049"/>
                  <a:pt x="20844" y="12087"/>
                </a:cubicBezTo>
                <a:cubicBezTo>
                  <a:pt x="20830" y="12316"/>
                  <a:pt x="20810" y="12544"/>
                  <a:pt x="20790" y="12754"/>
                </a:cubicBezTo>
                <a:cubicBezTo>
                  <a:pt x="20777" y="12945"/>
                  <a:pt x="20763" y="13174"/>
                  <a:pt x="20722" y="13326"/>
                </a:cubicBezTo>
                <a:cubicBezTo>
                  <a:pt x="20702" y="13402"/>
                  <a:pt x="20675" y="13479"/>
                  <a:pt x="20682" y="13574"/>
                </a:cubicBezTo>
                <a:cubicBezTo>
                  <a:pt x="20682" y="13593"/>
                  <a:pt x="20682" y="13593"/>
                  <a:pt x="20682" y="13612"/>
                </a:cubicBezTo>
                <a:cubicBezTo>
                  <a:pt x="20682" y="13612"/>
                  <a:pt x="20689" y="13631"/>
                  <a:pt x="20695" y="13631"/>
                </a:cubicBezTo>
                <a:cubicBezTo>
                  <a:pt x="20743" y="13669"/>
                  <a:pt x="20770" y="13574"/>
                  <a:pt x="20804" y="13498"/>
                </a:cubicBezTo>
                <a:cubicBezTo>
                  <a:pt x="20804" y="13479"/>
                  <a:pt x="20810" y="13479"/>
                  <a:pt x="20817" y="13459"/>
                </a:cubicBezTo>
                <a:cubicBezTo>
                  <a:pt x="20817" y="13459"/>
                  <a:pt x="20824" y="13459"/>
                  <a:pt x="20830" y="13459"/>
                </a:cubicBezTo>
                <a:cubicBezTo>
                  <a:pt x="20844" y="13498"/>
                  <a:pt x="20830" y="13593"/>
                  <a:pt x="20830" y="13612"/>
                </a:cubicBezTo>
                <a:cubicBezTo>
                  <a:pt x="20824" y="13726"/>
                  <a:pt x="20804" y="13841"/>
                  <a:pt x="20783" y="13936"/>
                </a:cubicBezTo>
                <a:cubicBezTo>
                  <a:pt x="20743" y="14089"/>
                  <a:pt x="20689" y="14203"/>
                  <a:pt x="20662" y="14375"/>
                </a:cubicBezTo>
                <a:cubicBezTo>
                  <a:pt x="20655" y="14413"/>
                  <a:pt x="20648" y="14451"/>
                  <a:pt x="20648" y="14489"/>
                </a:cubicBezTo>
                <a:cubicBezTo>
                  <a:pt x="20648" y="14546"/>
                  <a:pt x="20675" y="14584"/>
                  <a:pt x="20702" y="14603"/>
                </a:cubicBezTo>
                <a:cubicBezTo>
                  <a:pt x="20729" y="14603"/>
                  <a:pt x="20750" y="14527"/>
                  <a:pt x="20763" y="14451"/>
                </a:cubicBezTo>
                <a:cubicBezTo>
                  <a:pt x="20770" y="14413"/>
                  <a:pt x="20777" y="14356"/>
                  <a:pt x="20790" y="14317"/>
                </a:cubicBezTo>
                <a:cubicBezTo>
                  <a:pt x="20797" y="14317"/>
                  <a:pt x="20804" y="14317"/>
                  <a:pt x="20804" y="14336"/>
                </a:cubicBezTo>
                <a:cubicBezTo>
                  <a:pt x="20810" y="14336"/>
                  <a:pt x="20810" y="14336"/>
                  <a:pt x="20810" y="14336"/>
                </a:cubicBezTo>
                <a:cubicBezTo>
                  <a:pt x="20810" y="14451"/>
                  <a:pt x="20804" y="14565"/>
                  <a:pt x="20790" y="14661"/>
                </a:cubicBezTo>
                <a:cubicBezTo>
                  <a:pt x="20770" y="14756"/>
                  <a:pt x="20743" y="14832"/>
                  <a:pt x="20716" y="14908"/>
                </a:cubicBezTo>
                <a:cubicBezTo>
                  <a:pt x="20702" y="14947"/>
                  <a:pt x="20682" y="14985"/>
                  <a:pt x="20675" y="15042"/>
                </a:cubicBezTo>
                <a:cubicBezTo>
                  <a:pt x="20669" y="15080"/>
                  <a:pt x="20662" y="15118"/>
                  <a:pt x="20662" y="15156"/>
                </a:cubicBezTo>
                <a:cubicBezTo>
                  <a:pt x="20662" y="15213"/>
                  <a:pt x="20675" y="15252"/>
                  <a:pt x="20689" y="15271"/>
                </a:cubicBezTo>
                <a:cubicBezTo>
                  <a:pt x="20709" y="15290"/>
                  <a:pt x="20729" y="15252"/>
                  <a:pt x="20743" y="15213"/>
                </a:cubicBezTo>
                <a:cubicBezTo>
                  <a:pt x="20756" y="15194"/>
                  <a:pt x="20797" y="15004"/>
                  <a:pt x="20810" y="15080"/>
                </a:cubicBezTo>
                <a:cubicBezTo>
                  <a:pt x="20817" y="15099"/>
                  <a:pt x="20804" y="15213"/>
                  <a:pt x="20804" y="15232"/>
                </a:cubicBezTo>
                <a:cubicBezTo>
                  <a:pt x="20797" y="15328"/>
                  <a:pt x="20783" y="15442"/>
                  <a:pt x="20770" y="15538"/>
                </a:cubicBezTo>
                <a:cubicBezTo>
                  <a:pt x="20743" y="15728"/>
                  <a:pt x="20702" y="15900"/>
                  <a:pt x="20648" y="16052"/>
                </a:cubicBezTo>
                <a:cubicBezTo>
                  <a:pt x="20628" y="16129"/>
                  <a:pt x="20601" y="16186"/>
                  <a:pt x="20601" y="16281"/>
                </a:cubicBezTo>
                <a:cubicBezTo>
                  <a:pt x="20601" y="16300"/>
                  <a:pt x="20601" y="16300"/>
                  <a:pt x="20601" y="16300"/>
                </a:cubicBezTo>
                <a:cubicBezTo>
                  <a:pt x="13095" y="13726"/>
                  <a:pt x="13095" y="13726"/>
                  <a:pt x="13095" y="13726"/>
                </a:cubicBezTo>
                <a:cubicBezTo>
                  <a:pt x="13034" y="13536"/>
                  <a:pt x="12994" y="13326"/>
                  <a:pt x="12967" y="13078"/>
                </a:cubicBezTo>
                <a:cubicBezTo>
                  <a:pt x="13000" y="13193"/>
                  <a:pt x="13034" y="13288"/>
                  <a:pt x="13068" y="13364"/>
                </a:cubicBezTo>
                <a:cubicBezTo>
                  <a:pt x="13095" y="13421"/>
                  <a:pt x="13129" y="13402"/>
                  <a:pt x="13135" y="13307"/>
                </a:cubicBezTo>
                <a:cubicBezTo>
                  <a:pt x="13142" y="13269"/>
                  <a:pt x="13142" y="13212"/>
                  <a:pt x="13135" y="13174"/>
                </a:cubicBezTo>
                <a:cubicBezTo>
                  <a:pt x="13135" y="13078"/>
                  <a:pt x="13129" y="12983"/>
                  <a:pt x="13115" y="12888"/>
                </a:cubicBezTo>
                <a:cubicBezTo>
                  <a:pt x="13095" y="12754"/>
                  <a:pt x="13048" y="12640"/>
                  <a:pt x="13007" y="12506"/>
                </a:cubicBezTo>
                <a:cubicBezTo>
                  <a:pt x="12974" y="12392"/>
                  <a:pt x="12940" y="12220"/>
                  <a:pt x="12953" y="12068"/>
                </a:cubicBezTo>
                <a:cubicBezTo>
                  <a:pt x="12953" y="12030"/>
                  <a:pt x="12960" y="12011"/>
                  <a:pt x="12967" y="11992"/>
                </a:cubicBezTo>
                <a:cubicBezTo>
                  <a:pt x="12980" y="11972"/>
                  <a:pt x="12994" y="12011"/>
                  <a:pt x="13007" y="12049"/>
                </a:cubicBezTo>
                <a:cubicBezTo>
                  <a:pt x="13021" y="12125"/>
                  <a:pt x="13021" y="12182"/>
                  <a:pt x="13055" y="12144"/>
                </a:cubicBezTo>
                <a:cubicBezTo>
                  <a:pt x="13082" y="12125"/>
                  <a:pt x="13095" y="12049"/>
                  <a:pt x="13095" y="11972"/>
                </a:cubicBezTo>
                <a:cubicBezTo>
                  <a:pt x="13095" y="11915"/>
                  <a:pt x="13088" y="11858"/>
                  <a:pt x="13075" y="11801"/>
                </a:cubicBezTo>
                <a:cubicBezTo>
                  <a:pt x="13021" y="11553"/>
                  <a:pt x="12913" y="11305"/>
                  <a:pt x="12933" y="10962"/>
                </a:cubicBezTo>
                <a:cubicBezTo>
                  <a:pt x="12933" y="10943"/>
                  <a:pt x="12933" y="10905"/>
                  <a:pt x="12940" y="10886"/>
                </a:cubicBezTo>
                <a:cubicBezTo>
                  <a:pt x="12953" y="10848"/>
                  <a:pt x="12980" y="10905"/>
                  <a:pt x="12994" y="10962"/>
                </a:cubicBezTo>
                <a:cubicBezTo>
                  <a:pt x="13007" y="11000"/>
                  <a:pt x="13021" y="11076"/>
                  <a:pt x="13041" y="11038"/>
                </a:cubicBezTo>
                <a:cubicBezTo>
                  <a:pt x="13061" y="11019"/>
                  <a:pt x="13061" y="10943"/>
                  <a:pt x="13055" y="10886"/>
                </a:cubicBezTo>
                <a:cubicBezTo>
                  <a:pt x="13034" y="10638"/>
                  <a:pt x="12974" y="10409"/>
                  <a:pt x="12940" y="10180"/>
                </a:cubicBezTo>
                <a:cubicBezTo>
                  <a:pt x="12926" y="10104"/>
                  <a:pt x="12920" y="10047"/>
                  <a:pt x="12920" y="9971"/>
                </a:cubicBezTo>
                <a:cubicBezTo>
                  <a:pt x="12920" y="9971"/>
                  <a:pt x="12926" y="9952"/>
                  <a:pt x="12926" y="9933"/>
                </a:cubicBezTo>
                <a:cubicBezTo>
                  <a:pt x="12933" y="9914"/>
                  <a:pt x="12947" y="9914"/>
                  <a:pt x="12953" y="9933"/>
                </a:cubicBezTo>
                <a:cubicBezTo>
                  <a:pt x="12974" y="9990"/>
                  <a:pt x="12974" y="10085"/>
                  <a:pt x="13007" y="10104"/>
                </a:cubicBezTo>
                <a:cubicBezTo>
                  <a:pt x="13041" y="10104"/>
                  <a:pt x="13061" y="10009"/>
                  <a:pt x="13061" y="9933"/>
                </a:cubicBezTo>
                <a:cubicBezTo>
                  <a:pt x="13055" y="9837"/>
                  <a:pt x="13034" y="9761"/>
                  <a:pt x="13021" y="9685"/>
                </a:cubicBezTo>
                <a:cubicBezTo>
                  <a:pt x="12906" y="9170"/>
                  <a:pt x="12906" y="8465"/>
                  <a:pt x="12832" y="7893"/>
                </a:cubicBezTo>
                <a:cubicBezTo>
                  <a:pt x="12832" y="7874"/>
                  <a:pt x="12825" y="7835"/>
                  <a:pt x="12818" y="7835"/>
                </a:cubicBezTo>
                <a:cubicBezTo>
                  <a:pt x="12805" y="7797"/>
                  <a:pt x="12785" y="7835"/>
                  <a:pt x="12778" y="7874"/>
                </a:cubicBezTo>
                <a:cubicBezTo>
                  <a:pt x="12771" y="7912"/>
                  <a:pt x="12778" y="7969"/>
                  <a:pt x="12778" y="8007"/>
                </a:cubicBezTo>
                <a:cubicBezTo>
                  <a:pt x="12791" y="8407"/>
                  <a:pt x="12764" y="8808"/>
                  <a:pt x="12744" y="9208"/>
                </a:cubicBezTo>
                <a:cubicBezTo>
                  <a:pt x="12730" y="9361"/>
                  <a:pt x="12724" y="9513"/>
                  <a:pt x="12704" y="9647"/>
                </a:cubicBezTo>
                <a:cubicBezTo>
                  <a:pt x="12677" y="9837"/>
                  <a:pt x="12643" y="10009"/>
                  <a:pt x="12616" y="10199"/>
                </a:cubicBezTo>
                <a:cubicBezTo>
                  <a:pt x="12602" y="10276"/>
                  <a:pt x="12602" y="10428"/>
                  <a:pt x="12629" y="10447"/>
                </a:cubicBezTo>
                <a:cubicBezTo>
                  <a:pt x="12677" y="10485"/>
                  <a:pt x="12704" y="10295"/>
                  <a:pt x="12751" y="10314"/>
                </a:cubicBezTo>
                <a:cubicBezTo>
                  <a:pt x="12818" y="10314"/>
                  <a:pt x="12764" y="10581"/>
                  <a:pt x="12751" y="10657"/>
                </a:cubicBezTo>
                <a:cubicBezTo>
                  <a:pt x="12717" y="10848"/>
                  <a:pt x="12663" y="11019"/>
                  <a:pt x="12663" y="11229"/>
                </a:cubicBezTo>
                <a:cubicBezTo>
                  <a:pt x="12663" y="11267"/>
                  <a:pt x="12663" y="11286"/>
                  <a:pt x="12670" y="11324"/>
                </a:cubicBezTo>
                <a:cubicBezTo>
                  <a:pt x="12710" y="11477"/>
                  <a:pt x="12764" y="11210"/>
                  <a:pt x="12778" y="11153"/>
                </a:cubicBezTo>
                <a:cubicBezTo>
                  <a:pt x="12785" y="11115"/>
                  <a:pt x="12805" y="11095"/>
                  <a:pt x="12812" y="11115"/>
                </a:cubicBezTo>
                <a:cubicBezTo>
                  <a:pt x="12825" y="11134"/>
                  <a:pt x="12825" y="11172"/>
                  <a:pt x="12825" y="11210"/>
                </a:cubicBezTo>
                <a:cubicBezTo>
                  <a:pt x="12805" y="11629"/>
                  <a:pt x="12650" y="11896"/>
                  <a:pt x="12609" y="12297"/>
                </a:cubicBezTo>
                <a:cubicBezTo>
                  <a:pt x="12609" y="12354"/>
                  <a:pt x="12602" y="12411"/>
                  <a:pt x="12616" y="12449"/>
                </a:cubicBezTo>
                <a:cubicBezTo>
                  <a:pt x="12629" y="12563"/>
                  <a:pt x="12690" y="12525"/>
                  <a:pt x="12724" y="12449"/>
                </a:cubicBezTo>
                <a:cubicBezTo>
                  <a:pt x="12744" y="12392"/>
                  <a:pt x="12758" y="12316"/>
                  <a:pt x="12778" y="12258"/>
                </a:cubicBezTo>
                <a:cubicBezTo>
                  <a:pt x="12798" y="12182"/>
                  <a:pt x="12839" y="12163"/>
                  <a:pt x="12832" y="12297"/>
                </a:cubicBezTo>
                <a:cubicBezTo>
                  <a:pt x="12825" y="12354"/>
                  <a:pt x="12818" y="12392"/>
                  <a:pt x="12805" y="12430"/>
                </a:cubicBezTo>
                <a:cubicBezTo>
                  <a:pt x="12771" y="12525"/>
                  <a:pt x="12737" y="12621"/>
                  <a:pt x="12704" y="12735"/>
                </a:cubicBezTo>
                <a:cubicBezTo>
                  <a:pt x="12683" y="12773"/>
                  <a:pt x="12663" y="12830"/>
                  <a:pt x="12650" y="12888"/>
                </a:cubicBezTo>
                <a:cubicBezTo>
                  <a:pt x="12629" y="12945"/>
                  <a:pt x="12622" y="13040"/>
                  <a:pt x="12609" y="13116"/>
                </a:cubicBezTo>
                <a:cubicBezTo>
                  <a:pt x="12602" y="13193"/>
                  <a:pt x="12595" y="13288"/>
                  <a:pt x="12616" y="13345"/>
                </a:cubicBezTo>
                <a:cubicBezTo>
                  <a:pt x="12629" y="13383"/>
                  <a:pt x="12650" y="13383"/>
                  <a:pt x="12663" y="13364"/>
                </a:cubicBezTo>
                <a:cubicBezTo>
                  <a:pt x="12677" y="13345"/>
                  <a:pt x="12690" y="13307"/>
                  <a:pt x="12704" y="13269"/>
                </a:cubicBezTo>
                <a:cubicBezTo>
                  <a:pt x="12724" y="13193"/>
                  <a:pt x="12737" y="13135"/>
                  <a:pt x="12751" y="13059"/>
                </a:cubicBezTo>
                <a:cubicBezTo>
                  <a:pt x="12758" y="13040"/>
                  <a:pt x="12771" y="13059"/>
                  <a:pt x="12778" y="13097"/>
                </a:cubicBezTo>
                <a:cubicBezTo>
                  <a:pt x="12785" y="13116"/>
                  <a:pt x="12778" y="13154"/>
                  <a:pt x="12778" y="13174"/>
                </a:cubicBezTo>
                <a:cubicBezTo>
                  <a:pt x="12771" y="13364"/>
                  <a:pt x="12744" y="13479"/>
                  <a:pt x="12697" y="13574"/>
                </a:cubicBezTo>
                <a:cubicBezTo>
                  <a:pt x="11090" y="13021"/>
                  <a:pt x="11090" y="13021"/>
                  <a:pt x="11090" y="13021"/>
                </a:cubicBezTo>
                <a:cubicBezTo>
                  <a:pt x="10233" y="12106"/>
                  <a:pt x="10233" y="12106"/>
                  <a:pt x="10233" y="12106"/>
                </a:cubicBezTo>
                <a:cubicBezTo>
                  <a:pt x="10233" y="12030"/>
                  <a:pt x="10220" y="11972"/>
                  <a:pt x="10206" y="11915"/>
                </a:cubicBezTo>
                <a:cubicBezTo>
                  <a:pt x="10186" y="11839"/>
                  <a:pt x="10166" y="11763"/>
                  <a:pt x="10145" y="11706"/>
                </a:cubicBezTo>
                <a:cubicBezTo>
                  <a:pt x="10125" y="11648"/>
                  <a:pt x="10111" y="11610"/>
                  <a:pt x="10098" y="11553"/>
                </a:cubicBezTo>
                <a:cubicBezTo>
                  <a:pt x="10085" y="11496"/>
                  <a:pt x="10017" y="11153"/>
                  <a:pt x="10064" y="11095"/>
                </a:cubicBezTo>
                <a:cubicBezTo>
                  <a:pt x="10078" y="11095"/>
                  <a:pt x="10091" y="11115"/>
                  <a:pt x="10098" y="11134"/>
                </a:cubicBezTo>
                <a:cubicBezTo>
                  <a:pt x="10111" y="11153"/>
                  <a:pt x="10118" y="11191"/>
                  <a:pt x="10125" y="11210"/>
                </a:cubicBezTo>
                <a:cubicBezTo>
                  <a:pt x="10145" y="11267"/>
                  <a:pt x="10172" y="11305"/>
                  <a:pt x="10199" y="11305"/>
                </a:cubicBezTo>
                <a:cubicBezTo>
                  <a:pt x="10206" y="11305"/>
                  <a:pt x="10220" y="11305"/>
                  <a:pt x="10220" y="11286"/>
                </a:cubicBezTo>
                <a:cubicBezTo>
                  <a:pt x="10233" y="11267"/>
                  <a:pt x="10233" y="11229"/>
                  <a:pt x="10233" y="11191"/>
                </a:cubicBezTo>
                <a:cubicBezTo>
                  <a:pt x="10233" y="11095"/>
                  <a:pt x="10213" y="11000"/>
                  <a:pt x="10192" y="10905"/>
                </a:cubicBezTo>
                <a:cubicBezTo>
                  <a:pt x="10166" y="10810"/>
                  <a:pt x="10152" y="10714"/>
                  <a:pt x="10132" y="10619"/>
                </a:cubicBezTo>
                <a:cubicBezTo>
                  <a:pt x="10105" y="10505"/>
                  <a:pt x="10078" y="10409"/>
                  <a:pt x="10071" y="10276"/>
                </a:cubicBezTo>
                <a:cubicBezTo>
                  <a:pt x="10118" y="10161"/>
                  <a:pt x="10159" y="10543"/>
                  <a:pt x="10213" y="10485"/>
                </a:cubicBezTo>
                <a:cubicBezTo>
                  <a:pt x="10253" y="10447"/>
                  <a:pt x="10240" y="10276"/>
                  <a:pt x="10213" y="10180"/>
                </a:cubicBezTo>
                <a:cubicBezTo>
                  <a:pt x="10159" y="9952"/>
                  <a:pt x="10125" y="9704"/>
                  <a:pt x="10105" y="9437"/>
                </a:cubicBezTo>
                <a:cubicBezTo>
                  <a:pt x="10091" y="9303"/>
                  <a:pt x="10085" y="9170"/>
                  <a:pt x="10078" y="9037"/>
                </a:cubicBezTo>
                <a:cubicBezTo>
                  <a:pt x="10078" y="8979"/>
                  <a:pt x="10078" y="8674"/>
                  <a:pt x="10031" y="8770"/>
                </a:cubicBezTo>
                <a:cubicBezTo>
                  <a:pt x="10017" y="8789"/>
                  <a:pt x="10017" y="8827"/>
                  <a:pt x="10010" y="8884"/>
                </a:cubicBezTo>
                <a:cubicBezTo>
                  <a:pt x="9997" y="9094"/>
                  <a:pt x="9976" y="9323"/>
                  <a:pt x="9956" y="9551"/>
                </a:cubicBezTo>
                <a:cubicBezTo>
                  <a:pt x="9943" y="9723"/>
                  <a:pt x="9929" y="9971"/>
                  <a:pt x="9896" y="10123"/>
                </a:cubicBezTo>
                <a:cubicBezTo>
                  <a:pt x="9869" y="10199"/>
                  <a:pt x="9841" y="10257"/>
                  <a:pt x="9848" y="10371"/>
                </a:cubicBezTo>
                <a:cubicBezTo>
                  <a:pt x="9848" y="10390"/>
                  <a:pt x="9848" y="10390"/>
                  <a:pt x="9848" y="10409"/>
                </a:cubicBezTo>
                <a:cubicBezTo>
                  <a:pt x="9848" y="10409"/>
                  <a:pt x="9855" y="10428"/>
                  <a:pt x="9862" y="10428"/>
                </a:cubicBezTo>
                <a:cubicBezTo>
                  <a:pt x="9909" y="10466"/>
                  <a:pt x="9936" y="10371"/>
                  <a:pt x="9970" y="10276"/>
                </a:cubicBezTo>
                <a:cubicBezTo>
                  <a:pt x="9970" y="10276"/>
                  <a:pt x="9976" y="10257"/>
                  <a:pt x="9983" y="10257"/>
                </a:cubicBezTo>
                <a:cubicBezTo>
                  <a:pt x="9990" y="10257"/>
                  <a:pt x="9990" y="10257"/>
                  <a:pt x="9997" y="10257"/>
                </a:cubicBezTo>
                <a:cubicBezTo>
                  <a:pt x="10010" y="10295"/>
                  <a:pt x="9997" y="10371"/>
                  <a:pt x="9997" y="10409"/>
                </a:cubicBezTo>
                <a:cubicBezTo>
                  <a:pt x="9990" y="10524"/>
                  <a:pt x="9970" y="10638"/>
                  <a:pt x="9950" y="10733"/>
                </a:cubicBezTo>
                <a:cubicBezTo>
                  <a:pt x="9909" y="10867"/>
                  <a:pt x="9855" y="11000"/>
                  <a:pt x="9828" y="11172"/>
                </a:cubicBezTo>
                <a:cubicBezTo>
                  <a:pt x="9821" y="11191"/>
                  <a:pt x="9815" y="11229"/>
                  <a:pt x="9815" y="11267"/>
                </a:cubicBezTo>
                <a:cubicBezTo>
                  <a:pt x="9821" y="11343"/>
                  <a:pt x="9841" y="11381"/>
                  <a:pt x="9869" y="11381"/>
                </a:cubicBezTo>
                <a:cubicBezTo>
                  <a:pt x="9902" y="11401"/>
                  <a:pt x="9916" y="11324"/>
                  <a:pt x="9929" y="11248"/>
                </a:cubicBezTo>
                <a:cubicBezTo>
                  <a:pt x="9936" y="11191"/>
                  <a:pt x="9943" y="11134"/>
                  <a:pt x="9963" y="11115"/>
                </a:cubicBezTo>
                <a:cubicBezTo>
                  <a:pt x="9963" y="11115"/>
                  <a:pt x="9970" y="11115"/>
                  <a:pt x="9970" y="11115"/>
                </a:cubicBezTo>
                <a:cubicBezTo>
                  <a:pt x="9976" y="11115"/>
                  <a:pt x="9976" y="11134"/>
                  <a:pt x="9976" y="11134"/>
                </a:cubicBezTo>
                <a:cubicBezTo>
                  <a:pt x="9976" y="11248"/>
                  <a:pt x="9970" y="11343"/>
                  <a:pt x="9956" y="11458"/>
                </a:cubicBezTo>
                <a:cubicBezTo>
                  <a:pt x="9936" y="11553"/>
                  <a:pt x="9909" y="11610"/>
                  <a:pt x="9882" y="11686"/>
                </a:cubicBezTo>
                <a:cubicBezTo>
                  <a:pt x="9882" y="11706"/>
                  <a:pt x="9875" y="11706"/>
                  <a:pt x="9875" y="11706"/>
                </a:cubicBezTo>
                <a:cubicBezTo>
                  <a:pt x="9491" y="11286"/>
                  <a:pt x="9491" y="11286"/>
                  <a:pt x="9491" y="11286"/>
                </a:cubicBezTo>
                <a:cubicBezTo>
                  <a:pt x="9477" y="11172"/>
                  <a:pt x="9436" y="11038"/>
                  <a:pt x="9403" y="10943"/>
                </a:cubicBezTo>
                <a:cubicBezTo>
                  <a:pt x="9342" y="10771"/>
                  <a:pt x="9295" y="10543"/>
                  <a:pt x="9275" y="10295"/>
                </a:cubicBezTo>
                <a:cubicBezTo>
                  <a:pt x="9301" y="10390"/>
                  <a:pt x="9335" y="10485"/>
                  <a:pt x="9369" y="10562"/>
                </a:cubicBezTo>
                <a:cubicBezTo>
                  <a:pt x="9396" y="10619"/>
                  <a:pt x="9430" y="10619"/>
                  <a:pt x="9436" y="10505"/>
                </a:cubicBezTo>
                <a:cubicBezTo>
                  <a:pt x="9443" y="10466"/>
                  <a:pt x="9443" y="10428"/>
                  <a:pt x="9443" y="10390"/>
                </a:cubicBezTo>
                <a:cubicBezTo>
                  <a:pt x="9436" y="10295"/>
                  <a:pt x="9430" y="10199"/>
                  <a:pt x="9416" y="10104"/>
                </a:cubicBezTo>
                <a:cubicBezTo>
                  <a:pt x="9396" y="9952"/>
                  <a:pt x="9349" y="9837"/>
                  <a:pt x="9308" y="9723"/>
                </a:cubicBezTo>
                <a:cubicBezTo>
                  <a:pt x="9275" y="9589"/>
                  <a:pt x="9241" y="9437"/>
                  <a:pt x="9254" y="9265"/>
                </a:cubicBezTo>
                <a:cubicBezTo>
                  <a:pt x="9254" y="9246"/>
                  <a:pt x="9261" y="9227"/>
                  <a:pt x="9268" y="9208"/>
                </a:cubicBezTo>
                <a:cubicBezTo>
                  <a:pt x="9281" y="9189"/>
                  <a:pt x="9301" y="9227"/>
                  <a:pt x="9308" y="9246"/>
                </a:cubicBezTo>
                <a:cubicBezTo>
                  <a:pt x="9322" y="9342"/>
                  <a:pt x="9322" y="9399"/>
                  <a:pt x="9356" y="9361"/>
                </a:cubicBezTo>
                <a:cubicBezTo>
                  <a:pt x="9382" y="9342"/>
                  <a:pt x="9403" y="9246"/>
                  <a:pt x="9396" y="9189"/>
                </a:cubicBezTo>
                <a:cubicBezTo>
                  <a:pt x="9396" y="9113"/>
                  <a:pt x="9389" y="9075"/>
                  <a:pt x="9376" y="9017"/>
                </a:cubicBezTo>
                <a:cubicBezTo>
                  <a:pt x="9322" y="8751"/>
                  <a:pt x="9214" y="8503"/>
                  <a:pt x="9234" y="8179"/>
                </a:cubicBezTo>
                <a:cubicBezTo>
                  <a:pt x="9234" y="8141"/>
                  <a:pt x="9234" y="8121"/>
                  <a:pt x="9241" y="8102"/>
                </a:cubicBezTo>
                <a:cubicBezTo>
                  <a:pt x="9261" y="8064"/>
                  <a:pt x="9281" y="8121"/>
                  <a:pt x="9295" y="8160"/>
                </a:cubicBezTo>
                <a:cubicBezTo>
                  <a:pt x="9308" y="8217"/>
                  <a:pt x="9322" y="8274"/>
                  <a:pt x="9342" y="8255"/>
                </a:cubicBezTo>
                <a:cubicBezTo>
                  <a:pt x="9362" y="8236"/>
                  <a:pt x="9362" y="8160"/>
                  <a:pt x="9356" y="8102"/>
                </a:cubicBezTo>
                <a:cubicBezTo>
                  <a:pt x="9335" y="7855"/>
                  <a:pt x="9281" y="7626"/>
                  <a:pt x="9241" y="7378"/>
                </a:cubicBezTo>
                <a:cubicBezTo>
                  <a:pt x="9227" y="7321"/>
                  <a:pt x="9221" y="7244"/>
                  <a:pt x="9227" y="7187"/>
                </a:cubicBezTo>
                <a:cubicBezTo>
                  <a:pt x="9227" y="7168"/>
                  <a:pt x="9227" y="7168"/>
                  <a:pt x="9227" y="7149"/>
                </a:cubicBezTo>
                <a:cubicBezTo>
                  <a:pt x="9234" y="7130"/>
                  <a:pt x="9248" y="7130"/>
                  <a:pt x="9261" y="7149"/>
                </a:cubicBezTo>
                <a:cubicBezTo>
                  <a:pt x="9275" y="7206"/>
                  <a:pt x="9281" y="7302"/>
                  <a:pt x="9308" y="7302"/>
                </a:cubicBezTo>
                <a:cubicBezTo>
                  <a:pt x="9342" y="7321"/>
                  <a:pt x="9362" y="7225"/>
                  <a:pt x="9362" y="7130"/>
                </a:cubicBezTo>
                <a:cubicBezTo>
                  <a:pt x="9356" y="7054"/>
                  <a:pt x="9342" y="6978"/>
                  <a:pt x="9322" y="6901"/>
                </a:cubicBezTo>
                <a:cubicBezTo>
                  <a:pt x="9207" y="6368"/>
                  <a:pt x="9207" y="5681"/>
                  <a:pt x="9133" y="5090"/>
                </a:cubicBezTo>
                <a:cubicBezTo>
                  <a:pt x="9133" y="5071"/>
                  <a:pt x="9126" y="5052"/>
                  <a:pt x="9119" y="5033"/>
                </a:cubicBezTo>
                <a:cubicBezTo>
                  <a:pt x="9106" y="5014"/>
                  <a:pt x="9086" y="5033"/>
                  <a:pt x="9079" y="5090"/>
                </a:cubicBezTo>
                <a:cubicBezTo>
                  <a:pt x="9072" y="5128"/>
                  <a:pt x="9079" y="5166"/>
                  <a:pt x="9079" y="5224"/>
                </a:cubicBezTo>
                <a:cubicBezTo>
                  <a:pt x="9092" y="5624"/>
                  <a:pt x="9072" y="6024"/>
                  <a:pt x="9045" y="6425"/>
                </a:cubicBezTo>
                <a:cubicBezTo>
                  <a:pt x="9031" y="6558"/>
                  <a:pt x="9025" y="6711"/>
                  <a:pt x="9005" y="6863"/>
                </a:cubicBezTo>
                <a:cubicBezTo>
                  <a:pt x="8978" y="7054"/>
                  <a:pt x="8944" y="7225"/>
                  <a:pt x="8917" y="7397"/>
                </a:cubicBezTo>
                <a:cubicBezTo>
                  <a:pt x="8903" y="7492"/>
                  <a:pt x="8903" y="7626"/>
                  <a:pt x="8937" y="7664"/>
                </a:cubicBezTo>
                <a:cubicBezTo>
                  <a:pt x="8978" y="7702"/>
                  <a:pt x="9005" y="7511"/>
                  <a:pt x="9052" y="7511"/>
                </a:cubicBezTo>
                <a:cubicBezTo>
                  <a:pt x="9119" y="7530"/>
                  <a:pt x="9065" y="7797"/>
                  <a:pt x="9052" y="7874"/>
                </a:cubicBezTo>
                <a:cubicBezTo>
                  <a:pt x="9018" y="8064"/>
                  <a:pt x="8964" y="8236"/>
                  <a:pt x="8964" y="8446"/>
                </a:cubicBezTo>
                <a:cubicBezTo>
                  <a:pt x="8964" y="8465"/>
                  <a:pt x="8964" y="8503"/>
                  <a:pt x="8971" y="8522"/>
                </a:cubicBezTo>
                <a:cubicBezTo>
                  <a:pt x="9011" y="8693"/>
                  <a:pt x="9065" y="8426"/>
                  <a:pt x="9079" y="8350"/>
                </a:cubicBezTo>
                <a:cubicBezTo>
                  <a:pt x="9086" y="8331"/>
                  <a:pt x="9106" y="8293"/>
                  <a:pt x="9112" y="8331"/>
                </a:cubicBezTo>
                <a:cubicBezTo>
                  <a:pt x="9126" y="8350"/>
                  <a:pt x="9126" y="8388"/>
                  <a:pt x="9126" y="8426"/>
                </a:cubicBezTo>
                <a:cubicBezTo>
                  <a:pt x="9112" y="8846"/>
                  <a:pt x="8957" y="9113"/>
                  <a:pt x="8917" y="9513"/>
                </a:cubicBezTo>
                <a:cubicBezTo>
                  <a:pt x="8910" y="9551"/>
                  <a:pt x="8903" y="9608"/>
                  <a:pt x="8917" y="9666"/>
                </a:cubicBezTo>
                <a:cubicBezTo>
                  <a:pt x="8930" y="9761"/>
                  <a:pt x="8991" y="9742"/>
                  <a:pt x="9025" y="9666"/>
                </a:cubicBezTo>
                <a:cubicBezTo>
                  <a:pt x="9045" y="9589"/>
                  <a:pt x="9059" y="9513"/>
                  <a:pt x="9079" y="9456"/>
                </a:cubicBezTo>
                <a:cubicBezTo>
                  <a:pt x="9099" y="9399"/>
                  <a:pt x="9140" y="9361"/>
                  <a:pt x="9133" y="9513"/>
                </a:cubicBezTo>
                <a:cubicBezTo>
                  <a:pt x="9126" y="9551"/>
                  <a:pt x="9119" y="9589"/>
                  <a:pt x="9106" y="9628"/>
                </a:cubicBezTo>
                <a:cubicBezTo>
                  <a:pt x="9072" y="9742"/>
                  <a:pt x="9038" y="9837"/>
                  <a:pt x="9005" y="9933"/>
                </a:cubicBezTo>
                <a:cubicBezTo>
                  <a:pt x="8984" y="9990"/>
                  <a:pt x="8964" y="10028"/>
                  <a:pt x="8951" y="10085"/>
                </a:cubicBezTo>
                <a:cubicBezTo>
                  <a:pt x="8930" y="10161"/>
                  <a:pt x="8924" y="10238"/>
                  <a:pt x="8910" y="10333"/>
                </a:cubicBezTo>
                <a:cubicBezTo>
                  <a:pt x="8903" y="10409"/>
                  <a:pt x="8896" y="10505"/>
                  <a:pt x="8917" y="10562"/>
                </a:cubicBezTo>
                <a:cubicBezTo>
                  <a:pt x="8930" y="10581"/>
                  <a:pt x="8951" y="10581"/>
                  <a:pt x="8964" y="10562"/>
                </a:cubicBezTo>
                <a:cubicBezTo>
                  <a:pt x="8984" y="10543"/>
                  <a:pt x="8991" y="10505"/>
                  <a:pt x="9005" y="10466"/>
                </a:cubicBezTo>
                <a:cubicBezTo>
                  <a:pt x="9025" y="10409"/>
                  <a:pt x="9038" y="10352"/>
                  <a:pt x="9052" y="10276"/>
                </a:cubicBezTo>
                <a:cubicBezTo>
                  <a:pt x="9065" y="10257"/>
                  <a:pt x="9072" y="10276"/>
                  <a:pt x="9079" y="10295"/>
                </a:cubicBezTo>
                <a:cubicBezTo>
                  <a:pt x="9086" y="10333"/>
                  <a:pt x="9086" y="10352"/>
                  <a:pt x="9079" y="10390"/>
                </a:cubicBezTo>
                <a:cubicBezTo>
                  <a:pt x="9072" y="10562"/>
                  <a:pt x="9045" y="10657"/>
                  <a:pt x="9011" y="10771"/>
                </a:cubicBezTo>
                <a:cubicBezTo>
                  <a:pt x="8761" y="10505"/>
                  <a:pt x="8761" y="10505"/>
                  <a:pt x="8761" y="10505"/>
                </a:cubicBezTo>
                <a:cubicBezTo>
                  <a:pt x="8491" y="10505"/>
                  <a:pt x="8491" y="10505"/>
                  <a:pt x="8491" y="10505"/>
                </a:cubicBezTo>
                <a:cubicBezTo>
                  <a:pt x="8471" y="10352"/>
                  <a:pt x="8444" y="10219"/>
                  <a:pt x="8411" y="10085"/>
                </a:cubicBezTo>
                <a:cubicBezTo>
                  <a:pt x="8377" y="9971"/>
                  <a:pt x="8316" y="9856"/>
                  <a:pt x="8336" y="9685"/>
                </a:cubicBezTo>
                <a:cubicBezTo>
                  <a:pt x="8336" y="9666"/>
                  <a:pt x="8343" y="9647"/>
                  <a:pt x="8350" y="9628"/>
                </a:cubicBezTo>
                <a:cubicBezTo>
                  <a:pt x="8356" y="9608"/>
                  <a:pt x="8377" y="9608"/>
                  <a:pt x="8384" y="9628"/>
                </a:cubicBezTo>
                <a:cubicBezTo>
                  <a:pt x="8397" y="9647"/>
                  <a:pt x="8404" y="9666"/>
                  <a:pt x="8417" y="9704"/>
                </a:cubicBezTo>
                <a:cubicBezTo>
                  <a:pt x="8424" y="9742"/>
                  <a:pt x="8478" y="9990"/>
                  <a:pt x="8505" y="9856"/>
                </a:cubicBezTo>
                <a:cubicBezTo>
                  <a:pt x="8505" y="9837"/>
                  <a:pt x="8505" y="9818"/>
                  <a:pt x="8505" y="9799"/>
                </a:cubicBezTo>
                <a:cubicBezTo>
                  <a:pt x="8505" y="9608"/>
                  <a:pt x="8478" y="9418"/>
                  <a:pt x="8444" y="9246"/>
                </a:cubicBezTo>
                <a:cubicBezTo>
                  <a:pt x="8404" y="9113"/>
                  <a:pt x="8356" y="8979"/>
                  <a:pt x="8336" y="8827"/>
                </a:cubicBezTo>
                <a:cubicBezTo>
                  <a:pt x="8323" y="8732"/>
                  <a:pt x="8316" y="8541"/>
                  <a:pt x="8363" y="8541"/>
                </a:cubicBezTo>
                <a:cubicBezTo>
                  <a:pt x="8404" y="8541"/>
                  <a:pt x="8438" y="8674"/>
                  <a:pt x="8465" y="8732"/>
                </a:cubicBezTo>
                <a:cubicBezTo>
                  <a:pt x="8491" y="8770"/>
                  <a:pt x="8532" y="8770"/>
                  <a:pt x="8539" y="8693"/>
                </a:cubicBezTo>
                <a:cubicBezTo>
                  <a:pt x="8546" y="8655"/>
                  <a:pt x="8539" y="8617"/>
                  <a:pt x="8539" y="8598"/>
                </a:cubicBezTo>
                <a:cubicBezTo>
                  <a:pt x="8519" y="8407"/>
                  <a:pt x="8485" y="8236"/>
                  <a:pt x="8438" y="8102"/>
                </a:cubicBezTo>
                <a:cubicBezTo>
                  <a:pt x="8390" y="7988"/>
                  <a:pt x="8356" y="7912"/>
                  <a:pt x="8330" y="7740"/>
                </a:cubicBezTo>
                <a:cubicBezTo>
                  <a:pt x="8323" y="7664"/>
                  <a:pt x="8316" y="7569"/>
                  <a:pt x="8336" y="7530"/>
                </a:cubicBezTo>
                <a:cubicBezTo>
                  <a:pt x="8356" y="7511"/>
                  <a:pt x="8377" y="7530"/>
                  <a:pt x="8390" y="7569"/>
                </a:cubicBezTo>
                <a:cubicBezTo>
                  <a:pt x="8404" y="7607"/>
                  <a:pt x="8417" y="7645"/>
                  <a:pt x="8431" y="7683"/>
                </a:cubicBezTo>
                <a:cubicBezTo>
                  <a:pt x="8444" y="7721"/>
                  <a:pt x="8465" y="7740"/>
                  <a:pt x="8485" y="7721"/>
                </a:cubicBezTo>
                <a:cubicBezTo>
                  <a:pt x="8498" y="7702"/>
                  <a:pt x="8498" y="7645"/>
                  <a:pt x="8498" y="7607"/>
                </a:cubicBezTo>
                <a:cubicBezTo>
                  <a:pt x="8498" y="7550"/>
                  <a:pt x="8485" y="7511"/>
                  <a:pt x="8478" y="7473"/>
                </a:cubicBezTo>
                <a:cubicBezTo>
                  <a:pt x="8451" y="7359"/>
                  <a:pt x="8424" y="7244"/>
                  <a:pt x="8397" y="7111"/>
                </a:cubicBezTo>
                <a:cubicBezTo>
                  <a:pt x="8377" y="7035"/>
                  <a:pt x="8343" y="6901"/>
                  <a:pt x="8336" y="6787"/>
                </a:cubicBezTo>
                <a:cubicBezTo>
                  <a:pt x="8336" y="6749"/>
                  <a:pt x="8336" y="6711"/>
                  <a:pt x="8350" y="6692"/>
                </a:cubicBezTo>
                <a:cubicBezTo>
                  <a:pt x="8356" y="6673"/>
                  <a:pt x="8370" y="6692"/>
                  <a:pt x="8377" y="6711"/>
                </a:cubicBezTo>
                <a:cubicBezTo>
                  <a:pt x="8384" y="6730"/>
                  <a:pt x="8390" y="6749"/>
                  <a:pt x="8397" y="6768"/>
                </a:cubicBezTo>
                <a:cubicBezTo>
                  <a:pt x="8411" y="6806"/>
                  <a:pt x="8431" y="6825"/>
                  <a:pt x="8451" y="6844"/>
                </a:cubicBezTo>
                <a:cubicBezTo>
                  <a:pt x="8465" y="6844"/>
                  <a:pt x="8478" y="6844"/>
                  <a:pt x="8485" y="6806"/>
                </a:cubicBezTo>
                <a:cubicBezTo>
                  <a:pt x="8498" y="6787"/>
                  <a:pt x="8498" y="6749"/>
                  <a:pt x="8498" y="6730"/>
                </a:cubicBezTo>
                <a:cubicBezTo>
                  <a:pt x="8491" y="6596"/>
                  <a:pt x="8458" y="6501"/>
                  <a:pt x="8424" y="6406"/>
                </a:cubicBezTo>
                <a:cubicBezTo>
                  <a:pt x="8404" y="6348"/>
                  <a:pt x="8296" y="5986"/>
                  <a:pt x="8343" y="5910"/>
                </a:cubicBezTo>
                <a:cubicBezTo>
                  <a:pt x="8384" y="5853"/>
                  <a:pt x="8431" y="6196"/>
                  <a:pt x="8471" y="6062"/>
                </a:cubicBezTo>
                <a:cubicBezTo>
                  <a:pt x="8485" y="6024"/>
                  <a:pt x="8478" y="5967"/>
                  <a:pt x="8478" y="5910"/>
                </a:cubicBezTo>
                <a:cubicBezTo>
                  <a:pt x="8471" y="5872"/>
                  <a:pt x="8458" y="5815"/>
                  <a:pt x="8444" y="5796"/>
                </a:cubicBezTo>
                <a:cubicBezTo>
                  <a:pt x="8424" y="5738"/>
                  <a:pt x="8404" y="5719"/>
                  <a:pt x="8384" y="5681"/>
                </a:cubicBezTo>
                <a:cubicBezTo>
                  <a:pt x="8356" y="5643"/>
                  <a:pt x="8289" y="5395"/>
                  <a:pt x="8343" y="5338"/>
                </a:cubicBezTo>
                <a:cubicBezTo>
                  <a:pt x="8377" y="5281"/>
                  <a:pt x="8404" y="5433"/>
                  <a:pt x="8424" y="5471"/>
                </a:cubicBezTo>
                <a:cubicBezTo>
                  <a:pt x="8438" y="5491"/>
                  <a:pt x="8451" y="5491"/>
                  <a:pt x="8458" y="5471"/>
                </a:cubicBezTo>
                <a:cubicBezTo>
                  <a:pt x="8458" y="5471"/>
                  <a:pt x="8458" y="5471"/>
                  <a:pt x="8458" y="5471"/>
                </a:cubicBezTo>
                <a:cubicBezTo>
                  <a:pt x="8458" y="5452"/>
                  <a:pt x="8458" y="5452"/>
                  <a:pt x="8458" y="5433"/>
                </a:cubicBezTo>
                <a:cubicBezTo>
                  <a:pt x="8465" y="5281"/>
                  <a:pt x="8431" y="5128"/>
                  <a:pt x="8404" y="4995"/>
                </a:cubicBezTo>
                <a:cubicBezTo>
                  <a:pt x="8370" y="4861"/>
                  <a:pt x="8336" y="4728"/>
                  <a:pt x="8330" y="4575"/>
                </a:cubicBezTo>
                <a:cubicBezTo>
                  <a:pt x="8330" y="4537"/>
                  <a:pt x="8330" y="4518"/>
                  <a:pt x="8330" y="4480"/>
                </a:cubicBezTo>
                <a:cubicBezTo>
                  <a:pt x="8336" y="4461"/>
                  <a:pt x="8343" y="4442"/>
                  <a:pt x="8350" y="4442"/>
                </a:cubicBezTo>
                <a:cubicBezTo>
                  <a:pt x="8370" y="4461"/>
                  <a:pt x="8356" y="4537"/>
                  <a:pt x="8370" y="4575"/>
                </a:cubicBezTo>
                <a:cubicBezTo>
                  <a:pt x="8384" y="4595"/>
                  <a:pt x="8411" y="4595"/>
                  <a:pt x="8417" y="4575"/>
                </a:cubicBezTo>
                <a:cubicBezTo>
                  <a:pt x="8444" y="4537"/>
                  <a:pt x="8444" y="4442"/>
                  <a:pt x="8438" y="4385"/>
                </a:cubicBezTo>
                <a:cubicBezTo>
                  <a:pt x="8431" y="4309"/>
                  <a:pt x="8417" y="4251"/>
                  <a:pt x="8404" y="4194"/>
                </a:cubicBezTo>
                <a:cubicBezTo>
                  <a:pt x="8356" y="4004"/>
                  <a:pt x="8323" y="3794"/>
                  <a:pt x="8309" y="3584"/>
                </a:cubicBezTo>
                <a:cubicBezTo>
                  <a:pt x="8296" y="3374"/>
                  <a:pt x="8309" y="3165"/>
                  <a:pt x="8302" y="2955"/>
                </a:cubicBezTo>
                <a:cubicBezTo>
                  <a:pt x="8302" y="2898"/>
                  <a:pt x="8309" y="2612"/>
                  <a:pt x="8276" y="2612"/>
                </a:cubicBezTo>
                <a:cubicBezTo>
                  <a:pt x="8242" y="2612"/>
                  <a:pt x="8242" y="2860"/>
                  <a:pt x="8242" y="2917"/>
                </a:cubicBezTo>
                <a:cubicBezTo>
                  <a:pt x="8228" y="3413"/>
                  <a:pt x="8215" y="3927"/>
                  <a:pt x="8107" y="4289"/>
                </a:cubicBezTo>
                <a:cubicBezTo>
                  <a:pt x="8093" y="4347"/>
                  <a:pt x="8073" y="4385"/>
                  <a:pt x="8073" y="4461"/>
                </a:cubicBezTo>
                <a:cubicBezTo>
                  <a:pt x="8066" y="4518"/>
                  <a:pt x="8080" y="4575"/>
                  <a:pt x="8100" y="4614"/>
                </a:cubicBezTo>
                <a:cubicBezTo>
                  <a:pt x="8120" y="4633"/>
                  <a:pt x="8141" y="4614"/>
                  <a:pt x="8161" y="4575"/>
                </a:cubicBezTo>
                <a:cubicBezTo>
                  <a:pt x="8168" y="4556"/>
                  <a:pt x="8181" y="4480"/>
                  <a:pt x="8201" y="4518"/>
                </a:cubicBezTo>
                <a:cubicBezTo>
                  <a:pt x="8208" y="4537"/>
                  <a:pt x="8208" y="4575"/>
                  <a:pt x="8208" y="4614"/>
                </a:cubicBezTo>
                <a:cubicBezTo>
                  <a:pt x="8215" y="4804"/>
                  <a:pt x="8181" y="4995"/>
                  <a:pt x="8141" y="5166"/>
                </a:cubicBezTo>
                <a:cubicBezTo>
                  <a:pt x="8107" y="5319"/>
                  <a:pt x="8060" y="5491"/>
                  <a:pt x="8039" y="5681"/>
                </a:cubicBezTo>
                <a:cubicBezTo>
                  <a:pt x="8032" y="5738"/>
                  <a:pt x="8032" y="5796"/>
                  <a:pt x="8032" y="5853"/>
                </a:cubicBezTo>
                <a:cubicBezTo>
                  <a:pt x="8039" y="5929"/>
                  <a:pt x="8060" y="5986"/>
                  <a:pt x="8080" y="5986"/>
                </a:cubicBezTo>
                <a:cubicBezTo>
                  <a:pt x="8120" y="5986"/>
                  <a:pt x="8120" y="5891"/>
                  <a:pt x="8154" y="5853"/>
                </a:cubicBezTo>
                <a:cubicBezTo>
                  <a:pt x="8168" y="5834"/>
                  <a:pt x="8181" y="5834"/>
                  <a:pt x="8195" y="5872"/>
                </a:cubicBezTo>
                <a:cubicBezTo>
                  <a:pt x="8201" y="5891"/>
                  <a:pt x="8201" y="5910"/>
                  <a:pt x="8201" y="5948"/>
                </a:cubicBezTo>
                <a:cubicBezTo>
                  <a:pt x="8201" y="6101"/>
                  <a:pt x="8154" y="6196"/>
                  <a:pt x="8114" y="6310"/>
                </a:cubicBezTo>
                <a:cubicBezTo>
                  <a:pt x="8073" y="6425"/>
                  <a:pt x="8039" y="6577"/>
                  <a:pt x="8019" y="6730"/>
                </a:cubicBezTo>
                <a:cubicBezTo>
                  <a:pt x="8012" y="6787"/>
                  <a:pt x="8006" y="6844"/>
                  <a:pt x="8006" y="6882"/>
                </a:cubicBezTo>
                <a:cubicBezTo>
                  <a:pt x="8006" y="6939"/>
                  <a:pt x="8012" y="6997"/>
                  <a:pt x="8026" y="7016"/>
                </a:cubicBezTo>
                <a:cubicBezTo>
                  <a:pt x="8053" y="7054"/>
                  <a:pt x="8086" y="7035"/>
                  <a:pt x="8107" y="6978"/>
                </a:cubicBezTo>
                <a:cubicBezTo>
                  <a:pt x="8127" y="6920"/>
                  <a:pt x="8134" y="6844"/>
                  <a:pt x="8147" y="6787"/>
                </a:cubicBezTo>
                <a:cubicBezTo>
                  <a:pt x="8154" y="6749"/>
                  <a:pt x="8168" y="6711"/>
                  <a:pt x="8181" y="6692"/>
                </a:cubicBezTo>
                <a:cubicBezTo>
                  <a:pt x="8249" y="6653"/>
                  <a:pt x="8201" y="6959"/>
                  <a:pt x="8188" y="6997"/>
                </a:cubicBezTo>
                <a:cubicBezTo>
                  <a:pt x="8114" y="7283"/>
                  <a:pt x="8012" y="7550"/>
                  <a:pt x="8019" y="7874"/>
                </a:cubicBezTo>
                <a:cubicBezTo>
                  <a:pt x="8019" y="7931"/>
                  <a:pt x="8026" y="8007"/>
                  <a:pt x="8046" y="8026"/>
                </a:cubicBezTo>
                <a:cubicBezTo>
                  <a:pt x="8066" y="8064"/>
                  <a:pt x="8093" y="7988"/>
                  <a:pt x="8114" y="7912"/>
                </a:cubicBezTo>
                <a:cubicBezTo>
                  <a:pt x="8120" y="7874"/>
                  <a:pt x="8195" y="7473"/>
                  <a:pt x="8201" y="7683"/>
                </a:cubicBezTo>
                <a:cubicBezTo>
                  <a:pt x="8208" y="7874"/>
                  <a:pt x="8154" y="7969"/>
                  <a:pt x="8120" y="8102"/>
                </a:cubicBezTo>
                <a:cubicBezTo>
                  <a:pt x="8073" y="8255"/>
                  <a:pt x="8039" y="8446"/>
                  <a:pt x="8019" y="8636"/>
                </a:cubicBezTo>
                <a:cubicBezTo>
                  <a:pt x="8012" y="8712"/>
                  <a:pt x="8012" y="8827"/>
                  <a:pt x="8039" y="8846"/>
                </a:cubicBezTo>
                <a:cubicBezTo>
                  <a:pt x="8080" y="8903"/>
                  <a:pt x="8093" y="8732"/>
                  <a:pt x="8120" y="8693"/>
                </a:cubicBezTo>
                <a:cubicBezTo>
                  <a:pt x="8147" y="8617"/>
                  <a:pt x="8188" y="8655"/>
                  <a:pt x="8195" y="8751"/>
                </a:cubicBezTo>
                <a:cubicBezTo>
                  <a:pt x="8195" y="8808"/>
                  <a:pt x="8188" y="8884"/>
                  <a:pt x="8174" y="8941"/>
                </a:cubicBezTo>
                <a:cubicBezTo>
                  <a:pt x="8134" y="9151"/>
                  <a:pt x="8039" y="9284"/>
                  <a:pt x="8006" y="9532"/>
                </a:cubicBezTo>
                <a:cubicBezTo>
                  <a:pt x="7999" y="9608"/>
                  <a:pt x="7999" y="9685"/>
                  <a:pt x="8019" y="9723"/>
                </a:cubicBezTo>
                <a:cubicBezTo>
                  <a:pt x="8053" y="9799"/>
                  <a:pt x="8086" y="9685"/>
                  <a:pt x="8107" y="9628"/>
                </a:cubicBezTo>
                <a:cubicBezTo>
                  <a:pt x="8114" y="9608"/>
                  <a:pt x="8120" y="9589"/>
                  <a:pt x="8134" y="9589"/>
                </a:cubicBezTo>
                <a:cubicBezTo>
                  <a:pt x="8141" y="9589"/>
                  <a:pt x="8154" y="9608"/>
                  <a:pt x="8154" y="9647"/>
                </a:cubicBezTo>
                <a:cubicBezTo>
                  <a:pt x="8154" y="9666"/>
                  <a:pt x="8154" y="9704"/>
                  <a:pt x="8147" y="9723"/>
                </a:cubicBezTo>
                <a:cubicBezTo>
                  <a:pt x="8120" y="9990"/>
                  <a:pt x="8046" y="10085"/>
                  <a:pt x="7992" y="10295"/>
                </a:cubicBezTo>
                <a:cubicBezTo>
                  <a:pt x="7979" y="10352"/>
                  <a:pt x="7965" y="10428"/>
                  <a:pt x="7951" y="10505"/>
                </a:cubicBezTo>
                <a:cubicBezTo>
                  <a:pt x="6777" y="10505"/>
                  <a:pt x="6777" y="10505"/>
                  <a:pt x="6777" y="10505"/>
                </a:cubicBezTo>
                <a:cubicBezTo>
                  <a:pt x="5036" y="8903"/>
                  <a:pt x="5036" y="8903"/>
                  <a:pt x="5036" y="8903"/>
                </a:cubicBezTo>
                <a:cubicBezTo>
                  <a:pt x="4941" y="8903"/>
                  <a:pt x="4941" y="8903"/>
                  <a:pt x="4941" y="8903"/>
                </a:cubicBezTo>
                <a:cubicBezTo>
                  <a:pt x="4907" y="8789"/>
                  <a:pt x="4880" y="8674"/>
                  <a:pt x="4894" y="8522"/>
                </a:cubicBezTo>
                <a:cubicBezTo>
                  <a:pt x="4941" y="8541"/>
                  <a:pt x="4954" y="8789"/>
                  <a:pt x="5009" y="8789"/>
                </a:cubicBezTo>
                <a:cubicBezTo>
                  <a:pt x="5042" y="8770"/>
                  <a:pt x="5062" y="8636"/>
                  <a:pt x="5049" y="8541"/>
                </a:cubicBezTo>
                <a:cubicBezTo>
                  <a:pt x="5036" y="8312"/>
                  <a:pt x="4968" y="8160"/>
                  <a:pt x="4921" y="7988"/>
                </a:cubicBezTo>
                <a:cubicBezTo>
                  <a:pt x="4901" y="7912"/>
                  <a:pt x="4880" y="7816"/>
                  <a:pt x="4874" y="7721"/>
                </a:cubicBezTo>
                <a:cubicBezTo>
                  <a:pt x="4867" y="7702"/>
                  <a:pt x="4860" y="7607"/>
                  <a:pt x="4860" y="7588"/>
                </a:cubicBezTo>
                <a:cubicBezTo>
                  <a:pt x="4874" y="7530"/>
                  <a:pt x="4894" y="7607"/>
                  <a:pt x="4901" y="7626"/>
                </a:cubicBezTo>
                <a:cubicBezTo>
                  <a:pt x="4914" y="7683"/>
                  <a:pt x="4921" y="7721"/>
                  <a:pt x="4934" y="7778"/>
                </a:cubicBezTo>
                <a:cubicBezTo>
                  <a:pt x="4941" y="7816"/>
                  <a:pt x="4954" y="7835"/>
                  <a:pt x="4968" y="7874"/>
                </a:cubicBezTo>
                <a:cubicBezTo>
                  <a:pt x="4982" y="7893"/>
                  <a:pt x="4995" y="7893"/>
                  <a:pt x="5009" y="7874"/>
                </a:cubicBezTo>
                <a:cubicBezTo>
                  <a:pt x="5029" y="7855"/>
                  <a:pt x="5036" y="7797"/>
                  <a:pt x="5042" y="7740"/>
                </a:cubicBezTo>
                <a:cubicBezTo>
                  <a:pt x="5042" y="7645"/>
                  <a:pt x="5029" y="7569"/>
                  <a:pt x="5009" y="7492"/>
                </a:cubicBezTo>
                <a:cubicBezTo>
                  <a:pt x="4995" y="7416"/>
                  <a:pt x="4968" y="7340"/>
                  <a:pt x="4948" y="7283"/>
                </a:cubicBezTo>
                <a:cubicBezTo>
                  <a:pt x="4934" y="7225"/>
                  <a:pt x="4914" y="7187"/>
                  <a:pt x="4901" y="7130"/>
                </a:cubicBezTo>
                <a:cubicBezTo>
                  <a:pt x="4887" y="7073"/>
                  <a:pt x="4819" y="6730"/>
                  <a:pt x="4867" y="6673"/>
                </a:cubicBezTo>
                <a:cubicBezTo>
                  <a:pt x="4880" y="6673"/>
                  <a:pt x="4894" y="6692"/>
                  <a:pt x="4901" y="6711"/>
                </a:cubicBezTo>
                <a:cubicBezTo>
                  <a:pt x="4914" y="6730"/>
                  <a:pt x="4921" y="6768"/>
                  <a:pt x="4928" y="6787"/>
                </a:cubicBezTo>
                <a:cubicBezTo>
                  <a:pt x="4948" y="6844"/>
                  <a:pt x="4975" y="6882"/>
                  <a:pt x="5002" y="6882"/>
                </a:cubicBezTo>
                <a:cubicBezTo>
                  <a:pt x="5009" y="6882"/>
                  <a:pt x="5022" y="6882"/>
                  <a:pt x="5022" y="6863"/>
                </a:cubicBezTo>
                <a:cubicBezTo>
                  <a:pt x="5036" y="6844"/>
                  <a:pt x="5036" y="6806"/>
                  <a:pt x="5036" y="6768"/>
                </a:cubicBezTo>
                <a:cubicBezTo>
                  <a:pt x="5042" y="6673"/>
                  <a:pt x="5015" y="6577"/>
                  <a:pt x="4995" y="6482"/>
                </a:cubicBezTo>
                <a:cubicBezTo>
                  <a:pt x="4968" y="6387"/>
                  <a:pt x="4954" y="6291"/>
                  <a:pt x="4934" y="6196"/>
                </a:cubicBezTo>
                <a:cubicBezTo>
                  <a:pt x="4907" y="6082"/>
                  <a:pt x="4880" y="5986"/>
                  <a:pt x="4874" y="5853"/>
                </a:cubicBezTo>
                <a:cubicBezTo>
                  <a:pt x="4921" y="5738"/>
                  <a:pt x="4961" y="6120"/>
                  <a:pt x="5022" y="6062"/>
                </a:cubicBezTo>
                <a:cubicBezTo>
                  <a:pt x="5056" y="6024"/>
                  <a:pt x="5042" y="5853"/>
                  <a:pt x="5015" y="5757"/>
                </a:cubicBezTo>
                <a:cubicBezTo>
                  <a:pt x="4961" y="5529"/>
                  <a:pt x="4928" y="5281"/>
                  <a:pt x="4907" y="5014"/>
                </a:cubicBezTo>
                <a:cubicBezTo>
                  <a:pt x="4894" y="4880"/>
                  <a:pt x="4887" y="4747"/>
                  <a:pt x="4880" y="4614"/>
                </a:cubicBezTo>
                <a:cubicBezTo>
                  <a:pt x="4880" y="4556"/>
                  <a:pt x="4880" y="4251"/>
                  <a:pt x="4833" y="4347"/>
                </a:cubicBezTo>
                <a:cubicBezTo>
                  <a:pt x="4826" y="4366"/>
                  <a:pt x="4819" y="4404"/>
                  <a:pt x="4813" y="4461"/>
                </a:cubicBezTo>
                <a:cubicBezTo>
                  <a:pt x="4799" y="4671"/>
                  <a:pt x="4779" y="4900"/>
                  <a:pt x="4759" y="5128"/>
                </a:cubicBezTo>
                <a:cubicBezTo>
                  <a:pt x="4745" y="5300"/>
                  <a:pt x="4739" y="5548"/>
                  <a:pt x="4698" y="5700"/>
                </a:cubicBezTo>
                <a:cubicBezTo>
                  <a:pt x="4671" y="5777"/>
                  <a:pt x="4644" y="5834"/>
                  <a:pt x="4651" y="5948"/>
                </a:cubicBezTo>
                <a:cubicBezTo>
                  <a:pt x="4651" y="5967"/>
                  <a:pt x="4651" y="5967"/>
                  <a:pt x="4651" y="5986"/>
                </a:cubicBezTo>
                <a:cubicBezTo>
                  <a:pt x="4651" y="5986"/>
                  <a:pt x="4658" y="6005"/>
                  <a:pt x="4664" y="6005"/>
                </a:cubicBezTo>
                <a:cubicBezTo>
                  <a:pt x="4712" y="6043"/>
                  <a:pt x="4739" y="5948"/>
                  <a:pt x="4772" y="5853"/>
                </a:cubicBezTo>
                <a:cubicBezTo>
                  <a:pt x="4772" y="5853"/>
                  <a:pt x="4779" y="5834"/>
                  <a:pt x="4786" y="5834"/>
                </a:cubicBezTo>
                <a:cubicBezTo>
                  <a:pt x="4792" y="5834"/>
                  <a:pt x="4799" y="5834"/>
                  <a:pt x="4799" y="5834"/>
                </a:cubicBezTo>
                <a:cubicBezTo>
                  <a:pt x="4813" y="5872"/>
                  <a:pt x="4799" y="5948"/>
                  <a:pt x="4799" y="5986"/>
                </a:cubicBezTo>
                <a:cubicBezTo>
                  <a:pt x="4792" y="6101"/>
                  <a:pt x="4772" y="6215"/>
                  <a:pt x="4752" y="6310"/>
                </a:cubicBezTo>
                <a:cubicBezTo>
                  <a:pt x="4712" y="6444"/>
                  <a:pt x="4658" y="6577"/>
                  <a:pt x="4631" y="6749"/>
                </a:cubicBezTo>
                <a:cubicBezTo>
                  <a:pt x="4624" y="6768"/>
                  <a:pt x="4617" y="6806"/>
                  <a:pt x="4617" y="6844"/>
                </a:cubicBezTo>
                <a:cubicBezTo>
                  <a:pt x="4624" y="6920"/>
                  <a:pt x="4644" y="6959"/>
                  <a:pt x="4671" y="6959"/>
                </a:cubicBezTo>
                <a:cubicBezTo>
                  <a:pt x="4705" y="6978"/>
                  <a:pt x="4718" y="6901"/>
                  <a:pt x="4732" y="6825"/>
                </a:cubicBezTo>
                <a:cubicBezTo>
                  <a:pt x="4739" y="6768"/>
                  <a:pt x="4745" y="6711"/>
                  <a:pt x="4766" y="6692"/>
                </a:cubicBezTo>
                <a:cubicBezTo>
                  <a:pt x="4766" y="6692"/>
                  <a:pt x="4772" y="6692"/>
                  <a:pt x="4779" y="6692"/>
                </a:cubicBezTo>
                <a:cubicBezTo>
                  <a:pt x="4779" y="6692"/>
                  <a:pt x="4779" y="6711"/>
                  <a:pt x="4779" y="6711"/>
                </a:cubicBezTo>
                <a:cubicBezTo>
                  <a:pt x="4779" y="6825"/>
                  <a:pt x="4772" y="6920"/>
                  <a:pt x="4759" y="7035"/>
                </a:cubicBezTo>
                <a:cubicBezTo>
                  <a:pt x="4739" y="7130"/>
                  <a:pt x="4712" y="7187"/>
                  <a:pt x="4684" y="7264"/>
                </a:cubicBezTo>
                <a:cubicBezTo>
                  <a:pt x="4671" y="7321"/>
                  <a:pt x="4651" y="7359"/>
                  <a:pt x="4644" y="7416"/>
                </a:cubicBezTo>
                <a:cubicBezTo>
                  <a:pt x="4637" y="7435"/>
                  <a:pt x="4631" y="7492"/>
                  <a:pt x="4631" y="7530"/>
                </a:cubicBezTo>
                <a:cubicBezTo>
                  <a:pt x="4637" y="7569"/>
                  <a:pt x="4644" y="7626"/>
                  <a:pt x="4658" y="7626"/>
                </a:cubicBezTo>
                <a:cubicBezTo>
                  <a:pt x="4678" y="7664"/>
                  <a:pt x="4698" y="7626"/>
                  <a:pt x="4712" y="7588"/>
                </a:cubicBezTo>
                <a:cubicBezTo>
                  <a:pt x="4725" y="7569"/>
                  <a:pt x="4766" y="7378"/>
                  <a:pt x="4779" y="7454"/>
                </a:cubicBezTo>
                <a:cubicBezTo>
                  <a:pt x="4786" y="7473"/>
                  <a:pt x="4772" y="7569"/>
                  <a:pt x="4772" y="7607"/>
                </a:cubicBezTo>
                <a:cubicBezTo>
                  <a:pt x="4766" y="7702"/>
                  <a:pt x="4752" y="7797"/>
                  <a:pt x="4739" y="7893"/>
                </a:cubicBezTo>
                <a:cubicBezTo>
                  <a:pt x="4712" y="8102"/>
                  <a:pt x="4671" y="8274"/>
                  <a:pt x="4617" y="8426"/>
                </a:cubicBezTo>
                <a:cubicBezTo>
                  <a:pt x="4597" y="8484"/>
                  <a:pt x="4570" y="8560"/>
                  <a:pt x="4570" y="8655"/>
                </a:cubicBezTo>
                <a:cubicBezTo>
                  <a:pt x="4570" y="8770"/>
                  <a:pt x="4624" y="8827"/>
                  <a:pt x="4664" y="8808"/>
                </a:cubicBezTo>
                <a:cubicBezTo>
                  <a:pt x="4712" y="8770"/>
                  <a:pt x="4712" y="8617"/>
                  <a:pt x="4745" y="8541"/>
                </a:cubicBezTo>
                <a:cubicBezTo>
                  <a:pt x="4752" y="8522"/>
                  <a:pt x="4752" y="8522"/>
                  <a:pt x="4759" y="8522"/>
                </a:cubicBezTo>
                <a:cubicBezTo>
                  <a:pt x="4766" y="8522"/>
                  <a:pt x="4766" y="8560"/>
                  <a:pt x="4766" y="8579"/>
                </a:cubicBezTo>
                <a:cubicBezTo>
                  <a:pt x="4759" y="8693"/>
                  <a:pt x="4745" y="8808"/>
                  <a:pt x="4732" y="8903"/>
                </a:cubicBezTo>
                <a:cubicBezTo>
                  <a:pt x="4455" y="8903"/>
                  <a:pt x="4455" y="8903"/>
                  <a:pt x="4455" y="8903"/>
                </a:cubicBezTo>
                <a:cubicBezTo>
                  <a:pt x="4455" y="8903"/>
                  <a:pt x="4455" y="8884"/>
                  <a:pt x="4455" y="8865"/>
                </a:cubicBezTo>
                <a:cubicBezTo>
                  <a:pt x="4442" y="8693"/>
                  <a:pt x="4414" y="8541"/>
                  <a:pt x="4374" y="8426"/>
                </a:cubicBezTo>
                <a:cubicBezTo>
                  <a:pt x="4354" y="8350"/>
                  <a:pt x="4327" y="8293"/>
                  <a:pt x="4307" y="8236"/>
                </a:cubicBezTo>
                <a:cubicBezTo>
                  <a:pt x="4293" y="8198"/>
                  <a:pt x="4232" y="7912"/>
                  <a:pt x="4293" y="7912"/>
                </a:cubicBezTo>
                <a:cubicBezTo>
                  <a:pt x="4300" y="7912"/>
                  <a:pt x="4307" y="7931"/>
                  <a:pt x="4313" y="7950"/>
                </a:cubicBezTo>
                <a:cubicBezTo>
                  <a:pt x="4327" y="7988"/>
                  <a:pt x="4340" y="8026"/>
                  <a:pt x="4354" y="8064"/>
                </a:cubicBezTo>
                <a:cubicBezTo>
                  <a:pt x="4367" y="8121"/>
                  <a:pt x="4388" y="8141"/>
                  <a:pt x="4401" y="8121"/>
                </a:cubicBezTo>
                <a:cubicBezTo>
                  <a:pt x="4428" y="8083"/>
                  <a:pt x="4428" y="7988"/>
                  <a:pt x="4421" y="7912"/>
                </a:cubicBezTo>
                <a:cubicBezTo>
                  <a:pt x="4401" y="7759"/>
                  <a:pt x="4374" y="7607"/>
                  <a:pt x="4334" y="7492"/>
                </a:cubicBezTo>
                <a:cubicBezTo>
                  <a:pt x="4300" y="7378"/>
                  <a:pt x="4239" y="7244"/>
                  <a:pt x="4259" y="7073"/>
                </a:cubicBezTo>
                <a:cubicBezTo>
                  <a:pt x="4266" y="7054"/>
                  <a:pt x="4266" y="7035"/>
                  <a:pt x="4273" y="7016"/>
                </a:cubicBezTo>
                <a:cubicBezTo>
                  <a:pt x="4286" y="6997"/>
                  <a:pt x="4300" y="6997"/>
                  <a:pt x="4313" y="7016"/>
                </a:cubicBezTo>
                <a:cubicBezTo>
                  <a:pt x="4320" y="7035"/>
                  <a:pt x="4334" y="7073"/>
                  <a:pt x="4340" y="7092"/>
                </a:cubicBezTo>
                <a:cubicBezTo>
                  <a:pt x="4354" y="7149"/>
                  <a:pt x="4408" y="7378"/>
                  <a:pt x="4428" y="7244"/>
                </a:cubicBezTo>
                <a:cubicBezTo>
                  <a:pt x="4435" y="7225"/>
                  <a:pt x="4435" y="7206"/>
                  <a:pt x="4435" y="7187"/>
                </a:cubicBezTo>
                <a:cubicBezTo>
                  <a:pt x="4428" y="6997"/>
                  <a:pt x="4408" y="6806"/>
                  <a:pt x="4367" y="6653"/>
                </a:cubicBezTo>
                <a:cubicBezTo>
                  <a:pt x="4334" y="6501"/>
                  <a:pt x="4286" y="6387"/>
                  <a:pt x="4259" y="6215"/>
                </a:cubicBezTo>
                <a:cubicBezTo>
                  <a:pt x="4246" y="6120"/>
                  <a:pt x="4246" y="5948"/>
                  <a:pt x="4293" y="5948"/>
                </a:cubicBezTo>
                <a:cubicBezTo>
                  <a:pt x="4334" y="5948"/>
                  <a:pt x="4361" y="6082"/>
                  <a:pt x="4394" y="6120"/>
                </a:cubicBezTo>
                <a:cubicBezTo>
                  <a:pt x="4414" y="6177"/>
                  <a:pt x="4455" y="6158"/>
                  <a:pt x="4469" y="6082"/>
                </a:cubicBezTo>
                <a:cubicBezTo>
                  <a:pt x="4469" y="6043"/>
                  <a:pt x="4469" y="6024"/>
                  <a:pt x="4462" y="5986"/>
                </a:cubicBezTo>
                <a:cubicBezTo>
                  <a:pt x="4442" y="5815"/>
                  <a:pt x="4408" y="5643"/>
                  <a:pt x="4361" y="5510"/>
                </a:cubicBezTo>
                <a:cubicBezTo>
                  <a:pt x="4320" y="5376"/>
                  <a:pt x="4279" y="5300"/>
                  <a:pt x="4259" y="5128"/>
                </a:cubicBezTo>
                <a:cubicBezTo>
                  <a:pt x="4246" y="5071"/>
                  <a:pt x="4239" y="4976"/>
                  <a:pt x="4266" y="4938"/>
                </a:cubicBezTo>
                <a:cubicBezTo>
                  <a:pt x="4279" y="4900"/>
                  <a:pt x="4300" y="4919"/>
                  <a:pt x="4313" y="4957"/>
                </a:cubicBezTo>
                <a:cubicBezTo>
                  <a:pt x="4334" y="4995"/>
                  <a:pt x="4340" y="5052"/>
                  <a:pt x="4354" y="5090"/>
                </a:cubicBezTo>
                <a:cubicBezTo>
                  <a:pt x="4367" y="5128"/>
                  <a:pt x="4394" y="5147"/>
                  <a:pt x="4408" y="5109"/>
                </a:cubicBezTo>
                <a:cubicBezTo>
                  <a:pt x="4421" y="5090"/>
                  <a:pt x="4428" y="5033"/>
                  <a:pt x="4421" y="4995"/>
                </a:cubicBezTo>
                <a:cubicBezTo>
                  <a:pt x="4421" y="4957"/>
                  <a:pt x="4414" y="4919"/>
                  <a:pt x="4408" y="4880"/>
                </a:cubicBezTo>
                <a:cubicBezTo>
                  <a:pt x="4381" y="4747"/>
                  <a:pt x="4347" y="4633"/>
                  <a:pt x="4320" y="4518"/>
                </a:cubicBezTo>
                <a:cubicBezTo>
                  <a:pt x="4300" y="4423"/>
                  <a:pt x="4266" y="4289"/>
                  <a:pt x="4259" y="4194"/>
                </a:cubicBezTo>
                <a:cubicBezTo>
                  <a:pt x="4259" y="4156"/>
                  <a:pt x="4259" y="4099"/>
                  <a:pt x="4273" y="4080"/>
                </a:cubicBezTo>
                <a:cubicBezTo>
                  <a:pt x="4286" y="4080"/>
                  <a:pt x="4293" y="4080"/>
                  <a:pt x="4300" y="4099"/>
                </a:cubicBezTo>
                <a:cubicBezTo>
                  <a:pt x="4313" y="4118"/>
                  <a:pt x="4313" y="4137"/>
                  <a:pt x="4320" y="4156"/>
                </a:cubicBezTo>
                <a:cubicBezTo>
                  <a:pt x="4340" y="4194"/>
                  <a:pt x="4354" y="4232"/>
                  <a:pt x="4374" y="4232"/>
                </a:cubicBezTo>
                <a:cubicBezTo>
                  <a:pt x="4388" y="4232"/>
                  <a:pt x="4408" y="4232"/>
                  <a:pt x="4414" y="4213"/>
                </a:cubicBezTo>
                <a:cubicBezTo>
                  <a:pt x="4421" y="4194"/>
                  <a:pt x="4421" y="4156"/>
                  <a:pt x="4421" y="4118"/>
                </a:cubicBezTo>
                <a:cubicBezTo>
                  <a:pt x="4414" y="3984"/>
                  <a:pt x="4381" y="3889"/>
                  <a:pt x="4347" y="3813"/>
                </a:cubicBezTo>
                <a:cubicBezTo>
                  <a:pt x="4327" y="3756"/>
                  <a:pt x="4219" y="3393"/>
                  <a:pt x="4273" y="3317"/>
                </a:cubicBezTo>
                <a:cubicBezTo>
                  <a:pt x="4307" y="3260"/>
                  <a:pt x="4361" y="3584"/>
                  <a:pt x="4394" y="3451"/>
                </a:cubicBezTo>
                <a:cubicBezTo>
                  <a:pt x="4408" y="3413"/>
                  <a:pt x="4408" y="3355"/>
                  <a:pt x="4401" y="3317"/>
                </a:cubicBezTo>
                <a:cubicBezTo>
                  <a:pt x="4394" y="3260"/>
                  <a:pt x="4381" y="3222"/>
                  <a:pt x="4367" y="3184"/>
                </a:cubicBezTo>
                <a:cubicBezTo>
                  <a:pt x="4354" y="3146"/>
                  <a:pt x="4327" y="3108"/>
                  <a:pt x="4307" y="3088"/>
                </a:cubicBezTo>
                <a:cubicBezTo>
                  <a:pt x="4279" y="3031"/>
                  <a:pt x="4219" y="2783"/>
                  <a:pt x="4266" y="2726"/>
                </a:cubicBezTo>
                <a:cubicBezTo>
                  <a:pt x="4300" y="2688"/>
                  <a:pt x="4327" y="2841"/>
                  <a:pt x="4354" y="2879"/>
                </a:cubicBezTo>
                <a:cubicBezTo>
                  <a:pt x="4361" y="2879"/>
                  <a:pt x="4374" y="2898"/>
                  <a:pt x="4381" y="2860"/>
                </a:cubicBezTo>
                <a:cubicBezTo>
                  <a:pt x="4381" y="2860"/>
                  <a:pt x="4381" y="2860"/>
                  <a:pt x="4381" y="2860"/>
                </a:cubicBezTo>
                <a:cubicBezTo>
                  <a:pt x="4388" y="2860"/>
                  <a:pt x="4388" y="2841"/>
                  <a:pt x="4388" y="2841"/>
                </a:cubicBezTo>
                <a:cubicBezTo>
                  <a:pt x="4388" y="2669"/>
                  <a:pt x="4361" y="2517"/>
                  <a:pt x="4327" y="2383"/>
                </a:cubicBezTo>
                <a:cubicBezTo>
                  <a:pt x="4300" y="2250"/>
                  <a:pt x="4266" y="2116"/>
                  <a:pt x="4252" y="1964"/>
                </a:cubicBezTo>
                <a:cubicBezTo>
                  <a:pt x="4252" y="1945"/>
                  <a:pt x="4252" y="1906"/>
                  <a:pt x="4259" y="1887"/>
                </a:cubicBezTo>
                <a:cubicBezTo>
                  <a:pt x="4259" y="1849"/>
                  <a:pt x="4273" y="1830"/>
                  <a:pt x="4279" y="1849"/>
                </a:cubicBezTo>
                <a:cubicBezTo>
                  <a:pt x="4293" y="1849"/>
                  <a:pt x="4286" y="1945"/>
                  <a:pt x="4300" y="1964"/>
                </a:cubicBezTo>
                <a:cubicBezTo>
                  <a:pt x="4313" y="2002"/>
                  <a:pt x="4334" y="1983"/>
                  <a:pt x="4347" y="1964"/>
                </a:cubicBezTo>
                <a:cubicBezTo>
                  <a:pt x="4367" y="1926"/>
                  <a:pt x="4374" y="1849"/>
                  <a:pt x="4367" y="1773"/>
                </a:cubicBezTo>
                <a:cubicBezTo>
                  <a:pt x="4361" y="1697"/>
                  <a:pt x="4340" y="1640"/>
                  <a:pt x="4327" y="1582"/>
                </a:cubicBezTo>
                <a:cubicBezTo>
                  <a:pt x="4279" y="1411"/>
                  <a:pt x="4252" y="1201"/>
                  <a:pt x="4232" y="972"/>
                </a:cubicBezTo>
                <a:cubicBezTo>
                  <a:pt x="4219" y="763"/>
                  <a:pt x="4232" y="553"/>
                  <a:pt x="4232" y="343"/>
                </a:cubicBezTo>
                <a:cubicBezTo>
                  <a:pt x="4232" y="286"/>
                  <a:pt x="4232" y="0"/>
                  <a:pt x="4199" y="0"/>
                </a:cubicBezTo>
                <a:cubicBezTo>
                  <a:pt x="4172" y="19"/>
                  <a:pt x="4165" y="267"/>
                  <a:pt x="4165" y="324"/>
                </a:cubicBezTo>
                <a:cubicBezTo>
                  <a:pt x="4151" y="801"/>
                  <a:pt x="4138" y="1315"/>
                  <a:pt x="4030" y="1697"/>
                </a:cubicBezTo>
                <a:cubicBezTo>
                  <a:pt x="4016" y="1735"/>
                  <a:pt x="4003" y="1792"/>
                  <a:pt x="3996" y="1849"/>
                </a:cubicBezTo>
                <a:cubicBezTo>
                  <a:pt x="3996" y="1906"/>
                  <a:pt x="4003" y="1983"/>
                  <a:pt x="4023" y="2002"/>
                </a:cubicBezTo>
                <a:cubicBezTo>
                  <a:pt x="4043" y="2021"/>
                  <a:pt x="4070" y="2021"/>
                  <a:pt x="4084" y="1983"/>
                </a:cubicBezTo>
                <a:cubicBezTo>
                  <a:pt x="4097" y="1945"/>
                  <a:pt x="4111" y="1868"/>
                  <a:pt x="4124" y="1926"/>
                </a:cubicBezTo>
                <a:cubicBezTo>
                  <a:pt x="4131" y="1945"/>
                  <a:pt x="4138" y="1964"/>
                  <a:pt x="4138" y="2002"/>
                </a:cubicBezTo>
                <a:cubicBezTo>
                  <a:pt x="4138" y="2192"/>
                  <a:pt x="4104" y="2383"/>
                  <a:pt x="4070" y="2555"/>
                </a:cubicBezTo>
                <a:cubicBezTo>
                  <a:pt x="4030" y="2726"/>
                  <a:pt x="3989" y="2879"/>
                  <a:pt x="3969" y="3069"/>
                </a:cubicBezTo>
                <a:cubicBezTo>
                  <a:pt x="3962" y="3127"/>
                  <a:pt x="3956" y="3203"/>
                  <a:pt x="3962" y="3260"/>
                </a:cubicBezTo>
                <a:cubicBezTo>
                  <a:pt x="3969" y="3317"/>
                  <a:pt x="3982" y="3374"/>
                  <a:pt x="4009" y="3374"/>
                </a:cubicBezTo>
                <a:cubicBezTo>
                  <a:pt x="4043" y="3393"/>
                  <a:pt x="4050" y="3279"/>
                  <a:pt x="4077" y="3241"/>
                </a:cubicBezTo>
                <a:cubicBezTo>
                  <a:pt x="4091" y="3222"/>
                  <a:pt x="4111" y="3222"/>
                  <a:pt x="4118" y="3260"/>
                </a:cubicBezTo>
                <a:cubicBezTo>
                  <a:pt x="4124" y="3279"/>
                  <a:pt x="4131" y="3317"/>
                  <a:pt x="4124" y="3336"/>
                </a:cubicBezTo>
                <a:cubicBezTo>
                  <a:pt x="4124" y="3489"/>
                  <a:pt x="4077" y="3603"/>
                  <a:pt x="4043" y="3698"/>
                </a:cubicBezTo>
                <a:cubicBezTo>
                  <a:pt x="3996" y="3813"/>
                  <a:pt x="3962" y="3965"/>
                  <a:pt x="3942" y="4137"/>
                </a:cubicBezTo>
                <a:cubicBezTo>
                  <a:pt x="3935" y="4175"/>
                  <a:pt x="3929" y="4232"/>
                  <a:pt x="3929" y="4289"/>
                </a:cubicBezTo>
                <a:cubicBezTo>
                  <a:pt x="3929" y="4328"/>
                  <a:pt x="3942" y="4385"/>
                  <a:pt x="3956" y="4404"/>
                </a:cubicBezTo>
                <a:cubicBezTo>
                  <a:pt x="3976" y="4461"/>
                  <a:pt x="4009" y="4423"/>
                  <a:pt x="4030" y="4366"/>
                </a:cubicBezTo>
                <a:cubicBezTo>
                  <a:pt x="4050" y="4328"/>
                  <a:pt x="4064" y="4251"/>
                  <a:pt x="4077" y="4175"/>
                </a:cubicBezTo>
                <a:cubicBezTo>
                  <a:pt x="4084" y="4137"/>
                  <a:pt x="4091" y="4099"/>
                  <a:pt x="4111" y="4099"/>
                </a:cubicBezTo>
                <a:cubicBezTo>
                  <a:pt x="4172" y="4061"/>
                  <a:pt x="4124" y="4347"/>
                  <a:pt x="4111" y="4404"/>
                </a:cubicBezTo>
                <a:cubicBezTo>
                  <a:pt x="4043" y="4671"/>
                  <a:pt x="3935" y="4938"/>
                  <a:pt x="3942" y="5281"/>
                </a:cubicBezTo>
                <a:cubicBezTo>
                  <a:pt x="3949" y="5338"/>
                  <a:pt x="3949" y="5395"/>
                  <a:pt x="3969" y="5414"/>
                </a:cubicBezTo>
                <a:cubicBezTo>
                  <a:pt x="3996" y="5452"/>
                  <a:pt x="4023" y="5376"/>
                  <a:pt x="4037" y="5319"/>
                </a:cubicBezTo>
                <a:cubicBezTo>
                  <a:pt x="4050" y="5262"/>
                  <a:pt x="4118" y="4861"/>
                  <a:pt x="4131" y="5071"/>
                </a:cubicBezTo>
                <a:cubicBezTo>
                  <a:pt x="4138" y="5281"/>
                  <a:pt x="4084" y="5376"/>
                  <a:pt x="4043" y="5510"/>
                </a:cubicBezTo>
                <a:cubicBezTo>
                  <a:pt x="3996" y="5662"/>
                  <a:pt x="3962" y="5834"/>
                  <a:pt x="3949" y="6024"/>
                </a:cubicBezTo>
                <a:cubicBezTo>
                  <a:pt x="3935" y="6101"/>
                  <a:pt x="3935" y="6215"/>
                  <a:pt x="3962" y="6253"/>
                </a:cubicBezTo>
                <a:cubicBezTo>
                  <a:pt x="4009" y="6291"/>
                  <a:pt x="4023" y="6139"/>
                  <a:pt x="4050" y="6082"/>
                </a:cubicBezTo>
                <a:cubicBezTo>
                  <a:pt x="4077" y="6024"/>
                  <a:pt x="4111" y="6043"/>
                  <a:pt x="4118" y="6158"/>
                </a:cubicBezTo>
                <a:cubicBezTo>
                  <a:pt x="4124" y="6215"/>
                  <a:pt x="4118" y="6272"/>
                  <a:pt x="4104" y="6329"/>
                </a:cubicBezTo>
                <a:cubicBezTo>
                  <a:pt x="4057" y="6558"/>
                  <a:pt x="3962" y="6692"/>
                  <a:pt x="3935" y="6920"/>
                </a:cubicBezTo>
                <a:cubicBezTo>
                  <a:pt x="3929" y="6997"/>
                  <a:pt x="3922" y="7073"/>
                  <a:pt x="3942" y="7130"/>
                </a:cubicBezTo>
                <a:cubicBezTo>
                  <a:pt x="3976" y="7187"/>
                  <a:pt x="4009" y="7073"/>
                  <a:pt x="4030" y="7016"/>
                </a:cubicBezTo>
                <a:cubicBezTo>
                  <a:pt x="4037" y="6997"/>
                  <a:pt x="4050" y="6978"/>
                  <a:pt x="4057" y="6978"/>
                </a:cubicBezTo>
                <a:cubicBezTo>
                  <a:pt x="4070" y="6978"/>
                  <a:pt x="4077" y="7016"/>
                  <a:pt x="4077" y="7035"/>
                </a:cubicBezTo>
                <a:cubicBezTo>
                  <a:pt x="4084" y="7073"/>
                  <a:pt x="4077" y="7092"/>
                  <a:pt x="4077" y="7130"/>
                </a:cubicBezTo>
                <a:cubicBezTo>
                  <a:pt x="4050" y="7378"/>
                  <a:pt x="3969" y="7492"/>
                  <a:pt x="3922" y="7683"/>
                </a:cubicBezTo>
                <a:cubicBezTo>
                  <a:pt x="3895" y="7759"/>
                  <a:pt x="3881" y="7874"/>
                  <a:pt x="3874" y="7969"/>
                </a:cubicBezTo>
                <a:cubicBezTo>
                  <a:pt x="3868" y="8026"/>
                  <a:pt x="3868" y="8083"/>
                  <a:pt x="3874" y="8141"/>
                </a:cubicBezTo>
                <a:cubicBezTo>
                  <a:pt x="3881" y="8179"/>
                  <a:pt x="3902" y="8217"/>
                  <a:pt x="3922" y="8217"/>
                </a:cubicBezTo>
                <a:cubicBezTo>
                  <a:pt x="3942" y="8217"/>
                  <a:pt x="3962" y="8160"/>
                  <a:pt x="3969" y="8102"/>
                </a:cubicBezTo>
                <a:cubicBezTo>
                  <a:pt x="3976" y="8026"/>
                  <a:pt x="3982" y="7969"/>
                  <a:pt x="4003" y="7912"/>
                </a:cubicBezTo>
                <a:cubicBezTo>
                  <a:pt x="4023" y="7855"/>
                  <a:pt x="4064" y="7855"/>
                  <a:pt x="4070" y="7950"/>
                </a:cubicBezTo>
                <a:cubicBezTo>
                  <a:pt x="4070" y="8026"/>
                  <a:pt x="4030" y="8141"/>
                  <a:pt x="4016" y="8198"/>
                </a:cubicBezTo>
                <a:cubicBezTo>
                  <a:pt x="3962" y="8426"/>
                  <a:pt x="3908" y="8674"/>
                  <a:pt x="3861" y="8903"/>
                </a:cubicBezTo>
                <a:cubicBezTo>
                  <a:pt x="2295" y="8903"/>
                  <a:pt x="2295" y="8903"/>
                  <a:pt x="2295" y="8903"/>
                </a:cubicBezTo>
                <a:cubicBezTo>
                  <a:pt x="2295" y="8770"/>
                  <a:pt x="2241" y="8617"/>
                  <a:pt x="2201" y="8503"/>
                </a:cubicBezTo>
                <a:cubicBezTo>
                  <a:pt x="2140" y="8331"/>
                  <a:pt x="2092" y="8102"/>
                  <a:pt x="2072" y="7855"/>
                </a:cubicBezTo>
                <a:cubicBezTo>
                  <a:pt x="2099" y="7950"/>
                  <a:pt x="2133" y="8045"/>
                  <a:pt x="2173" y="8121"/>
                </a:cubicBezTo>
                <a:cubicBezTo>
                  <a:pt x="2201" y="8179"/>
                  <a:pt x="2228" y="8179"/>
                  <a:pt x="2241" y="8083"/>
                </a:cubicBezTo>
                <a:cubicBezTo>
                  <a:pt x="2241" y="8026"/>
                  <a:pt x="2241" y="7988"/>
                  <a:pt x="2241" y="7950"/>
                </a:cubicBezTo>
                <a:cubicBezTo>
                  <a:pt x="2234" y="7855"/>
                  <a:pt x="2234" y="7759"/>
                  <a:pt x="2221" y="7664"/>
                </a:cubicBezTo>
                <a:cubicBezTo>
                  <a:pt x="2194" y="7511"/>
                  <a:pt x="2147" y="7416"/>
                  <a:pt x="2113" y="7283"/>
                </a:cubicBezTo>
                <a:cubicBezTo>
                  <a:pt x="2072" y="7149"/>
                  <a:pt x="2045" y="6997"/>
                  <a:pt x="2059" y="6844"/>
                </a:cubicBezTo>
                <a:cubicBezTo>
                  <a:pt x="2059" y="6806"/>
                  <a:pt x="2059" y="6787"/>
                  <a:pt x="2072" y="6768"/>
                </a:cubicBezTo>
                <a:cubicBezTo>
                  <a:pt x="2086" y="6749"/>
                  <a:pt x="2099" y="6787"/>
                  <a:pt x="2106" y="6825"/>
                </a:cubicBezTo>
                <a:cubicBezTo>
                  <a:pt x="2120" y="6901"/>
                  <a:pt x="2120" y="6959"/>
                  <a:pt x="2160" y="6920"/>
                </a:cubicBezTo>
                <a:cubicBezTo>
                  <a:pt x="2180" y="6901"/>
                  <a:pt x="2201" y="6806"/>
                  <a:pt x="2201" y="6749"/>
                </a:cubicBezTo>
                <a:cubicBezTo>
                  <a:pt x="2201" y="6692"/>
                  <a:pt x="2187" y="6634"/>
                  <a:pt x="2173" y="6577"/>
                </a:cubicBezTo>
                <a:cubicBezTo>
                  <a:pt x="2120" y="6310"/>
                  <a:pt x="2012" y="6082"/>
                  <a:pt x="2032" y="5738"/>
                </a:cubicBezTo>
                <a:cubicBezTo>
                  <a:pt x="2032" y="5700"/>
                  <a:pt x="2038" y="5681"/>
                  <a:pt x="2045" y="5662"/>
                </a:cubicBezTo>
                <a:cubicBezTo>
                  <a:pt x="2059" y="5624"/>
                  <a:pt x="2079" y="5681"/>
                  <a:pt x="2092" y="5738"/>
                </a:cubicBezTo>
                <a:cubicBezTo>
                  <a:pt x="2106" y="5777"/>
                  <a:pt x="2126" y="5834"/>
                  <a:pt x="2147" y="5815"/>
                </a:cubicBezTo>
                <a:cubicBezTo>
                  <a:pt x="2167" y="5796"/>
                  <a:pt x="2167" y="5719"/>
                  <a:pt x="2160" y="5662"/>
                </a:cubicBezTo>
                <a:cubicBezTo>
                  <a:pt x="2133" y="5414"/>
                  <a:pt x="2079" y="5186"/>
                  <a:pt x="2038" y="4938"/>
                </a:cubicBezTo>
                <a:cubicBezTo>
                  <a:pt x="2032" y="4880"/>
                  <a:pt x="2018" y="4823"/>
                  <a:pt x="2025" y="4747"/>
                </a:cubicBezTo>
                <a:cubicBezTo>
                  <a:pt x="2025" y="4728"/>
                  <a:pt x="2025" y="4728"/>
                  <a:pt x="2032" y="4709"/>
                </a:cubicBezTo>
                <a:cubicBezTo>
                  <a:pt x="2038" y="4690"/>
                  <a:pt x="2052" y="4690"/>
                  <a:pt x="2059" y="4709"/>
                </a:cubicBezTo>
                <a:cubicBezTo>
                  <a:pt x="2079" y="4766"/>
                  <a:pt x="2079" y="4861"/>
                  <a:pt x="2113" y="4861"/>
                </a:cubicBezTo>
                <a:cubicBezTo>
                  <a:pt x="2140" y="4880"/>
                  <a:pt x="2167" y="4785"/>
                  <a:pt x="2160" y="4690"/>
                </a:cubicBezTo>
                <a:cubicBezTo>
                  <a:pt x="2160" y="4614"/>
                  <a:pt x="2140" y="4537"/>
                  <a:pt x="2126" y="4461"/>
                </a:cubicBezTo>
                <a:cubicBezTo>
                  <a:pt x="2005" y="3946"/>
                  <a:pt x="2005" y="3241"/>
                  <a:pt x="1937" y="2669"/>
                </a:cubicBezTo>
                <a:cubicBezTo>
                  <a:pt x="1931" y="2631"/>
                  <a:pt x="1931" y="2612"/>
                  <a:pt x="1924" y="2593"/>
                </a:cubicBezTo>
                <a:cubicBezTo>
                  <a:pt x="1910" y="2574"/>
                  <a:pt x="1890" y="2612"/>
                  <a:pt x="1883" y="2650"/>
                </a:cubicBezTo>
                <a:cubicBezTo>
                  <a:pt x="1877" y="2688"/>
                  <a:pt x="1877" y="2745"/>
                  <a:pt x="1877" y="2783"/>
                </a:cubicBezTo>
                <a:cubicBezTo>
                  <a:pt x="1897" y="3184"/>
                  <a:pt x="1870" y="3584"/>
                  <a:pt x="1843" y="3984"/>
                </a:cubicBezTo>
                <a:cubicBezTo>
                  <a:pt x="1836" y="4137"/>
                  <a:pt x="1822" y="4289"/>
                  <a:pt x="1802" y="4423"/>
                </a:cubicBezTo>
                <a:cubicBezTo>
                  <a:pt x="1782" y="4614"/>
                  <a:pt x="1742" y="4785"/>
                  <a:pt x="1715" y="4957"/>
                </a:cubicBezTo>
                <a:cubicBezTo>
                  <a:pt x="1708" y="5052"/>
                  <a:pt x="1701" y="5186"/>
                  <a:pt x="1735" y="5224"/>
                </a:cubicBezTo>
                <a:cubicBezTo>
                  <a:pt x="1775" y="5262"/>
                  <a:pt x="1809" y="5071"/>
                  <a:pt x="1850" y="5071"/>
                </a:cubicBezTo>
                <a:cubicBezTo>
                  <a:pt x="1924" y="5090"/>
                  <a:pt x="1863" y="5357"/>
                  <a:pt x="1850" y="5433"/>
                </a:cubicBezTo>
                <a:cubicBezTo>
                  <a:pt x="1822" y="5624"/>
                  <a:pt x="1768" y="5796"/>
                  <a:pt x="1768" y="6005"/>
                </a:cubicBezTo>
                <a:cubicBezTo>
                  <a:pt x="1768" y="6024"/>
                  <a:pt x="1768" y="6062"/>
                  <a:pt x="1775" y="6082"/>
                </a:cubicBezTo>
                <a:cubicBezTo>
                  <a:pt x="1809" y="6253"/>
                  <a:pt x="1863" y="5986"/>
                  <a:pt x="1883" y="5929"/>
                </a:cubicBezTo>
                <a:cubicBezTo>
                  <a:pt x="1890" y="5891"/>
                  <a:pt x="1903" y="5872"/>
                  <a:pt x="1917" y="5891"/>
                </a:cubicBezTo>
                <a:cubicBezTo>
                  <a:pt x="1924" y="5910"/>
                  <a:pt x="1924" y="5948"/>
                  <a:pt x="1924" y="5986"/>
                </a:cubicBezTo>
                <a:cubicBezTo>
                  <a:pt x="1910" y="6406"/>
                  <a:pt x="1755" y="6673"/>
                  <a:pt x="1715" y="7073"/>
                </a:cubicBezTo>
                <a:cubicBezTo>
                  <a:pt x="1708" y="7130"/>
                  <a:pt x="1708" y="7168"/>
                  <a:pt x="1715" y="7225"/>
                </a:cubicBezTo>
                <a:cubicBezTo>
                  <a:pt x="1735" y="7340"/>
                  <a:pt x="1796" y="7302"/>
                  <a:pt x="1822" y="7225"/>
                </a:cubicBezTo>
                <a:cubicBezTo>
                  <a:pt x="1843" y="7168"/>
                  <a:pt x="1856" y="7073"/>
                  <a:pt x="1883" y="7016"/>
                </a:cubicBezTo>
                <a:cubicBezTo>
                  <a:pt x="1903" y="6959"/>
                  <a:pt x="1944" y="6939"/>
                  <a:pt x="1931" y="7073"/>
                </a:cubicBezTo>
                <a:cubicBezTo>
                  <a:pt x="1931" y="7111"/>
                  <a:pt x="1917" y="7149"/>
                  <a:pt x="1903" y="7187"/>
                </a:cubicBezTo>
                <a:cubicBezTo>
                  <a:pt x="1870" y="7302"/>
                  <a:pt x="1836" y="7397"/>
                  <a:pt x="1802" y="7492"/>
                </a:cubicBezTo>
                <a:cubicBezTo>
                  <a:pt x="1782" y="7550"/>
                  <a:pt x="1762" y="7588"/>
                  <a:pt x="1748" y="7645"/>
                </a:cubicBezTo>
                <a:cubicBezTo>
                  <a:pt x="1735" y="7721"/>
                  <a:pt x="1721" y="7816"/>
                  <a:pt x="1715" y="7893"/>
                </a:cubicBezTo>
                <a:cubicBezTo>
                  <a:pt x="1701" y="7969"/>
                  <a:pt x="1694" y="8064"/>
                  <a:pt x="1715" y="8121"/>
                </a:cubicBezTo>
                <a:cubicBezTo>
                  <a:pt x="1728" y="8141"/>
                  <a:pt x="1748" y="8141"/>
                  <a:pt x="1768" y="8121"/>
                </a:cubicBezTo>
                <a:cubicBezTo>
                  <a:pt x="1782" y="8102"/>
                  <a:pt x="1796" y="8064"/>
                  <a:pt x="1802" y="8045"/>
                </a:cubicBezTo>
                <a:cubicBezTo>
                  <a:pt x="1822" y="7969"/>
                  <a:pt x="1843" y="7912"/>
                  <a:pt x="1856" y="7835"/>
                </a:cubicBezTo>
                <a:cubicBezTo>
                  <a:pt x="1863" y="7816"/>
                  <a:pt x="1877" y="7835"/>
                  <a:pt x="1877" y="7855"/>
                </a:cubicBezTo>
                <a:cubicBezTo>
                  <a:pt x="1883" y="7893"/>
                  <a:pt x="1883" y="7912"/>
                  <a:pt x="1883" y="7950"/>
                </a:cubicBezTo>
                <a:cubicBezTo>
                  <a:pt x="1870" y="8179"/>
                  <a:pt x="1829" y="8293"/>
                  <a:pt x="1768" y="8446"/>
                </a:cubicBezTo>
                <a:cubicBezTo>
                  <a:pt x="1715" y="8579"/>
                  <a:pt x="1654" y="8712"/>
                  <a:pt x="1633" y="8903"/>
                </a:cubicBezTo>
                <a:cubicBezTo>
                  <a:pt x="1451" y="8903"/>
                  <a:pt x="1451" y="8903"/>
                  <a:pt x="1451" y="8903"/>
                </a:cubicBezTo>
                <a:cubicBezTo>
                  <a:pt x="1445" y="8884"/>
                  <a:pt x="1438" y="8865"/>
                  <a:pt x="1431" y="8846"/>
                </a:cubicBezTo>
                <a:cubicBezTo>
                  <a:pt x="1384" y="8693"/>
                  <a:pt x="1323" y="8503"/>
                  <a:pt x="1337" y="8293"/>
                </a:cubicBezTo>
                <a:cubicBezTo>
                  <a:pt x="1390" y="8312"/>
                  <a:pt x="1404" y="8560"/>
                  <a:pt x="1451" y="8560"/>
                </a:cubicBezTo>
                <a:cubicBezTo>
                  <a:pt x="1492" y="8560"/>
                  <a:pt x="1505" y="8407"/>
                  <a:pt x="1498" y="8312"/>
                </a:cubicBezTo>
                <a:cubicBezTo>
                  <a:pt x="1478" y="8083"/>
                  <a:pt x="1418" y="7931"/>
                  <a:pt x="1370" y="7759"/>
                </a:cubicBezTo>
                <a:cubicBezTo>
                  <a:pt x="1343" y="7683"/>
                  <a:pt x="1323" y="7607"/>
                  <a:pt x="1316" y="7492"/>
                </a:cubicBezTo>
                <a:cubicBezTo>
                  <a:pt x="1316" y="7473"/>
                  <a:pt x="1303" y="7378"/>
                  <a:pt x="1310" y="7359"/>
                </a:cubicBezTo>
                <a:cubicBezTo>
                  <a:pt x="1323" y="7302"/>
                  <a:pt x="1337" y="7378"/>
                  <a:pt x="1343" y="7397"/>
                </a:cubicBezTo>
                <a:cubicBezTo>
                  <a:pt x="1357" y="7454"/>
                  <a:pt x="1370" y="7492"/>
                  <a:pt x="1377" y="7550"/>
                </a:cubicBezTo>
                <a:cubicBezTo>
                  <a:pt x="1390" y="7588"/>
                  <a:pt x="1397" y="7607"/>
                  <a:pt x="1411" y="7645"/>
                </a:cubicBezTo>
                <a:cubicBezTo>
                  <a:pt x="1424" y="7664"/>
                  <a:pt x="1445" y="7664"/>
                  <a:pt x="1458" y="7664"/>
                </a:cubicBezTo>
                <a:cubicBezTo>
                  <a:pt x="1472" y="7626"/>
                  <a:pt x="1485" y="7569"/>
                  <a:pt x="1485" y="7511"/>
                </a:cubicBezTo>
                <a:cubicBezTo>
                  <a:pt x="1485" y="7416"/>
                  <a:pt x="1472" y="7340"/>
                  <a:pt x="1458" y="7264"/>
                </a:cubicBezTo>
                <a:cubicBezTo>
                  <a:pt x="1438" y="7187"/>
                  <a:pt x="1411" y="7111"/>
                  <a:pt x="1390" y="7054"/>
                </a:cubicBezTo>
                <a:cubicBezTo>
                  <a:pt x="1377" y="6997"/>
                  <a:pt x="1364" y="6959"/>
                  <a:pt x="1343" y="6901"/>
                </a:cubicBezTo>
                <a:cubicBezTo>
                  <a:pt x="1330" y="6844"/>
                  <a:pt x="1262" y="6501"/>
                  <a:pt x="1316" y="6444"/>
                </a:cubicBezTo>
                <a:cubicBezTo>
                  <a:pt x="1323" y="6444"/>
                  <a:pt x="1337" y="6463"/>
                  <a:pt x="1350" y="6482"/>
                </a:cubicBezTo>
                <a:cubicBezTo>
                  <a:pt x="1357" y="6501"/>
                  <a:pt x="1364" y="6539"/>
                  <a:pt x="1370" y="6558"/>
                </a:cubicBezTo>
                <a:cubicBezTo>
                  <a:pt x="1390" y="6615"/>
                  <a:pt x="1418" y="6653"/>
                  <a:pt x="1451" y="6653"/>
                </a:cubicBezTo>
                <a:cubicBezTo>
                  <a:pt x="1458" y="6653"/>
                  <a:pt x="1465" y="6653"/>
                  <a:pt x="1472" y="6634"/>
                </a:cubicBezTo>
                <a:cubicBezTo>
                  <a:pt x="1478" y="6615"/>
                  <a:pt x="1485" y="6577"/>
                  <a:pt x="1485" y="6539"/>
                </a:cubicBezTo>
                <a:cubicBezTo>
                  <a:pt x="1485" y="6444"/>
                  <a:pt x="1465" y="6348"/>
                  <a:pt x="1438" y="6253"/>
                </a:cubicBezTo>
                <a:cubicBezTo>
                  <a:pt x="1418" y="6158"/>
                  <a:pt x="1397" y="6062"/>
                  <a:pt x="1377" y="5967"/>
                </a:cubicBezTo>
                <a:cubicBezTo>
                  <a:pt x="1350" y="5853"/>
                  <a:pt x="1323" y="5757"/>
                  <a:pt x="1323" y="5624"/>
                </a:cubicBezTo>
                <a:cubicBezTo>
                  <a:pt x="1364" y="5510"/>
                  <a:pt x="1404" y="5891"/>
                  <a:pt x="1465" y="5834"/>
                </a:cubicBezTo>
                <a:cubicBezTo>
                  <a:pt x="1505" y="5796"/>
                  <a:pt x="1485" y="5624"/>
                  <a:pt x="1458" y="5529"/>
                </a:cubicBezTo>
                <a:cubicBezTo>
                  <a:pt x="1404" y="5300"/>
                  <a:pt x="1370" y="5052"/>
                  <a:pt x="1350" y="4785"/>
                </a:cubicBezTo>
                <a:cubicBezTo>
                  <a:pt x="1337" y="4652"/>
                  <a:pt x="1330" y="4518"/>
                  <a:pt x="1323" y="4385"/>
                </a:cubicBezTo>
                <a:cubicBezTo>
                  <a:pt x="1323" y="4328"/>
                  <a:pt x="1323" y="4042"/>
                  <a:pt x="1282" y="4118"/>
                </a:cubicBezTo>
                <a:cubicBezTo>
                  <a:pt x="1269" y="4137"/>
                  <a:pt x="1262" y="4194"/>
                  <a:pt x="1262" y="4232"/>
                </a:cubicBezTo>
                <a:cubicBezTo>
                  <a:pt x="1242" y="4461"/>
                  <a:pt x="1229" y="4671"/>
                  <a:pt x="1202" y="4900"/>
                </a:cubicBezTo>
                <a:cubicBezTo>
                  <a:pt x="1188" y="5071"/>
                  <a:pt x="1181" y="5319"/>
                  <a:pt x="1141" y="5471"/>
                </a:cubicBezTo>
                <a:cubicBezTo>
                  <a:pt x="1120" y="5548"/>
                  <a:pt x="1094" y="5605"/>
                  <a:pt x="1094" y="5719"/>
                </a:cubicBezTo>
                <a:cubicBezTo>
                  <a:pt x="1094" y="5738"/>
                  <a:pt x="1094" y="5738"/>
                  <a:pt x="1094" y="5757"/>
                </a:cubicBezTo>
                <a:cubicBezTo>
                  <a:pt x="1100" y="5757"/>
                  <a:pt x="1100" y="5777"/>
                  <a:pt x="1107" y="5777"/>
                </a:cubicBezTo>
                <a:cubicBezTo>
                  <a:pt x="1154" y="5815"/>
                  <a:pt x="1188" y="5719"/>
                  <a:pt x="1215" y="5643"/>
                </a:cubicBezTo>
                <a:cubicBezTo>
                  <a:pt x="1222" y="5624"/>
                  <a:pt x="1222" y="5605"/>
                  <a:pt x="1229" y="5605"/>
                </a:cubicBezTo>
                <a:cubicBezTo>
                  <a:pt x="1235" y="5605"/>
                  <a:pt x="1242" y="5605"/>
                  <a:pt x="1242" y="5605"/>
                </a:cubicBezTo>
                <a:cubicBezTo>
                  <a:pt x="1255" y="5643"/>
                  <a:pt x="1249" y="5719"/>
                  <a:pt x="1242" y="5757"/>
                </a:cubicBezTo>
                <a:cubicBezTo>
                  <a:pt x="1242" y="5872"/>
                  <a:pt x="1222" y="5986"/>
                  <a:pt x="1195" y="6082"/>
                </a:cubicBezTo>
                <a:cubicBezTo>
                  <a:pt x="1154" y="6215"/>
                  <a:pt x="1107" y="6348"/>
                  <a:pt x="1073" y="6520"/>
                </a:cubicBezTo>
                <a:cubicBezTo>
                  <a:pt x="1067" y="6539"/>
                  <a:pt x="1067" y="6577"/>
                  <a:pt x="1067" y="6615"/>
                </a:cubicBezTo>
                <a:cubicBezTo>
                  <a:pt x="1067" y="6692"/>
                  <a:pt x="1094" y="6730"/>
                  <a:pt x="1114" y="6730"/>
                </a:cubicBezTo>
                <a:cubicBezTo>
                  <a:pt x="1148" y="6749"/>
                  <a:pt x="1168" y="6673"/>
                  <a:pt x="1175" y="6596"/>
                </a:cubicBezTo>
                <a:cubicBezTo>
                  <a:pt x="1181" y="6539"/>
                  <a:pt x="1188" y="6501"/>
                  <a:pt x="1208" y="6463"/>
                </a:cubicBezTo>
                <a:cubicBezTo>
                  <a:pt x="1215" y="6463"/>
                  <a:pt x="1215" y="6463"/>
                  <a:pt x="1222" y="6463"/>
                </a:cubicBezTo>
                <a:cubicBezTo>
                  <a:pt x="1222" y="6482"/>
                  <a:pt x="1222" y="6482"/>
                  <a:pt x="1222" y="6482"/>
                </a:cubicBezTo>
                <a:cubicBezTo>
                  <a:pt x="1229" y="6596"/>
                  <a:pt x="1215" y="6711"/>
                  <a:pt x="1202" y="6806"/>
                </a:cubicBezTo>
                <a:cubicBezTo>
                  <a:pt x="1181" y="6901"/>
                  <a:pt x="1161" y="6959"/>
                  <a:pt x="1127" y="7054"/>
                </a:cubicBezTo>
                <a:cubicBezTo>
                  <a:pt x="1114" y="7092"/>
                  <a:pt x="1100" y="7130"/>
                  <a:pt x="1087" y="7187"/>
                </a:cubicBezTo>
                <a:cubicBezTo>
                  <a:pt x="1080" y="7225"/>
                  <a:pt x="1073" y="7264"/>
                  <a:pt x="1080" y="7302"/>
                </a:cubicBezTo>
                <a:cubicBezTo>
                  <a:pt x="1080" y="7340"/>
                  <a:pt x="1087" y="7397"/>
                  <a:pt x="1100" y="7397"/>
                </a:cubicBezTo>
                <a:cubicBezTo>
                  <a:pt x="1120" y="7435"/>
                  <a:pt x="1148" y="7397"/>
                  <a:pt x="1161" y="7359"/>
                </a:cubicBezTo>
                <a:cubicBezTo>
                  <a:pt x="1168" y="7340"/>
                  <a:pt x="1208" y="7149"/>
                  <a:pt x="1222" y="7225"/>
                </a:cubicBezTo>
                <a:cubicBezTo>
                  <a:pt x="1229" y="7244"/>
                  <a:pt x="1215" y="7340"/>
                  <a:pt x="1215" y="7378"/>
                </a:cubicBezTo>
                <a:cubicBezTo>
                  <a:pt x="1208" y="7473"/>
                  <a:pt x="1195" y="7569"/>
                  <a:pt x="1181" y="7683"/>
                </a:cubicBezTo>
                <a:cubicBezTo>
                  <a:pt x="1154" y="7874"/>
                  <a:pt x="1114" y="8045"/>
                  <a:pt x="1060" y="8198"/>
                </a:cubicBezTo>
                <a:cubicBezTo>
                  <a:pt x="1040" y="8274"/>
                  <a:pt x="1012" y="8331"/>
                  <a:pt x="1012" y="8426"/>
                </a:cubicBezTo>
                <a:cubicBezTo>
                  <a:pt x="1019" y="8541"/>
                  <a:pt x="1073" y="8598"/>
                  <a:pt x="1107" y="8579"/>
                </a:cubicBezTo>
                <a:cubicBezTo>
                  <a:pt x="1161" y="8541"/>
                  <a:pt x="1154" y="8388"/>
                  <a:pt x="1195" y="8312"/>
                </a:cubicBezTo>
                <a:cubicBezTo>
                  <a:pt x="1195" y="8312"/>
                  <a:pt x="1202" y="8293"/>
                  <a:pt x="1202" y="8293"/>
                </a:cubicBezTo>
                <a:cubicBezTo>
                  <a:pt x="1208" y="8293"/>
                  <a:pt x="1208" y="8331"/>
                  <a:pt x="1208" y="8350"/>
                </a:cubicBezTo>
                <a:cubicBezTo>
                  <a:pt x="1195" y="8560"/>
                  <a:pt x="1168" y="8751"/>
                  <a:pt x="1127" y="8903"/>
                </a:cubicBezTo>
                <a:cubicBezTo>
                  <a:pt x="864" y="8903"/>
                  <a:pt x="864" y="8903"/>
                  <a:pt x="864" y="8903"/>
                </a:cubicBezTo>
                <a:cubicBezTo>
                  <a:pt x="871" y="8884"/>
                  <a:pt x="878" y="8846"/>
                  <a:pt x="878" y="8808"/>
                </a:cubicBezTo>
                <a:cubicBezTo>
                  <a:pt x="878" y="8712"/>
                  <a:pt x="864" y="8617"/>
                  <a:pt x="844" y="8541"/>
                </a:cubicBezTo>
                <a:cubicBezTo>
                  <a:pt x="830" y="8465"/>
                  <a:pt x="803" y="8407"/>
                  <a:pt x="783" y="8350"/>
                </a:cubicBezTo>
                <a:cubicBezTo>
                  <a:pt x="770" y="8293"/>
                  <a:pt x="749" y="8236"/>
                  <a:pt x="736" y="8198"/>
                </a:cubicBezTo>
                <a:cubicBezTo>
                  <a:pt x="722" y="8141"/>
                  <a:pt x="655" y="7778"/>
                  <a:pt x="702" y="7740"/>
                </a:cubicBezTo>
                <a:cubicBezTo>
                  <a:pt x="716" y="7721"/>
                  <a:pt x="729" y="7740"/>
                  <a:pt x="736" y="7778"/>
                </a:cubicBezTo>
                <a:cubicBezTo>
                  <a:pt x="749" y="7797"/>
                  <a:pt x="756" y="7816"/>
                  <a:pt x="763" y="7855"/>
                </a:cubicBezTo>
                <a:cubicBezTo>
                  <a:pt x="783" y="7912"/>
                  <a:pt x="810" y="7950"/>
                  <a:pt x="844" y="7950"/>
                </a:cubicBezTo>
                <a:cubicBezTo>
                  <a:pt x="850" y="7950"/>
                  <a:pt x="857" y="7931"/>
                  <a:pt x="864" y="7931"/>
                </a:cubicBezTo>
                <a:cubicBezTo>
                  <a:pt x="871" y="7912"/>
                  <a:pt x="878" y="7874"/>
                  <a:pt x="878" y="7835"/>
                </a:cubicBezTo>
                <a:cubicBezTo>
                  <a:pt x="878" y="7721"/>
                  <a:pt x="850" y="7626"/>
                  <a:pt x="830" y="7550"/>
                </a:cubicBezTo>
                <a:cubicBezTo>
                  <a:pt x="803" y="7454"/>
                  <a:pt x="790" y="7359"/>
                  <a:pt x="770" y="7264"/>
                </a:cubicBezTo>
                <a:cubicBezTo>
                  <a:pt x="742" y="7149"/>
                  <a:pt x="716" y="7054"/>
                  <a:pt x="709" y="6920"/>
                </a:cubicBezTo>
                <a:cubicBezTo>
                  <a:pt x="756" y="6806"/>
                  <a:pt x="797" y="7168"/>
                  <a:pt x="857" y="7130"/>
                </a:cubicBezTo>
                <a:cubicBezTo>
                  <a:pt x="898" y="7092"/>
                  <a:pt x="878" y="6920"/>
                  <a:pt x="850" y="6825"/>
                </a:cubicBezTo>
                <a:cubicBezTo>
                  <a:pt x="797" y="6596"/>
                  <a:pt x="763" y="6329"/>
                  <a:pt x="742" y="6062"/>
                </a:cubicBezTo>
                <a:cubicBezTo>
                  <a:pt x="729" y="5929"/>
                  <a:pt x="722" y="5796"/>
                  <a:pt x="716" y="5662"/>
                </a:cubicBezTo>
                <a:cubicBezTo>
                  <a:pt x="716" y="5605"/>
                  <a:pt x="716" y="5319"/>
                  <a:pt x="675" y="5395"/>
                </a:cubicBezTo>
                <a:cubicBezTo>
                  <a:pt x="661" y="5433"/>
                  <a:pt x="655" y="5471"/>
                  <a:pt x="648" y="5510"/>
                </a:cubicBezTo>
                <a:cubicBezTo>
                  <a:pt x="635" y="5738"/>
                  <a:pt x="614" y="5967"/>
                  <a:pt x="594" y="6196"/>
                </a:cubicBezTo>
                <a:cubicBezTo>
                  <a:pt x="581" y="6368"/>
                  <a:pt x="574" y="6615"/>
                  <a:pt x="533" y="6749"/>
                </a:cubicBezTo>
                <a:cubicBezTo>
                  <a:pt x="506" y="6844"/>
                  <a:pt x="479" y="6901"/>
                  <a:pt x="486" y="7016"/>
                </a:cubicBezTo>
                <a:cubicBezTo>
                  <a:pt x="486" y="7016"/>
                  <a:pt x="486" y="7035"/>
                  <a:pt x="486" y="7035"/>
                </a:cubicBezTo>
                <a:cubicBezTo>
                  <a:pt x="486" y="7054"/>
                  <a:pt x="493" y="7054"/>
                  <a:pt x="500" y="7073"/>
                </a:cubicBezTo>
                <a:cubicBezTo>
                  <a:pt x="547" y="7111"/>
                  <a:pt x="581" y="7016"/>
                  <a:pt x="608" y="6920"/>
                </a:cubicBezTo>
                <a:cubicBezTo>
                  <a:pt x="614" y="6920"/>
                  <a:pt x="614" y="6901"/>
                  <a:pt x="621" y="6901"/>
                </a:cubicBezTo>
                <a:cubicBezTo>
                  <a:pt x="628" y="6882"/>
                  <a:pt x="635" y="6882"/>
                  <a:pt x="635" y="6901"/>
                </a:cubicBezTo>
                <a:cubicBezTo>
                  <a:pt x="648" y="6920"/>
                  <a:pt x="635" y="7016"/>
                  <a:pt x="635" y="7054"/>
                </a:cubicBezTo>
                <a:cubicBezTo>
                  <a:pt x="628" y="7168"/>
                  <a:pt x="608" y="7264"/>
                  <a:pt x="587" y="7359"/>
                </a:cubicBezTo>
                <a:cubicBezTo>
                  <a:pt x="547" y="7511"/>
                  <a:pt x="500" y="7645"/>
                  <a:pt x="466" y="7797"/>
                </a:cubicBezTo>
                <a:cubicBezTo>
                  <a:pt x="459" y="7835"/>
                  <a:pt x="452" y="7874"/>
                  <a:pt x="452" y="7912"/>
                </a:cubicBezTo>
                <a:cubicBezTo>
                  <a:pt x="459" y="7988"/>
                  <a:pt x="479" y="8026"/>
                  <a:pt x="506" y="8026"/>
                </a:cubicBezTo>
                <a:cubicBezTo>
                  <a:pt x="540" y="8026"/>
                  <a:pt x="554" y="7969"/>
                  <a:pt x="567" y="7893"/>
                </a:cubicBezTo>
                <a:cubicBezTo>
                  <a:pt x="574" y="7835"/>
                  <a:pt x="581" y="7778"/>
                  <a:pt x="601" y="7759"/>
                </a:cubicBezTo>
                <a:cubicBezTo>
                  <a:pt x="601" y="7759"/>
                  <a:pt x="608" y="7740"/>
                  <a:pt x="614" y="7759"/>
                </a:cubicBezTo>
                <a:cubicBezTo>
                  <a:pt x="614" y="7759"/>
                  <a:pt x="614" y="7778"/>
                  <a:pt x="614" y="7778"/>
                </a:cubicBezTo>
                <a:cubicBezTo>
                  <a:pt x="614" y="7893"/>
                  <a:pt x="608" y="7988"/>
                  <a:pt x="594" y="8083"/>
                </a:cubicBezTo>
                <a:cubicBezTo>
                  <a:pt x="574" y="8198"/>
                  <a:pt x="547" y="8255"/>
                  <a:pt x="520" y="8331"/>
                </a:cubicBezTo>
                <a:cubicBezTo>
                  <a:pt x="506" y="8369"/>
                  <a:pt x="493" y="8426"/>
                  <a:pt x="479" y="8465"/>
                </a:cubicBezTo>
                <a:cubicBezTo>
                  <a:pt x="472" y="8503"/>
                  <a:pt x="466" y="8560"/>
                  <a:pt x="466" y="8598"/>
                </a:cubicBezTo>
                <a:cubicBezTo>
                  <a:pt x="472" y="8636"/>
                  <a:pt x="479" y="8674"/>
                  <a:pt x="493" y="8693"/>
                </a:cubicBezTo>
                <a:cubicBezTo>
                  <a:pt x="513" y="8712"/>
                  <a:pt x="533" y="8693"/>
                  <a:pt x="554" y="8636"/>
                </a:cubicBezTo>
                <a:cubicBezTo>
                  <a:pt x="560" y="8617"/>
                  <a:pt x="601" y="8426"/>
                  <a:pt x="614" y="8503"/>
                </a:cubicBezTo>
                <a:cubicBezTo>
                  <a:pt x="621" y="8541"/>
                  <a:pt x="608" y="8636"/>
                  <a:pt x="608" y="8674"/>
                </a:cubicBezTo>
                <a:cubicBezTo>
                  <a:pt x="601" y="8751"/>
                  <a:pt x="594" y="8827"/>
                  <a:pt x="581" y="8903"/>
                </a:cubicBezTo>
                <a:cubicBezTo>
                  <a:pt x="0" y="8903"/>
                  <a:pt x="0" y="8903"/>
                  <a:pt x="0" y="8903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16643"/>
                  <a:pt x="21600" y="16643"/>
                  <a:pt x="21600" y="16643"/>
                </a:cubicBezTo>
                <a:lnTo>
                  <a:pt x="20939" y="16414"/>
                </a:lnTo>
                <a:close/>
                <a:moveTo>
                  <a:pt x="4320" y="8827"/>
                </a:moveTo>
                <a:cubicBezTo>
                  <a:pt x="4334" y="8846"/>
                  <a:pt x="4340" y="8884"/>
                  <a:pt x="4354" y="8903"/>
                </a:cubicBezTo>
                <a:cubicBezTo>
                  <a:pt x="4300" y="8903"/>
                  <a:pt x="4300" y="8903"/>
                  <a:pt x="4300" y="8903"/>
                </a:cubicBezTo>
                <a:cubicBezTo>
                  <a:pt x="4293" y="8865"/>
                  <a:pt x="4286" y="8770"/>
                  <a:pt x="4320" y="8827"/>
                </a:cubicBezTo>
                <a:close/>
                <a:moveTo>
                  <a:pt x="4064" y="8617"/>
                </a:moveTo>
                <a:cubicBezTo>
                  <a:pt x="4064" y="8712"/>
                  <a:pt x="4057" y="8808"/>
                  <a:pt x="4043" y="8903"/>
                </a:cubicBezTo>
                <a:cubicBezTo>
                  <a:pt x="4003" y="8903"/>
                  <a:pt x="4003" y="8903"/>
                  <a:pt x="4003" y="8903"/>
                </a:cubicBezTo>
                <a:cubicBezTo>
                  <a:pt x="4023" y="8808"/>
                  <a:pt x="4037" y="8693"/>
                  <a:pt x="4064" y="8617"/>
                </a:cubicBezTo>
                <a:close/>
                <a:moveTo>
                  <a:pt x="1903" y="8789"/>
                </a:moveTo>
                <a:cubicBezTo>
                  <a:pt x="1903" y="8827"/>
                  <a:pt x="1903" y="8865"/>
                  <a:pt x="1897" y="8903"/>
                </a:cubicBezTo>
                <a:cubicBezTo>
                  <a:pt x="1796" y="8903"/>
                  <a:pt x="1796" y="8903"/>
                  <a:pt x="1796" y="8903"/>
                </a:cubicBezTo>
                <a:cubicBezTo>
                  <a:pt x="1829" y="8808"/>
                  <a:pt x="1870" y="8732"/>
                  <a:pt x="1903" y="8789"/>
                </a:cubicBezTo>
                <a:close/>
                <a:moveTo>
                  <a:pt x="709" y="8789"/>
                </a:moveTo>
                <a:cubicBezTo>
                  <a:pt x="709" y="8770"/>
                  <a:pt x="695" y="8674"/>
                  <a:pt x="702" y="8655"/>
                </a:cubicBezTo>
                <a:cubicBezTo>
                  <a:pt x="709" y="8598"/>
                  <a:pt x="729" y="8655"/>
                  <a:pt x="736" y="8693"/>
                </a:cubicBezTo>
                <a:cubicBezTo>
                  <a:pt x="749" y="8751"/>
                  <a:pt x="756" y="8789"/>
                  <a:pt x="770" y="8827"/>
                </a:cubicBezTo>
                <a:cubicBezTo>
                  <a:pt x="776" y="8865"/>
                  <a:pt x="783" y="8884"/>
                  <a:pt x="797" y="8903"/>
                </a:cubicBezTo>
                <a:cubicBezTo>
                  <a:pt x="722" y="8903"/>
                  <a:pt x="722" y="8903"/>
                  <a:pt x="722" y="8903"/>
                </a:cubicBezTo>
                <a:cubicBezTo>
                  <a:pt x="716" y="8865"/>
                  <a:pt x="709" y="8827"/>
                  <a:pt x="709" y="8789"/>
                </a:cubicBezTo>
                <a:close/>
                <a:moveTo>
                  <a:pt x="8134" y="10505"/>
                </a:moveTo>
                <a:cubicBezTo>
                  <a:pt x="8080" y="10505"/>
                  <a:pt x="8080" y="10505"/>
                  <a:pt x="8080" y="10505"/>
                </a:cubicBezTo>
                <a:cubicBezTo>
                  <a:pt x="8093" y="10466"/>
                  <a:pt x="8120" y="10466"/>
                  <a:pt x="8134" y="10505"/>
                </a:cubicBezTo>
                <a:close/>
                <a:moveTo>
                  <a:pt x="20777" y="16167"/>
                </a:moveTo>
                <a:cubicBezTo>
                  <a:pt x="20783" y="16167"/>
                  <a:pt x="20783" y="16148"/>
                  <a:pt x="20790" y="16148"/>
                </a:cubicBezTo>
                <a:cubicBezTo>
                  <a:pt x="20797" y="16167"/>
                  <a:pt x="20797" y="16186"/>
                  <a:pt x="20797" y="16205"/>
                </a:cubicBezTo>
                <a:cubicBezTo>
                  <a:pt x="20790" y="16262"/>
                  <a:pt x="20790" y="16319"/>
                  <a:pt x="20783" y="16357"/>
                </a:cubicBezTo>
                <a:cubicBezTo>
                  <a:pt x="20736" y="16357"/>
                  <a:pt x="20736" y="16357"/>
                  <a:pt x="20736" y="16357"/>
                </a:cubicBezTo>
                <a:cubicBezTo>
                  <a:pt x="20750" y="16281"/>
                  <a:pt x="20756" y="16205"/>
                  <a:pt x="20777" y="16167"/>
                </a:cubicBezTo>
                <a:close/>
              </a:path>
            </a:pathLst>
          </a:custGeom>
          <a:solidFill>
            <a:srgbClr val="000000">
              <a:alpha val="52999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" name="Freeform 9"/>
          <p:cNvSpPr/>
          <p:nvPr/>
        </p:nvSpPr>
        <p:spPr>
          <a:xfrm>
            <a:off x="1" y="5817287"/>
            <a:ext cx="12192001" cy="1040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54" y="7506"/>
                </a:moveTo>
                <a:cubicBezTo>
                  <a:pt x="19535" y="6922"/>
                  <a:pt x="19615" y="6338"/>
                  <a:pt x="19656" y="5588"/>
                </a:cubicBezTo>
                <a:cubicBezTo>
                  <a:pt x="19690" y="5004"/>
                  <a:pt x="19703" y="4337"/>
                  <a:pt x="19676" y="3711"/>
                </a:cubicBezTo>
                <a:cubicBezTo>
                  <a:pt x="19670" y="3419"/>
                  <a:pt x="19656" y="3127"/>
                  <a:pt x="19615" y="2919"/>
                </a:cubicBezTo>
                <a:cubicBezTo>
                  <a:pt x="19528" y="3795"/>
                  <a:pt x="19454" y="4754"/>
                  <a:pt x="19420" y="5754"/>
                </a:cubicBezTo>
                <a:cubicBezTo>
                  <a:pt x="19400" y="3836"/>
                  <a:pt x="19400" y="1918"/>
                  <a:pt x="19413" y="0"/>
                </a:cubicBezTo>
                <a:cubicBezTo>
                  <a:pt x="19345" y="1918"/>
                  <a:pt x="19339" y="3961"/>
                  <a:pt x="19386" y="5921"/>
                </a:cubicBezTo>
                <a:cubicBezTo>
                  <a:pt x="19379" y="5796"/>
                  <a:pt x="19366" y="5671"/>
                  <a:pt x="19352" y="5546"/>
                </a:cubicBezTo>
                <a:cubicBezTo>
                  <a:pt x="19285" y="5046"/>
                  <a:pt x="19190" y="4754"/>
                  <a:pt x="19089" y="4754"/>
                </a:cubicBezTo>
                <a:cubicBezTo>
                  <a:pt x="19109" y="5337"/>
                  <a:pt x="19130" y="5921"/>
                  <a:pt x="19170" y="6422"/>
                </a:cubicBezTo>
                <a:cubicBezTo>
                  <a:pt x="19210" y="6922"/>
                  <a:pt x="19278" y="7297"/>
                  <a:pt x="19352" y="7506"/>
                </a:cubicBezTo>
                <a:cubicBezTo>
                  <a:pt x="18448" y="7506"/>
                  <a:pt x="18448" y="7506"/>
                  <a:pt x="18448" y="7506"/>
                </a:cubicBezTo>
                <a:cubicBezTo>
                  <a:pt x="18380" y="6005"/>
                  <a:pt x="18380" y="6005"/>
                  <a:pt x="18380" y="6005"/>
                </a:cubicBezTo>
                <a:cubicBezTo>
                  <a:pt x="18191" y="6005"/>
                  <a:pt x="18191" y="6005"/>
                  <a:pt x="18191" y="6005"/>
                </a:cubicBezTo>
                <a:cubicBezTo>
                  <a:pt x="18009" y="4879"/>
                  <a:pt x="18009" y="4879"/>
                  <a:pt x="18009" y="4879"/>
                </a:cubicBezTo>
                <a:cubicBezTo>
                  <a:pt x="17442" y="4879"/>
                  <a:pt x="17442" y="4879"/>
                  <a:pt x="17442" y="4879"/>
                </a:cubicBezTo>
                <a:cubicBezTo>
                  <a:pt x="17300" y="5754"/>
                  <a:pt x="17300" y="5754"/>
                  <a:pt x="17300" y="5754"/>
                </a:cubicBezTo>
                <a:cubicBezTo>
                  <a:pt x="17084" y="5754"/>
                  <a:pt x="17084" y="5754"/>
                  <a:pt x="17084" y="5754"/>
                </a:cubicBezTo>
                <a:cubicBezTo>
                  <a:pt x="16970" y="7506"/>
                  <a:pt x="16970" y="7506"/>
                  <a:pt x="16970" y="7506"/>
                </a:cubicBezTo>
                <a:cubicBezTo>
                  <a:pt x="16207" y="7506"/>
                  <a:pt x="16207" y="7506"/>
                  <a:pt x="16207" y="7506"/>
                </a:cubicBezTo>
                <a:cubicBezTo>
                  <a:pt x="16200" y="7381"/>
                  <a:pt x="16193" y="7256"/>
                  <a:pt x="16187" y="7131"/>
                </a:cubicBezTo>
                <a:cubicBezTo>
                  <a:pt x="16187" y="7089"/>
                  <a:pt x="16180" y="7047"/>
                  <a:pt x="16180" y="7005"/>
                </a:cubicBezTo>
                <a:cubicBezTo>
                  <a:pt x="16160" y="6964"/>
                  <a:pt x="16139" y="7172"/>
                  <a:pt x="16119" y="7131"/>
                </a:cubicBezTo>
                <a:cubicBezTo>
                  <a:pt x="16126" y="6463"/>
                  <a:pt x="16031" y="5838"/>
                  <a:pt x="15923" y="5838"/>
                </a:cubicBezTo>
                <a:cubicBezTo>
                  <a:pt x="15917" y="6422"/>
                  <a:pt x="15937" y="7005"/>
                  <a:pt x="15984" y="7506"/>
                </a:cubicBezTo>
                <a:cubicBezTo>
                  <a:pt x="14648" y="7506"/>
                  <a:pt x="14648" y="7506"/>
                  <a:pt x="14648" y="7506"/>
                </a:cubicBezTo>
                <a:cubicBezTo>
                  <a:pt x="14324" y="8215"/>
                  <a:pt x="14324" y="8215"/>
                  <a:pt x="14324" y="8215"/>
                </a:cubicBezTo>
                <a:cubicBezTo>
                  <a:pt x="13972" y="7506"/>
                  <a:pt x="13972" y="7506"/>
                  <a:pt x="13972" y="7506"/>
                </a:cubicBezTo>
                <a:cubicBezTo>
                  <a:pt x="9382" y="7506"/>
                  <a:pt x="9382" y="7506"/>
                  <a:pt x="9382" y="7506"/>
                </a:cubicBezTo>
                <a:cubicBezTo>
                  <a:pt x="8626" y="6755"/>
                  <a:pt x="8626" y="6755"/>
                  <a:pt x="8626" y="6755"/>
                </a:cubicBezTo>
                <a:cubicBezTo>
                  <a:pt x="7081" y="6755"/>
                  <a:pt x="7081" y="6755"/>
                  <a:pt x="7081" y="6755"/>
                </a:cubicBezTo>
                <a:cubicBezTo>
                  <a:pt x="6885" y="7506"/>
                  <a:pt x="6885" y="7506"/>
                  <a:pt x="6885" y="7506"/>
                </a:cubicBezTo>
                <a:cubicBezTo>
                  <a:pt x="4941" y="7506"/>
                  <a:pt x="4941" y="7506"/>
                  <a:pt x="4941" y="7506"/>
                </a:cubicBezTo>
                <a:cubicBezTo>
                  <a:pt x="5022" y="6922"/>
                  <a:pt x="5110" y="6338"/>
                  <a:pt x="5191" y="5713"/>
                </a:cubicBezTo>
                <a:cubicBezTo>
                  <a:pt x="5083" y="6088"/>
                  <a:pt x="5009" y="6672"/>
                  <a:pt x="4934" y="7339"/>
                </a:cubicBezTo>
                <a:cubicBezTo>
                  <a:pt x="5022" y="6046"/>
                  <a:pt x="5029" y="4587"/>
                  <a:pt x="4948" y="3294"/>
                </a:cubicBezTo>
                <a:cubicBezTo>
                  <a:pt x="4860" y="3878"/>
                  <a:pt x="4819" y="4712"/>
                  <a:pt x="4813" y="5546"/>
                </a:cubicBezTo>
                <a:cubicBezTo>
                  <a:pt x="4813" y="5796"/>
                  <a:pt x="4813" y="6005"/>
                  <a:pt x="4819" y="6255"/>
                </a:cubicBezTo>
                <a:cubicBezTo>
                  <a:pt x="4759" y="5504"/>
                  <a:pt x="4658" y="4920"/>
                  <a:pt x="4529" y="4712"/>
                </a:cubicBezTo>
                <a:cubicBezTo>
                  <a:pt x="4522" y="5379"/>
                  <a:pt x="4543" y="6046"/>
                  <a:pt x="4604" y="6588"/>
                </a:cubicBezTo>
                <a:cubicBezTo>
                  <a:pt x="4644" y="7005"/>
                  <a:pt x="4705" y="7339"/>
                  <a:pt x="4779" y="7506"/>
                </a:cubicBezTo>
                <a:cubicBezTo>
                  <a:pt x="4050" y="7506"/>
                  <a:pt x="4050" y="7506"/>
                  <a:pt x="4050" y="7506"/>
                </a:cubicBezTo>
                <a:cubicBezTo>
                  <a:pt x="3942" y="4295"/>
                  <a:pt x="3942" y="4295"/>
                  <a:pt x="3942" y="4295"/>
                </a:cubicBezTo>
                <a:cubicBezTo>
                  <a:pt x="3409" y="4295"/>
                  <a:pt x="3409" y="4295"/>
                  <a:pt x="3409" y="4295"/>
                </a:cubicBezTo>
                <a:cubicBezTo>
                  <a:pt x="3409" y="5379"/>
                  <a:pt x="3409" y="5379"/>
                  <a:pt x="3409" y="5379"/>
                </a:cubicBezTo>
                <a:cubicBezTo>
                  <a:pt x="2923" y="5379"/>
                  <a:pt x="2923" y="5379"/>
                  <a:pt x="2923" y="5379"/>
                </a:cubicBezTo>
                <a:cubicBezTo>
                  <a:pt x="2741" y="7506"/>
                  <a:pt x="2741" y="7506"/>
                  <a:pt x="2741" y="7506"/>
                </a:cubicBezTo>
                <a:cubicBezTo>
                  <a:pt x="0" y="7506"/>
                  <a:pt x="0" y="7506"/>
                  <a:pt x="0" y="7506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21600" y="7506"/>
                  <a:pt x="21600" y="7506"/>
                  <a:pt x="21600" y="7506"/>
                </a:cubicBezTo>
                <a:lnTo>
                  <a:pt x="19454" y="7506"/>
                </a:lnTo>
                <a:close/>
                <a:moveTo>
                  <a:pt x="19420" y="7381"/>
                </a:moveTo>
                <a:cubicBezTo>
                  <a:pt x="19420" y="7422"/>
                  <a:pt x="19420" y="7464"/>
                  <a:pt x="19427" y="7506"/>
                </a:cubicBezTo>
                <a:cubicBezTo>
                  <a:pt x="19400" y="7506"/>
                  <a:pt x="19400" y="7506"/>
                  <a:pt x="19400" y="7506"/>
                </a:cubicBezTo>
                <a:cubicBezTo>
                  <a:pt x="19413" y="7464"/>
                  <a:pt x="19413" y="7422"/>
                  <a:pt x="19420" y="7381"/>
                </a:cubicBezTo>
                <a:close/>
              </a:path>
            </a:pathLst>
          </a:custGeom>
          <a:solidFill>
            <a:srgbClr val="000000">
              <a:alpha val="87000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" name="Rectangle 4"/>
          <p:cNvSpPr txBox="1"/>
          <p:nvPr/>
        </p:nvSpPr>
        <p:spPr>
          <a:xfrm>
            <a:off x="9541489" y="6484858"/>
            <a:ext cx="233607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900">
                <a:solidFill>
                  <a:srgbClr val="FFFFFF"/>
                </a:solidFill>
              </a:defRPr>
            </a:pPr>
            <a:r>
              <a:t>© 2018 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Adventure – </a:t>
            </a:r>
            <a:r>
              <a:t>Presentation template</a:t>
            </a:r>
          </a:p>
        </p:txBody>
      </p:sp>
      <p:sp>
        <p:nvSpPr>
          <p:cNvPr id="6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7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SemiBold"/>
          <a:ea typeface="Montserrat SemiBold"/>
          <a:cs typeface="Montserrat SemiBold"/>
          <a:sym typeface="Montserrat SemiBold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SemiBold"/>
          <a:ea typeface="Montserrat SemiBold"/>
          <a:cs typeface="Montserrat SemiBold"/>
          <a:sym typeface="Montserrat SemiBold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SemiBold"/>
          <a:ea typeface="Montserrat SemiBold"/>
          <a:cs typeface="Montserrat SemiBold"/>
          <a:sym typeface="Montserrat SemiBold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SemiBold"/>
          <a:ea typeface="Montserrat SemiBold"/>
          <a:cs typeface="Montserrat SemiBold"/>
          <a:sym typeface="Montserrat SemiBold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SemiBold"/>
          <a:ea typeface="Montserrat SemiBold"/>
          <a:cs typeface="Montserrat SemiBold"/>
          <a:sym typeface="Montserrat SemiBold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SemiBold"/>
          <a:ea typeface="Montserrat SemiBold"/>
          <a:cs typeface="Montserrat SemiBold"/>
          <a:sym typeface="Montserrat SemiBold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SemiBold"/>
          <a:ea typeface="Montserrat SemiBold"/>
          <a:cs typeface="Montserrat SemiBold"/>
          <a:sym typeface="Montserrat SemiBold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SemiBold"/>
          <a:ea typeface="Montserrat SemiBold"/>
          <a:cs typeface="Montserrat SemiBold"/>
          <a:sym typeface="Montserrat SemiBold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Montserrat SemiBold"/>
          <a:ea typeface="Montserrat SemiBold"/>
          <a:cs typeface="Montserrat SemiBold"/>
          <a:sym typeface="Montserrat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rta PE Extrabold"/>
          <a:ea typeface="Averta PE Extrabold"/>
          <a:cs typeface="Averta PE Extrabold"/>
          <a:sym typeface="Averta PE Extrabold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rta PE Extrabold"/>
          <a:ea typeface="Averta PE Extrabold"/>
          <a:cs typeface="Averta PE Extrabold"/>
          <a:sym typeface="Averta PE Extrabold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rta PE Extrabold"/>
          <a:ea typeface="Averta PE Extrabold"/>
          <a:cs typeface="Averta PE Extrabold"/>
          <a:sym typeface="Averta PE Extrabold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rta PE Extrabold"/>
          <a:ea typeface="Averta PE Extrabold"/>
          <a:cs typeface="Averta PE Extrabold"/>
          <a:sym typeface="Averta PE Extrabold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rta PE Extrabold"/>
          <a:ea typeface="Averta PE Extrabold"/>
          <a:cs typeface="Averta PE Extrabold"/>
          <a:sym typeface="Averta PE Extrabold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rta PE Extrabold"/>
          <a:ea typeface="Averta PE Extrabold"/>
          <a:cs typeface="Averta PE Extrabold"/>
          <a:sym typeface="Averta PE Extrabold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rta PE Extrabold"/>
          <a:ea typeface="Averta PE Extrabold"/>
          <a:cs typeface="Averta PE Extrabold"/>
          <a:sym typeface="Averta PE Extrabold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rta PE Extrabold"/>
          <a:ea typeface="Averta PE Extrabold"/>
          <a:cs typeface="Averta PE Extrabold"/>
          <a:sym typeface="Averta PE Extrabold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rta PE Extrabold"/>
          <a:ea typeface="Averta PE Extrabold"/>
          <a:cs typeface="Averta PE Extrabold"/>
          <a:sym typeface="Averta PE Extrabol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rta PE Extrabol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rta PE Extrabol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rta PE Extrabol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rta PE Extrabol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rta PE Extrabol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rta PE Extrabol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rta PE Extrabol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rta PE Extrabol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rta PE Extra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9.png"/><Relationship Id="rId21" Type="http://schemas.openxmlformats.org/officeDocument/2006/relationships/image" Target="../media/image66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2.png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69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8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1.png"/><Relationship Id="rId7" Type="http://schemas.openxmlformats.org/officeDocument/2006/relationships/image" Target="../media/image7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microsoft.com/office/2007/relationships/hdphoto" Target="../media/hdphoto1.wdp"/><Relationship Id="rId7" Type="http://schemas.openxmlformats.org/officeDocument/2006/relationships/image" Target="../media/image79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3F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93295" y="6406643"/>
            <a:ext cx="168149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sp>
        <p:nvSpPr>
          <p:cNvPr id="219" name="TextBox 13"/>
          <p:cNvSpPr txBox="1"/>
          <p:nvPr/>
        </p:nvSpPr>
        <p:spPr>
          <a:xfrm>
            <a:off x="3255598" y="1965161"/>
            <a:ext cx="5680804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 sz="4000">
                <a:solidFill>
                  <a:srgbClr val="FFFFFF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rPr dirty="0"/>
              <a:t>BACKING</a:t>
            </a:r>
          </a:p>
        </p:txBody>
      </p:sp>
      <p:sp>
        <p:nvSpPr>
          <p:cNvPr id="220" name="TextBox 14"/>
          <p:cNvSpPr txBox="1"/>
          <p:nvPr/>
        </p:nvSpPr>
        <p:spPr>
          <a:xfrm>
            <a:off x="3255598" y="2370166"/>
            <a:ext cx="5753661" cy="142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9" rIns="45719">
            <a:spAutoFit/>
          </a:bodyPr>
          <a:lstStyle>
            <a:lvl1pPr algn="ctr">
              <a:lnSpc>
                <a:spcPct val="110000"/>
              </a:lnSpc>
              <a:defRPr sz="8500" i="1">
                <a:solidFill>
                  <a:srgbClr val="FFFFFF"/>
                </a:solidFill>
              </a:defRPr>
            </a:lvl1pPr>
          </a:lstStyle>
          <a:p>
            <a:r>
              <a:rPr dirty="0"/>
              <a:t>VISIONARY</a:t>
            </a:r>
          </a:p>
        </p:txBody>
      </p:sp>
      <p:pic>
        <p:nvPicPr>
          <p:cNvPr id="221" name="rectangles.ai" descr="rectangles.a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21" y="4908804"/>
            <a:ext cx="2219834" cy="1554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rectangles.ai" descr="rectangles.a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610421" y="362204"/>
            <a:ext cx="2219834" cy="155494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TextBox 14"/>
          <p:cNvSpPr txBox="1"/>
          <p:nvPr/>
        </p:nvSpPr>
        <p:spPr>
          <a:xfrm>
            <a:off x="3351084" y="3569498"/>
            <a:ext cx="5489832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0000"/>
              </a:lnSpc>
              <a:defRPr sz="4000">
                <a:solidFill>
                  <a:srgbClr val="FFFFFF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t>ENTREPRENEURS</a:t>
            </a:r>
          </a:p>
        </p:txBody>
      </p:sp>
      <p:pic>
        <p:nvPicPr>
          <p:cNvPr id="224" name="whiteEIC-logo.png" descr="whiteEIC-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094" y="5018870"/>
            <a:ext cx="2092412" cy="2092413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Rectangle"/>
          <p:cNvSpPr/>
          <p:nvPr/>
        </p:nvSpPr>
        <p:spPr>
          <a:xfrm>
            <a:off x="9533582" y="5549900"/>
            <a:ext cx="2633018" cy="1270000"/>
          </a:xfrm>
          <a:prstGeom prst="rect">
            <a:avLst/>
          </a:prstGeom>
          <a:solidFill>
            <a:srgbClr val="503F88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503F88"/>
                </a:solidFill>
              </a:defRPr>
            </a:pPr>
            <a:endParaRPr/>
          </a:p>
        </p:txBody>
      </p:sp>
    </p:spTree>
  </p:cSld>
  <p:clrMapOvr>
    <a:masterClrMapping/>
  </p:clrMapOvr>
  <p:transition spd="med" advClick="0" advTm="3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3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52657" y="6406643"/>
            <a:ext cx="249425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>
                <a:latin typeface="Averta PE Regular"/>
              </a:rPr>
              <a:t>10</a:t>
            </a:fld>
            <a:endParaRPr>
              <a:latin typeface="Averta PE Regular"/>
            </a:endParaRPr>
          </a:p>
        </p:txBody>
      </p:sp>
      <p:pic>
        <p:nvPicPr>
          <p:cNvPr id="365" name="EIC square.ai" descr="EIC square.a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object 58">
            <a:extLst>
              <a:ext uri="{FF2B5EF4-FFF2-40B4-BE49-F238E27FC236}">
                <a16:creationId xmlns:a16="http://schemas.microsoft.com/office/drawing/2014/main" id="{1C714310-A85E-ED9E-0C85-73913B146D9C}"/>
              </a:ext>
            </a:extLst>
          </p:cNvPr>
          <p:cNvGrpSpPr/>
          <p:nvPr/>
        </p:nvGrpSpPr>
        <p:grpSpPr>
          <a:xfrm>
            <a:off x="4239142" y="1224581"/>
            <a:ext cx="856615" cy="856615"/>
            <a:chOff x="1985015" y="8429492"/>
            <a:chExt cx="856615" cy="856615"/>
          </a:xfrm>
        </p:grpSpPr>
        <p:pic>
          <p:nvPicPr>
            <p:cNvPr id="5" name="object 59">
              <a:extLst>
                <a:ext uri="{FF2B5EF4-FFF2-40B4-BE49-F238E27FC236}">
                  <a16:creationId xmlns:a16="http://schemas.microsoft.com/office/drawing/2014/main" id="{9EA5451E-59C1-70E4-A52A-B848F3A7FC7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5370" y="8782802"/>
              <a:ext cx="431505" cy="153454"/>
            </a:xfrm>
            <a:prstGeom prst="rect">
              <a:avLst/>
            </a:prstGeom>
          </p:spPr>
        </p:pic>
        <p:sp>
          <p:nvSpPr>
            <p:cNvPr id="6" name="object 60">
              <a:extLst>
                <a:ext uri="{FF2B5EF4-FFF2-40B4-BE49-F238E27FC236}">
                  <a16:creationId xmlns:a16="http://schemas.microsoft.com/office/drawing/2014/main" id="{D097EBA9-D110-CF00-8993-B7C466670CEF}"/>
                </a:ext>
              </a:extLst>
            </p:cNvPr>
            <p:cNvSpPr/>
            <p:nvPr/>
          </p:nvSpPr>
          <p:spPr>
            <a:xfrm>
              <a:off x="1985010" y="8429497"/>
              <a:ext cx="856615" cy="856615"/>
            </a:xfrm>
            <a:custGeom>
              <a:avLst/>
              <a:gdLst/>
              <a:ahLst/>
              <a:cxnLst/>
              <a:rect l="l" t="t" r="r" b="b"/>
              <a:pathLst>
                <a:path w="856614" h="856615">
                  <a:moveTo>
                    <a:pt x="856272" y="428142"/>
                  </a:moveTo>
                  <a:lnTo>
                    <a:pt x="853821" y="382587"/>
                  </a:lnTo>
                  <a:lnTo>
                    <a:pt x="853757" y="381482"/>
                  </a:lnTo>
                  <a:lnTo>
                    <a:pt x="846404" y="336296"/>
                  </a:lnTo>
                  <a:lnTo>
                    <a:pt x="834453" y="292811"/>
                  </a:lnTo>
                  <a:lnTo>
                    <a:pt x="818172" y="251320"/>
                  </a:lnTo>
                  <a:lnTo>
                    <a:pt x="797826" y="212051"/>
                  </a:lnTo>
                  <a:lnTo>
                    <a:pt x="773671" y="175285"/>
                  </a:lnTo>
                  <a:lnTo>
                    <a:pt x="745972" y="141287"/>
                  </a:lnTo>
                  <a:lnTo>
                    <a:pt x="736396" y="131711"/>
                  </a:lnTo>
                  <a:lnTo>
                    <a:pt x="736396" y="428142"/>
                  </a:lnTo>
                  <a:lnTo>
                    <a:pt x="733056" y="473684"/>
                  </a:lnTo>
                  <a:lnTo>
                    <a:pt x="723341" y="517169"/>
                  </a:lnTo>
                  <a:lnTo>
                    <a:pt x="707745" y="558088"/>
                  </a:lnTo>
                  <a:lnTo>
                    <a:pt x="686727" y="595985"/>
                  </a:lnTo>
                  <a:lnTo>
                    <a:pt x="660781" y="630377"/>
                  </a:lnTo>
                  <a:lnTo>
                    <a:pt x="630377" y="660781"/>
                  </a:lnTo>
                  <a:lnTo>
                    <a:pt x="595985" y="686739"/>
                  </a:lnTo>
                  <a:lnTo>
                    <a:pt x="558088" y="707745"/>
                  </a:lnTo>
                  <a:lnTo>
                    <a:pt x="517169" y="723341"/>
                  </a:lnTo>
                  <a:lnTo>
                    <a:pt x="473684" y="733056"/>
                  </a:lnTo>
                  <a:lnTo>
                    <a:pt x="428129" y="736396"/>
                  </a:lnTo>
                  <a:lnTo>
                    <a:pt x="382587" y="733069"/>
                  </a:lnTo>
                  <a:lnTo>
                    <a:pt x="339102" y="723353"/>
                  </a:lnTo>
                  <a:lnTo>
                    <a:pt x="298183" y="707758"/>
                  </a:lnTo>
                  <a:lnTo>
                    <a:pt x="260286" y="686739"/>
                  </a:lnTo>
                  <a:lnTo>
                    <a:pt x="225894" y="660793"/>
                  </a:lnTo>
                  <a:lnTo>
                    <a:pt x="195491" y="630377"/>
                  </a:lnTo>
                  <a:lnTo>
                    <a:pt x="169545" y="595998"/>
                  </a:lnTo>
                  <a:lnTo>
                    <a:pt x="148526" y="558088"/>
                  </a:lnTo>
                  <a:lnTo>
                    <a:pt x="132930" y="517169"/>
                  </a:lnTo>
                  <a:lnTo>
                    <a:pt x="123215" y="473697"/>
                  </a:lnTo>
                  <a:lnTo>
                    <a:pt x="119875" y="428142"/>
                  </a:lnTo>
                  <a:lnTo>
                    <a:pt x="123215" y="382587"/>
                  </a:lnTo>
                  <a:lnTo>
                    <a:pt x="132930" y="339115"/>
                  </a:lnTo>
                  <a:lnTo>
                    <a:pt x="148526" y="298183"/>
                  </a:lnTo>
                  <a:lnTo>
                    <a:pt x="169545" y="260286"/>
                  </a:lnTo>
                  <a:lnTo>
                    <a:pt x="195491" y="225894"/>
                  </a:lnTo>
                  <a:lnTo>
                    <a:pt x="225894" y="195491"/>
                  </a:lnTo>
                  <a:lnTo>
                    <a:pt x="260286" y="169545"/>
                  </a:lnTo>
                  <a:lnTo>
                    <a:pt x="298183" y="148526"/>
                  </a:lnTo>
                  <a:lnTo>
                    <a:pt x="339102" y="132930"/>
                  </a:lnTo>
                  <a:lnTo>
                    <a:pt x="382587" y="123215"/>
                  </a:lnTo>
                  <a:lnTo>
                    <a:pt x="428129" y="119888"/>
                  </a:lnTo>
                  <a:lnTo>
                    <a:pt x="473684" y="123215"/>
                  </a:lnTo>
                  <a:lnTo>
                    <a:pt x="517169" y="132930"/>
                  </a:lnTo>
                  <a:lnTo>
                    <a:pt x="558088" y="148526"/>
                  </a:lnTo>
                  <a:lnTo>
                    <a:pt x="595985" y="169545"/>
                  </a:lnTo>
                  <a:lnTo>
                    <a:pt x="630377" y="195491"/>
                  </a:lnTo>
                  <a:lnTo>
                    <a:pt x="660781" y="225894"/>
                  </a:lnTo>
                  <a:lnTo>
                    <a:pt x="686727" y="260286"/>
                  </a:lnTo>
                  <a:lnTo>
                    <a:pt x="707745" y="298183"/>
                  </a:lnTo>
                  <a:lnTo>
                    <a:pt x="723341" y="339115"/>
                  </a:lnTo>
                  <a:lnTo>
                    <a:pt x="733056" y="382587"/>
                  </a:lnTo>
                  <a:lnTo>
                    <a:pt x="736396" y="428142"/>
                  </a:lnTo>
                  <a:lnTo>
                    <a:pt x="736396" y="131711"/>
                  </a:lnTo>
                  <a:lnTo>
                    <a:pt x="714984" y="110299"/>
                  </a:lnTo>
                  <a:lnTo>
                    <a:pt x="680986" y="82613"/>
                  </a:lnTo>
                  <a:lnTo>
                    <a:pt x="644220" y="58458"/>
                  </a:lnTo>
                  <a:lnTo>
                    <a:pt x="604964" y="38112"/>
                  </a:lnTo>
                  <a:lnTo>
                    <a:pt x="563460" y="21831"/>
                  </a:lnTo>
                  <a:lnTo>
                    <a:pt x="519976" y="9880"/>
                  </a:lnTo>
                  <a:lnTo>
                    <a:pt x="474789" y="2514"/>
                  </a:lnTo>
                  <a:lnTo>
                    <a:pt x="428142" y="12"/>
                  </a:lnTo>
                  <a:lnTo>
                    <a:pt x="381482" y="2514"/>
                  </a:lnTo>
                  <a:lnTo>
                    <a:pt x="336296" y="9880"/>
                  </a:lnTo>
                  <a:lnTo>
                    <a:pt x="292811" y="21831"/>
                  </a:lnTo>
                  <a:lnTo>
                    <a:pt x="251307" y="38112"/>
                  </a:lnTo>
                  <a:lnTo>
                    <a:pt x="212051" y="58458"/>
                  </a:lnTo>
                  <a:lnTo>
                    <a:pt x="197459" y="68033"/>
                  </a:lnTo>
                  <a:lnTo>
                    <a:pt x="175285" y="82600"/>
                  </a:lnTo>
                  <a:lnTo>
                    <a:pt x="156540" y="97878"/>
                  </a:lnTo>
                  <a:lnTo>
                    <a:pt x="141287" y="110299"/>
                  </a:lnTo>
                  <a:lnTo>
                    <a:pt x="110299" y="141287"/>
                  </a:lnTo>
                  <a:lnTo>
                    <a:pt x="82600" y="175285"/>
                  </a:lnTo>
                  <a:lnTo>
                    <a:pt x="58445" y="212051"/>
                  </a:lnTo>
                  <a:lnTo>
                    <a:pt x="38112" y="251307"/>
                  </a:lnTo>
                  <a:lnTo>
                    <a:pt x="21818" y="292811"/>
                  </a:lnTo>
                  <a:lnTo>
                    <a:pt x="9867" y="336296"/>
                  </a:lnTo>
                  <a:lnTo>
                    <a:pt x="2501" y="381482"/>
                  </a:lnTo>
                  <a:lnTo>
                    <a:pt x="0" y="428142"/>
                  </a:lnTo>
                  <a:lnTo>
                    <a:pt x="2451" y="473697"/>
                  </a:lnTo>
                  <a:lnTo>
                    <a:pt x="2501" y="474789"/>
                  </a:lnTo>
                  <a:lnTo>
                    <a:pt x="9867" y="519976"/>
                  </a:lnTo>
                  <a:lnTo>
                    <a:pt x="21818" y="563460"/>
                  </a:lnTo>
                  <a:lnTo>
                    <a:pt x="38100" y="604964"/>
                  </a:lnTo>
                  <a:lnTo>
                    <a:pt x="58445" y="644220"/>
                  </a:lnTo>
                  <a:lnTo>
                    <a:pt x="82600" y="680986"/>
                  </a:lnTo>
                  <a:lnTo>
                    <a:pt x="110299" y="714984"/>
                  </a:lnTo>
                  <a:lnTo>
                    <a:pt x="141274" y="745972"/>
                  </a:lnTo>
                  <a:lnTo>
                    <a:pt x="175285" y="773671"/>
                  </a:lnTo>
                  <a:lnTo>
                    <a:pt x="212039" y="797826"/>
                  </a:lnTo>
                  <a:lnTo>
                    <a:pt x="251307" y="818172"/>
                  </a:lnTo>
                  <a:lnTo>
                    <a:pt x="292811" y="834453"/>
                  </a:lnTo>
                  <a:lnTo>
                    <a:pt x="336296" y="846404"/>
                  </a:lnTo>
                  <a:lnTo>
                    <a:pt x="381482" y="853757"/>
                  </a:lnTo>
                  <a:lnTo>
                    <a:pt x="428129" y="856272"/>
                  </a:lnTo>
                  <a:lnTo>
                    <a:pt x="474789" y="853757"/>
                  </a:lnTo>
                  <a:lnTo>
                    <a:pt x="519976" y="846404"/>
                  </a:lnTo>
                  <a:lnTo>
                    <a:pt x="563460" y="834453"/>
                  </a:lnTo>
                  <a:lnTo>
                    <a:pt x="604964" y="818172"/>
                  </a:lnTo>
                  <a:lnTo>
                    <a:pt x="644220" y="797826"/>
                  </a:lnTo>
                  <a:lnTo>
                    <a:pt x="680986" y="773671"/>
                  </a:lnTo>
                  <a:lnTo>
                    <a:pt x="714984" y="745972"/>
                  </a:lnTo>
                  <a:lnTo>
                    <a:pt x="724560" y="736409"/>
                  </a:lnTo>
                  <a:lnTo>
                    <a:pt x="745972" y="714984"/>
                  </a:lnTo>
                  <a:lnTo>
                    <a:pt x="773671" y="680986"/>
                  </a:lnTo>
                  <a:lnTo>
                    <a:pt x="797826" y="644220"/>
                  </a:lnTo>
                  <a:lnTo>
                    <a:pt x="818172" y="604964"/>
                  </a:lnTo>
                  <a:lnTo>
                    <a:pt x="834453" y="563460"/>
                  </a:lnTo>
                  <a:lnTo>
                    <a:pt x="846404" y="519976"/>
                  </a:lnTo>
                  <a:lnTo>
                    <a:pt x="853757" y="474789"/>
                  </a:lnTo>
                  <a:lnTo>
                    <a:pt x="856272" y="4281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7" name="object 61">
              <a:extLst>
                <a:ext uri="{FF2B5EF4-FFF2-40B4-BE49-F238E27FC236}">
                  <a16:creationId xmlns:a16="http://schemas.microsoft.com/office/drawing/2014/main" id="{79FFE687-1171-DE0B-8786-411B111CAA92}"/>
                </a:ext>
              </a:extLst>
            </p:cNvPr>
            <p:cNvSpPr/>
            <p:nvPr/>
          </p:nvSpPr>
          <p:spPr>
            <a:xfrm>
              <a:off x="2413152" y="8434412"/>
              <a:ext cx="427990" cy="537845"/>
            </a:xfrm>
            <a:custGeom>
              <a:avLst/>
              <a:gdLst/>
              <a:ahLst/>
              <a:cxnLst/>
              <a:rect l="l" t="t" r="r" b="b"/>
              <a:pathLst>
                <a:path w="427989" h="537845">
                  <a:moveTo>
                    <a:pt x="427786" y="441388"/>
                  </a:moveTo>
                  <a:lnTo>
                    <a:pt x="427355" y="396417"/>
                  </a:lnTo>
                  <a:lnTo>
                    <a:pt x="427355" y="395998"/>
                  </a:lnTo>
                  <a:lnTo>
                    <a:pt x="422198" y="351574"/>
                  </a:lnTo>
                  <a:lnTo>
                    <a:pt x="412559" y="308419"/>
                  </a:lnTo>
                  <a:lnTo>
                    <a:pt x="398614" y="266827"/>
                  </a:lnTo>
                  <a:lnTo>
                    <a:pt x="380593" y="227076"/>
                  </a:lnTo>
                  <a:lnTo>
                    <a:pt x="358698" y="189484"/>
                  </a:lnTo>
                  <a:lnTo>
                    <a:pt x="333146" y="154317"/>
                  </a:lnTo>
                  <a:lnTo>
                    <a:pt x="304152" y="121869"/>
                  </a:lnTo>
                  <a:lnTo>
                    <a:pt x="271919" y="92443"/>
                  </a:lnTo>
                  <a:lnTo>
                    <a:pt x="236677" y="66332"/>
                  </a:lnTo>
                  <a:lnTo>
                    <a:pt x="198615" y="43827"/>
                  </a:lnTo>
                  <a:lnTo>
                    <a:pt x="157949" y="25196"/>
                  </a:lnTo>
                  <a:lnTo>
                    <a:pt x="114909" y="10769"/>
                  </a:lnTo>
                  <a:lnTo>
                    <a:pt x="69684" y="800"/>
                  </a:lnTo>
                  <a:lnTo>
                    <a:pt x="66421" y="254"/>
                  </a:lnTo>
                  <a:lnTo>
                    <a:pt x="63169" y="0"/>
                  </a:lnTo>
                  <a:lnTo>
                    <a:pt x="59918" y="0"/>
                  </a:lnTo>
                  <a:lnTo>
                    <a:pt x="56515" y="381"/>
                  </a:lnTo>
                  <a:lnTo>
                    <a:pt x="53924" y="292"/>
                  </a:lnTo>
                  <a:lnTo>
                    <a:pt x="50939" y="990"/>
                  </a:lnTo>
                  <a:lnTo>
                    <a:pt x="46799" y="1447"/>
                  </a:lnTo>
                  <a:lnTo>
                    <a:pt x="42062" y="3073"/>
                  </a:lnTo>
                  <a:lnTo>
                    <a:pt x="38811" y="3835"/>
                  </a:lnTo>
                  <a:lnTo>
                    <a:pt x="36944" y="4838"/>
                  </a:lnTo>
                  <a:lnTo>
                    <a:pt x="34404" y="5702"/>
                  </a:lnTo>
                  <a:lnTo>
                    <a:pt x="28333" y="9423"/>
                  </a:lnTo>
                  <a:lnTo>
                    <a:pt x="25120" y="11137"/>
                  </a:lnTo>
                  <a:lnTo>
                    <a:pt x="24320" y="11887"/>
                  </a:lnTo>
                  <a:lnTo>
                    <a:pt x="23177" y="12585"/>
                  </a:lnTo>
                  <a:lnTo>
                    <a:pt x="13589" y="21920"/>
                  </a:lnTo>
                  <a:lnTo>
                    <a:pt x="7734" y="30467"/>
                  </a:lnTo>
                  <a:lnTo>
                    <a:pt x="6159" y="33896"/>
                  </a:lnTo>
                  <a:lnTo>
                    <a:pt x="5283" y="35318"/>
                  </a:lnTo>
                  <a:lnTo>
                    <a:pt x="4826" y="36817"/>
                  </a:lnTo>
                  <a:lnTo>
                    <a:pt x="3492" y="39738"/>
                  </a:lnTo>
                  <a:lnTo>
                    <a:pt x="901" y="49530"/>
                  </a:lnTo>
                  <a:lnTo>
                    <a:pt x="863" y="49923"/>
                  </a:lnTo>
                  <a:lnTo>
                    <a:pt x="787" y="50177"/>
                  </a:lnTo>
                  <a:lnTo>
                    <a:pt x="749" y="51193"/>
                  </a:lnTo>
                  <a:lnTo>
                    <a:pt x="0" y="59613"/>
                  </a:lnTo>
                  <a:lnTo>
                    <a:pt x="38" y="67322"/>
                  </a:lnTo>
                  <a:lnTo>
                    <a:pt x="1308" y="74333"/>
                  </a:lnTo>
                  <a:lnTo>
                    <a:pt x="35077" y="114477"/>
                  </a:lnTo>
                  <a:lnTo>
                    <a:pt x="98425" y="131051"/>
                  </a:lnTo>
                  <a:lnTo>
                    <a:pt x="143002" y="150050"/>
                  </a:lnTo>
                  <a:lnTo>
                    <a:pt x="183349" y="175348"/>
                  </a:lnTo>
                  <a:lnTo>
                    <a:pt x="218986" y="206248"/>
                  </a:lnTo>
                  <a:lnTo>
                    <a:pt x="249377" y="242036"/>
                  </a:lnTo>
                  <a:lnTo>
                    <a:pt x="274027" y="281990"/>
                  </a:lnTo>
                  <a:lnTo>
                    <a:pt x="292392" y="325437"/>
                  </a:lnTo>
                  <a:lnTo>
                    <a:pt x="303987" y="371627"/>
                  </a:lnTo>
                  <a:lnTo>
                    <a:pt x="308279" y="419887"/>
                  </a:lnTo>
                  <a:lnTo>
                    <a:pt x="304761" y="469480"/>
                  </a:lnTo>
                  <a:lnTo>
                    <a:pt x="305917" y="493255"/>
                  </a:lnTo>
                  <a:lnTo>
                    <a:pt x="315760" y="514019"/>
                  </a:lnTo>
                  <a:lnTo>
                    <a:pt x="332663" y="529590"/>
                  </a:lnTo>
                  <a:lnTo>
                    <a:pt x="349034" y="535571"/>
                  </a:lnTo>
                  <a:lnTo>
                    <a:pt x="355015" y="537743"/>
                  </a:lnTo>
                  <a:lnTo>
                    <a:pt x="378802" y="536587"/>
                  </a:lnTo>
                  <a:lnTo>
                    <a:pt x="399567" y="526745"/>
                  </a:lnTo>
                  <a:lnTo>
                    <a:pt x="415124" y="509841"/>
                  </a:lnTo>
                  <a:lnTo>
                    <a:pt x="423291" y="487476"/>
                  </a:lnTo>
                  <a:lnTo>
                    <a:pt x="427786" y="441388"/>
                  </a:lnTo>
                  <a:close/>
                </a:path>
              </a:pathLst>
            </a:custGeom>
            <a:solidFill>
              <a:srgbClr val="CD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8" name="object 62">
            <a:extLst>
              <a:ext uri="{FF2B5EF4-FFF2-40B4-BE49-F238E27FC236}">
                <a16:creationId xmlns:a16="http://schemas.microsoft.com/office/drawing/2014/main" id="{F2FDEFDD-DE51-D233-5648-38CDC13825C3}"/>
              </a:ext>
            </a:extLst>
          </p:cNvPr>
          <p:cNvSpPr txBox="1"/>
          <p:nvPr/>
        </p:nvSpPr>
        <p:spPr>
          <a:xfrm>
            <a:off x="4215220" y="2139139"/>
            <a:ext cx="80645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30" dirty="0">
                <a:solidFill>
                  <a:srgbClr val="FFFFFF"/>
                </a:solidFill>
                <a:latin typeface="Averta PE Regular"/>
                <a:cs typeface="Arial"/>
              </a:rPr>
              <a:t>women-</a:t>
            </a:r>
            <a:r>
              <a:rPr sz="1200" b="1" spc="-25" dirty="0">
                <a:solidFill>
                  <a:srgbClr val="FFFFFF"/>
                </a:solidFill>
                <a:latin typeface="Averta PE Regular"/>
                <a:cs typeface="Arial"/>
              </a:rPr>
              <a:t>led</a:t>
            </a:r>
            <a:endParaRPr sz="1200">
              <a:latin typeface="Averta PE Regular"/>
              <a:cs typeface="Arial"/>
            </a:endParaRPr>
          </a:p>
        </p:txBody>
      </p:sp>
      <p:sp>
        <p:nvSpPr>
          <p:cNvPr id="9" name="object 63">
            <a:extLst>
              <a:ext uri="{FF2B5EF4-FFF2-40B4-BE49-F238E27FC236}">
                <a16:creationId xmlns:a16="http://schemas.microsoft.com/office/drawing/2014/main" id="{7A8BE347-7E15-8F2F-3A6D-9CF9D0345A51}"/>
              </a:ext>
            </a:extLst>
          </p:cNvPr>
          <p:cNvSpPr txBox="1"/>
          <p:nvPr/>
        </p:nvSpPr>
        <p:spPr>
          <a:xfrm>
            <a:off x="4233713" y="2273536"/>
            <a:ext cx="769620" cy="19300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b="1" spc="-10" dirty="0">
                <a:solidFill>
                  <a:srgbClr val="FFFFFF"/>
                </a:solidFill>
                <a:latin typeface="Averta PE Regular"/>
                <a:cs typeface="Arial"/>
              </a:rPr>
              <a:t>companies</a:t>
            </a:r>
            <a:endParaRPr sz="1150">
              <a:latin typeface="Averta PE Regular"/>
              <a:cs typeface="Arial"/>
            </a:endParaRPr>
          </a:p>
        </p:txBody>
      </p:sp>
      <p:sp>
        <p:nvSpPr>
          <p:cNvPr id="10" name="object 64">
            <a:extLst>
              <a:ext uri="{FF2B5EF4-FFF2-40B4-BE49-F238E27FC236}">
                <a16:creationId xmlns:a16="http://schemas.microsoft.com/office/drawing/2014/main" id="{1DA57EF4-C71E-54F6-D6D6-56226EC70DF7}"/>
              </a:ext>
            </a:extLst>
          </p:cNvPr>
          <p:cNvSpPr txBox="1"/>
          <p:nvPr/>
        </p:nvSpPr>
        <p:spPr>
          <a:xfrm>
            <a:off x="4108356" y="2424857"/>
            <a:ext cx="1020444" cy="16863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000" b="1" i="1" spc="-60" dirty="0">
                <a:solidFill>
                  <a:srgbClr val="FFFFFF"/>
                </a:solidFill>
                <a:latin typeface="Averta PE Regular"/>
                <a:cs typeface="Arial"/>
              </a:rPr>
              <a:t>supported</a:t>
            </a:r>
            <a:r>
              <a:rPr sz="1000" b="1" i="1" spc="-30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000" b="1" i="1" spc="-40" dirty="0">
                <a:solidFill>
                  <a:srgbClr val="FFFFFF"/>
                </a:solidFill>
                <a:latin typeface="Averta PE Regular"/>
                <a:cs typeface="Arial"/>
              </a:rPr>
              <a:t>in</a:t>
            </a:r>
            <a:r>
              <a:rPr sz="1000" b="1" i="1" spc="-30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000" b="1" i="1" spc="-20" dirty="0">
                <a:solidFill>
                  <a:srgbClr val="FFFFFF"/>
                </a:solidFill>
                <a:latin typeface="Averta PE Regular"/>
                <a:cs typeface="Arial"/>
              </a:rPr>
              <a:t>2024</a:t>
            </a:r>
            <a:endParaRPr sz="1000">
              <a:latin typeface="Averta PE Regular"/>
              <a:cs typeface="Arial"/>
            </a:endParaRPr>
          </a:p>
        </p:txBody>
      </p:sp>
      <p:sp>
        <p:nvSpPr>
          <p:cNvPr id="11" name="object 65">
            <a:extLst>
              <a:ext uri="{FF2B5EF4-FFF2-40B4-BE49-F238E27FC236}">
                <a16:creationId xmlns:a16="http://schemas.microsoft.com/office/drawing/2014/main" id="{B1F4A01F-C1BF-3DE8-3ACD-A3522D52A5CD}"/>
              </a:ext>
            </a:extLst>
          </p:cNvPr>
          <p:cNvSpPr txBox="1"/>
          <p:nvPr/>
        </p:nvSpPr>
        <p:spPr>
          <a:xfrm>
            <a:off x="4151393" y="2535414"/>
            <a:ext cx="934085" cy="16863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000" b="1" i="1" spc="-45" dirty="0">
                <a:solidFill>
                  <a:srgbClr val="FFFFFF"/>
                </a:solidFill>
                <a:latin typeface="Averta PE Regular"/>
                <a:cs typeface="Arial"/>
              </a:rPr>
              <a:t>(CEO/CTO/CSO)</a:t>
            </a:r>
            <a:endParaRPr sz="1000">
              <a:latin typeface="Averta PE Regular"/>
              <a:cs typeface="Arial"/>
            </a:endParaRPr>
          </a:p>
        </p:txBody>
      </p:sp>
      <p:sp>
        <p:nvSpPr>
          <p:cNvPr id="12" name="object 66">
            <a:extLst>
              <a:ext uri="{FF2B5EF4-FFF2-40B4-BE49-F238E27FC236}">
                <a16:creationId xmlns:a16="http://schemas.microsoft.com/office/drawing/2014/main" id="{3BFCF596-DDCE-812B-EA23-947CA4F73939}"/>
              </a:ext>
            </a:extLst>
          </p:cNvPr>
          <p:cNvSpPr txBox="1"/>
          <p:nvPr/>
        </p:nvSpPr>
        <p:spPr>
          <a:xfrm>
            <a:off x="5865849" y="2139131"/>
            <a:ext cx="507365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10" dirty="0">
                <a:solidFill>
                  <a:srgbClr val="FFFFFF"/>
                </a:solidFill>
                <a:latin typeface="Averta PE Regular"/>
                <a:cs typeface="Arial"/>
              </a:rPr>
              <a:t>female</a:t>
            </a:r>
            <a:endParaRPr sz="1200">
              <a:latin typeface="Averta PE Regular"/>
              <a:cs typeface="Arial"/>
            </a:endParaRPr>
          </a:p>
        </p:txBody>
      </p:sp>
      <p:sp>
        <p:nvSpPr>
          <p:cNvPr id="13" name="object 67">
            <a:extLst>
              <a:ext uri="{FF2B5EF4-FFF2-40B4-BE49-F238E27FC236}">
                <a16:creationId xmlns:a16="http://schemas.microsoft.com/office/drawing/2014/main" id="{38CAAA7E-DEAB-810A-0C76-9D16CA144BE2}"/>
              </a:ext>
            </a:extLst>
          </p:cNvPr>
          <p:cNvSpPr txBox="1"/>
          <p:nvPr/>
        </p:nvSpPr>
        <p:spPr>
          <a:xfrm>
            <a:off x="5538099" y="2261768"/>
            <a:ext cx="1162685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35" dirty="0">
                <a:solidFill>
                  <a:srgbClr val="FFFFFF"/>
                </a:solidFill>
                <a:latin typeface="Averta PE Regular"/>
                <a:cs typeface="Arial"/>
              </a:rPr>
              <a:t>research </a:t>
            </a:r>
            <a:r>
              <a:rPr sz="1200" b="1" spc="-10" dirty="0">
                <a:solidFill>
                  <a:srgbClr val="FFFFFF"/>
                </a:solidFill>
                <a:latin typeface="Averta PE Regular"/>
                <a:cs typeface="Arial"/>
              </a:rPr>
              <a:t>project</a:t>
            </a:r>
            <a:endParaRPr sz="1200">
              <a:latin typeface="Averta PE Regular"/>
              <a:cs typeface="Arial"/>
            </a:endParaRPr>
          </a:p>
        </p:txBody>
      </p:sp>
      <p:sp>
        <p:nvSpPr>
          <p:cNvPr id="14" name="object 68">
            <a:extLst>
              <a:ext uri="{FF2B5EF4-FFF2-40B4-BE49-F238E27FC236}">
                <a16:creationId xmlns:a16="http://schemas.microsoft.com/office/drawing/2014/main" id="{4C08FCB8-E97F-0757-6FD5-415ABE3F0482}"/>
              </a:ext>
            </a:extLst>
          </p:cNvPr>
          <p:cNvSpPr txBox="1"/>
          <p:nvPr/>
        </p:nvSpPr>
        <p:spPr>
          <a:xfrm>
            <a:off x="5633156" y="2432158"/>
            <a:ext cx="972819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i="1" spc="-55" dirty="0">
                <a:solidFill>
                  <a:srgbClr val="FFFFFF"/>
                </a:solidFill>
                <a:latin typeface="Averta PE Regular"/>
                <a:cs typeface="Arial"/>
              </a:rPr>
              <a:t>coordinators</a:t>
            </a:r>
            <a:r>
              <a:rPr sz="1000" b="1" i="1" spc="15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000" b="1" i="1" spc="-25" dirty="0">
                <a:solidFill>
                  <a:srgbClr val="FFFFFF"/>
                </a:solidFill>
                <a:latin typeface="Averta PE Regular"/>
                <a:cs typeface="Arial"/>
              </a:rPr>
              <a:t>and</a:t>
            </a:r>
            <a:endParaRPr sz="1000">
              <a:latin typeface="Averta PE Regular"/>
              <a:cs typeface="Arial"/>
            </a:endParaRPr>
          </a:p>
        </p:txBody>
      </p:sp>
      <p:sp>
        <p:nvSpPr>
          <p:cNvPr id="15" name="object 69">
            <a:extLst>
              <a:ext uri="{FF2B5EF4-FFF2-40B4-BE49-F238E27FC236}">
                <a16:creationId xmlns:a16="http://schemas.microsoft.com/office/drawing/2014/main" id="{E1414E2C-F5E8-49DC-6A1F-CD2F41ACA364}"/>
              </a:ext>
            </a:extLst>
          </p:cNvPr>
          <p:cNvSpPr txBox="1"/>
          <p:nvPr/>
        </p:nvSpPr>
        <p:spPr>
          <a:xfrm>
            <a:off x="5556449" y="2535795"/>
            <a:ext cx="1125855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i="1" spc="-40" dirty="0">
                <a:solidFill>
                  <a:srgbClr val="FFFFFF"/>
                </a:solidFill>
                <a:latin typeface="Averta PE Regular"/>
                <a:cs typeface="Arial"/>
              </a:rPr>
              <a:t>participants</a:t>
            </a:r>
            <a:r>
              <a:rPr sz="1000" b="1" i="1" spc="-15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000" b="1" i="1" spc="-45" dirty="0">
                <a:solidFill>
                  <a:srgbClr val="FFFFFF"/>
                </a:solidFill>
                <a:latin typeface="Averta PE Regular"/>
                <a:cs typeface="Arial"/>
              </a:rPr>
              <a:t>in</a:t>
            </a:r>
            <a:r>
              <a:rPr sz="1000" b="1" i="1" spc="-15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000" b="1" i="1" spc="-20" dirty="0">
                <a:solidFill>
                  <a:srgbClr val="FFFFFF"/>
                </a:solidFill>
                <a:latin typeface="Averta PE Regular"/>
                <a:cs typeface="Arial"/>
              </a:rPr>
              <a:t>2024</a:t>
            </a:r>
            <a:endParaRPr sz="1000">
              <a:latin typeface="Averta PE Regular"/>
              <a:cs typeface="Arial"/>
            </a:endParaRPr>
          </a:p>
        </p:txBody>
      </p:sp>
      <p:grpSp>
        <p:nvGrpSpPr>
          <p:cNvPr id="16" name="object 70">
            <a:extLst>
              <a:ext uri="{FF2B5EF4-FFF2-40B4-BE49-F238E27FC236}">
                <a16:creationId xmlns:a16="http://schemas.microsoft.com/office/drawing/2014/main" id="{CEF6CDE9-950A-3210-7765-1EB4BD0C74D3}"/>
              </a:ext>
            </a:extLst>
          </p:cNvPr>
          <p:cNvGrpSpPr/>
          <p:nvPr/>
        </p:nvGrpSpPr>
        <p:grpSpPr>
          <a:xfrm>
            <a:off x="5652425" y="1227457"/>
            <a:ext cx="849630" cy="849630"/>
            <a:chOff x="3398298" y="8432368"/>
            <a:chExt cx="849630" cy="849630"/>
          </a:xfrm>
        </p:grpSpPr>
        <p:pic>
          <p:nvPicPr>
            <p:cNvPr id="17" name="object 71">
              <a:extLst>
                <a:ext uri="{FF2B5EF4-FFF2-40B4-BE49-F238E27FC236}">
                  <a16:creationId xmlns:a16="http://schemas.microsoft.com/office/drawing/2014/main" id="{682183A7-9664-75A0-FC47-0CFB81F568C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10951" y="8782764"/>
              <a:ext cx="423717" cy="152175"/>
            </a:xfrm>
            <a:prstGeom prst="rect">
              <a:avLst/>
            </a:prstGeom>
          </p:spPr>
        </p:pic>
        <p:sp>
          <p:nvSpPr>
            <p:cNvPr id="18" name="object 72">
              <a:extLst>
                <a:ext uri="{FF2B5EF4-FFF2-40B4-BE49-F238E27FC236}">
                  <a16:creationId xmlns:a16="http://schemas.microsoft.com/office/drawing/2014/main" id="{FD788CBB-5B31-9CA0-DBA7-A71EA61E81CA}"/>
                </a:ext>
              </a:extLst>
            </p:cNvPr>
            <p:cNvSpPr/>
            <p:nvPr/>
          </p:nvSpPr>
          <p:spPr>
            <a:xfrm>
              <a:off x="3398291" y="8432368"/>
              <a:ext cx="849630" cy="849630"/>
            </a:xfrm>
            <a:custGeom>
              <a:avLst/>
              <a:gdLst/>
              <a:ahLst/>
              <a:cxnLst/>
              <a:rect l="l" t="t" r="r" b="b"/>
              <a:pathLst>
                <a:path w="849629" h="849629">
                  <a:moveTo>
                    <a:pt x="849210" y="424611"/>
                  </a:moveTo>
                  <a:lnTo>
                    <a:pt x="846721" y="378345"/>
                  </a:lnTo>
                  <a:lnTo>
                    <a:pt x="839419" y="333527"/>
                  </a:lnTo>
                  <a:lnTo>
                    <a:pt x="827557" y="290398"/>
                  </a:lnTo>
                  <a:lnTo>
                    <a:pt x="811415" y="249237"/>
                  </a:lnTo>
                  <a:lnTo>
                    <a:pt x="791235" y="210299"/>
                  </a:lnTo>
                  <a:lnTo>
                    <a:pt x="767283" y="173850"/>
                  </a:lnTo>
                  <a:lnTo>
                    <a:pt x="739813" y="140119"/>
                  </a:lnTo>
                  <a:lnTo>
                    <a:pt x="730326" y="130632"/>
                  </a:lnTo>
                  <a:lnTo>
                    <a:pt x="730326" y="424611"/>
                  </a:lnTo>
                  <a:lnTo>
                    <a:pt x="726325" y="474192"/>
                  </a:lnTo>
                  <a:lnTo>
                    <a:pt x="714730" y="521233"/>
                  </a:lnTo>
                  <a:lnTo>
                    <a:pt x="696201" y="565099"/>
                  </a:lnTo>
                  <a:lnTo>
                    <a:pt x="671334" y="605155"/>
                  </a:lnTo>
                  <a:lnTo>
                    <a:pt x="640778" y="640778"/>
                  </a:lnTo>
                  <a:lnTo>
                    <a:pt x="605155" y="671334"/>
                  </a:lnTo>
                  <a:lnTo>
                    <a:pt x="565099" y="696201"/>
                  </a:lnTo>
                  <a:lnTo>
                    <a:pt x="521233" y="714730"/>
                  </a:lnTo>
                  <a:lnTo>
                    <a:pt x="474192" y="726313"/>
                  </a:lnTo>
                  <a:lnTo>
                    <a:pt x="424599" y="730313"/>
                  </a:lnTo>
                  <a:lnTo>
                    <a:pt x="375018" y="726313"/>
                  </a:lnTo>
                  <a:lnTo>
                    <a:pt x="327977" y="714730"/>
                  </a:lnTo>
                  <a:lnTo>
                    <a:pt x="284111" y="696201"/>
                  </a:lnTo>
                  <a:lnTo>
                    <a:pt x="244055" y="671334"/>
                  </a:lnTo>
                  <a:lnTo>
                    <a:pt x="208432" y="640778"/>
                  </a:lnTo>
                  <a:lnTo>
                    <a:pt x="177876" y="605155"/>
                  </a:lnTo>
                  <a:lnTo>
                    <a:pt x="153022" y="565099"/>
                  </a:lnTo>
                  <a:lnTo>
                    <a:pt x="134480" y="521233"/>
                  </a:lnTo>
                  <a:lnTo>
                    <a:pt x="122897" y="474192"/>
                  </a:lnTo>
                  <a:lnTo>
                    <a:pt x="118897" y="424611"/>
                  </a:lnTo>
                  <a:lnTo>
                    <a:pt x="122897" y="375018"/>
                  </a:lnTo>
                  <a:lnTo>
                    <a:pt x="134480" y="327977"/>
                  </a:lnTo>
                  <a:lnTo>
                    <a:pt x="153022" y="284111"/>
                  </a:lnTo>
                  <a:lnTo>
                    <a:pt x="177876" y="244055"/>
                  </a:lnTo>
                  <a:lnTo>
                    <a:pt x="208432" y="208432"/>
                  </a:lnTo>
                  <a:lnTo>
                    <a:pt x="244055" y="177876"/>
                  </a:lnTo>
                  <a:lnTo>
                    <a:pt x="284111" y="153022"/>
                  </a:lnTo>
                  <a:lnTo>
                    <a:pt x="327977" y="134480"/>
                  </a:lnTo>
                  <a:lnTo>
                    <a:pt x="375018" y="122897"/>
                  </a:lnTo>
                  <a:lnTo>
                    <a:pt x="424599" y="118897"/>
                  </a:lnTo>
                  <a:lnTo>
                    <a:pt x="474192" y="122897"/>
                  </a:lnTo>
                  <a:lnTo>
                    <a:pt x="521233" y="134480"/>
                  </a:lnTo>
                  <a:lnTo>
                    <a:pt x="565099" y="153022"/>
                  </a:lnTo>
                  <a:lnTo>
                    <a:pt x="605155" y="177876"/>
                  </a:lnTo>
                  <a:lnTo>
                    <a:pt x="640778" y="208432"/>
                  </a:lnTo>
                  <a:lnTo>
                    <a:pt x="671334" y="244055"/>
                  </a:lnTo>
                  <a:lnTo>
                    <a:pt x="696201" y="284111"/>
                  </a:lnTo>
                  <a:lnTo>
                    <a:pt x="714730" y="327977"/>
                  </a:lnTo>
                  <a:lnTo>
                    <a:pt x="726325" y="375018"/>
                  </a:lnTo>
                  <a:lnTo>
                    <a:pt x="730326" y="424611"/>
                  </a:lnTo>
                  <a:lnTo>
                    <a:pt x="730326" y="130632"/>
                  </a:lnTo>
                  <a:lnTo>
                    <a:pt x="675373" y="81927"/>
                  </a:lnTo>
                  <a:lnTo>
                    <a:pt x="638911" y="57975"/>
                  </a:lnTo>
                  <a:lnTo>
                    <a:pt x="599973" y="37795"/>
                  </a:lnTo>
                  <a:lnTo>
                    <a:pt x="558812" y="21653"/>
                  </a:lnTo>
                  <a:lnTo>
                    <a:pt x="515696" y="9804"/>
                  </a:lnTo>
                  <a:lnTo>
                    <a:pt x="470865" y="2501"/>
                  </a:lnTo>
                  <a:lnTo>
                    <a:pt x="424599" y="12"/>
                  </a:lnTo>
                  <a:lnTo>
                    <a:pt x="380695" y="2374"/>
                  </a:lnTo>
                  <a:lnTo>
                    <a:pt x="378345" y="2501"/>
                  </a:lnTo>
                  <a:lnTo>
                    <a:pt x="333514" y="9804"/>
                  </a:lnTo>
                  <a:lnTo>
                    <a:pt x="290398" y="21653"/>
                  </a:lnTo>
                  <a:lnTo>
                    <a:pt x="249237" y="37795"/>
                  </a:lnTo>
                  <a:lnTo>
                    <a:pt x="210299" y="57975"/>
                  </a:lnTo>
                  <a:lnTo>
                    <a:pt x="173837" y="81927"/>
                  </a:lnTo>
                  <a:lnTo>
                    <a:pt x="140119" y="109397"/>
                  </a:lnTo>
                  <a:lnTo>
                    <a:pt x="109397" y="140119"/>
                  </a:lnTo>
                  <a:lnTo>
                    <a:pt x="81927" y="173850"/>
                  </a:lnTo>
                  <a:lnTo>
                    <a:pt x="57975" y="210299"/>
                  </a:lnTo>
                  <a:lnTo>
                    <a:pt x="37795" y="249237"/>
                  </a:lnTo>
                  <a:lnTo>
                    <a:pt x="21653" y="290398"/>
                  </a:lnTo>
                  <a:lnTo>
                    <a:pt x="9791" y="333527"/>
                  </a:lnTo>
                  <a:lnTo>
                    <a:pt x="2489" y="378345"/>
                  </a:lnTo>
                  <a:lnTo>
                    <a:pt x="0" y="424611"/>
                  </a:lnTo>
                  <a:lnTo>
                    <a:pt x="2489" y="470877"/>
                  </a:lnTo>
                  <a:lnTo>
                    <a:pt x="9791" y="515696"/>
                  </a:lnTo>
                  <a:lnTo>
                    <a:pt x="21653" y="558812"/>
                  </a:lnTo>
                  <a:lnTo>
                    <a:pt x="37795" y="599973"/>
                  </a:lnTo>
                  <a:lnTo>
                    <a:pt x="57975" y="638911"/>
                  </a:lnTo>
                  <a:lnTo>
                    <a:pt x="81927" y="675373"/>
                  </a:lnTo>
                  <a:lnTo>
                    <a:pt x="109397" y="709091"/>
                  </a:lnTo>
                  <a:lnTo>
                    <a:pt x="140119" y="739813"/>
                  </a:lnTo>
                  <a:lnTo>
                    <a:pt x="173837" y="767283"/>
                  </a:lnTo>
                  <a:lnTo>
                    <a:pt x="210299" y="791235"/>
                  </a:lnTo>
                  <a:lnTo>
                    <a:pt x="249237" y="811415"/>
                  </a:lnTo>
                  <a:lnTo>
                    <a:pt x="290398" y="827557"/>
                  </a:lnTo>
                  <a:lnTo>
                    <a:pt x="333514" y="839406"/>
                  </a:lnTo>
                  <a:lnTo>
                    <a:pt x="378333" y="846709"/>
                  </a:lnTo>
                  <a:lnTo>
                    <a:pt x="424599" y="849210"/>
                  </a:lnTo>
                  <a:lnTo>
                    <a:pt x="470865" y="846709"/>
                  </a:lnTo>
                  <a:lnTo>
                    <a:pt x="515696" y="839406"/>
                  </a:lnTo>
                  <a:lnTo>
                    <a:pt x="558812" y="827557"/>
                  </a:lnTo>
                  <a:lnTo>
                    <a:pt x="599973" y="811415"/>
                  </a:lnTo>
                  <a:lnTo>
                    <a:pt x="638911" y="791235"/>
                  </a:lnTo>
                  <a:lnTo>
                    <a:pt x="675373" y="767283"/>
                  </a:lnTo>
                  <a:lnTo>
                    <a:pt x="709091" y="739813"/>
                  </a:lnTo>
                  <a:lnTo>
                    <a:pt x="718591" y="730313"/>
                  </a:lnTo>
                  <a:lnTo>
                    <a:pt x="739813" y="709091"/>
                  </a:lnTo>
                  <a:lnTo>
                    <a:pt x="767283" y="675373"/>
                  </a:lnTo>
                  <a:lnTo>
                    <a:pt x="791235" y="638911"/>
                  </a:lnTo>
                  <a:lnTo>
                    <a:pt x="811415" y="599973"/>
                  </a:lnTo>
                  <a:lnTo>
                    <a:pt x="827557" y="558812"/>
                  </a:lnTo>
                  <a:lnTo>
                    <a:pt x="839419" y="515696"/>
                  </a:lnTo>
                  <a:lnTo>
                    <a:pt x="846721" y="470877"/>
                  </a:lnTo>
                  <a:lnTo>
                    <a:pt x="849210" y="4246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19" name="object 73">
              <a:extLst>
                <a:ext uri="{FF2B5EF4-FFF2-40B4-BE49-F238E27FC236}">
                  <a16:creationId xmlns:a16="http://schemas.microsoft.com/office/drawing/2014/main" id="{E18D98F8-F268-80DC-0B5B-F48C51F9B336}"/>
                </a:ext>
              </a:extLst>
            </p:cNvPr>
            <p:cNvSpPr/>
            <p:nvPr/>
          </p:nvSpPr>
          <p:spPr>
            <a:xfrm>
              <a:off x="3823690" y="8437244"/>
              <a:ext cx="382905" cy="311785"/>
            </a:xfrm>
            <a:custGeom>
              <a:avLst/>
              <a:gdLst/>
              <a:ahLst/>
              <a:cxnLst/>
              <a:rect l="l" t="t" r="r" b="b"/>
              <a:pathLst>
                <a:path w="382904" h="311784">
                  <a:moveTo>
                    <a:pt x="382866" y="254584"/>
                  </a:moveTo>
                  <a:lnTo>
                    <a:pt x="350786" y="181648"/>
                  </a:lnTo>
                  <a:lnTo>
                    <a:pt x="320763" y="142443"/>
                  </a:lnTo>
                  <a:lnTo>
                    <a:pt x="286626" y="107200"/>
                  </a:lnTo>
                  <a:lnTo>
                    <a:pt x="248780" y="76225"/>
                  </a:lnTo>
                  <a:lnTo>
                    <a:pt x="207619" y="49796"/>
                  </a:lnTo>
                  <a:lnTo>
                    <a:pt x="163550" y="28232"/>
                  </a:lnTo>
                  <a:lnTo>
                    <a:pt x="116992" y="11798"/>
                  </a:lnTo>
                  <a:lnTo>
                    <a:pt x="68326" y="800"/>
                  </a:lnTo>
                  <a:lnTo>
                    <a:pt x="65049" y="254"/>
                  </a:lnTo>
                  <a:lnTo>
                    <a:pt x="61785" y="0"/>
                  </a:lnTo>
                  <a:lnTo>
                    <a:pt x="58572" y="0"/>
                  </a:lnTo>
                  <a:lnTo>
                    <a:pt x="50596" y="1435"/>
                  </a:lnTo>
                  <a:lnTo>
                    <a:pt x="44729" y="1638"/>
                  </a:lnTo>
                  <a:lnTo>
                    <a:pt x="41694" y="3035"/>
                  </a:lnTo>
                  <a:lnTo>
                    <a:pt x="38036" y="3683"/>
                  </a:lnTo>
                  <a:lnTo>
                    <a:pt x="29768" y="8496"/>
                  </a:lnTo>
                  <a:lnTo>
                    <a:pt x="24015" y="11125"/>
                  </a:lnTo>
                  <a:lnTo>
                    <a:pt x="22517" y="12712"/>
                  </a:lnTo>
                  <a:lnTo>
                    <a:pt x="20370" y="13957"/>
                  </a:lnTo>
                  <a:lnTo>
                    <a:pt x="12484" y="23342"/>
                  </a:lnTo>
                  <a:lnTo>
                    <a:pt x="8382" y="27698"/>
                  </a:lnTo>
                  <a:lnTo>
                    <a:pt x="8001" y="28689"/>
                  </a:lnTo>
                  <a:lnTo>
                    <a:pt x="7150" y="29705"/>
                  </a:lnTo>
                  <a:lnTo>
                    <a:pt x="139" y="49403"/>
                  </a:lnTo>
                  <a:lnTo>
                    <a:pt x="0" y="49771"/>
                  </a:lnTo>
                  <a:lnTo>
                    <a:pt x="838" y="73355"/>
                  </a:lnTo>
                  <a:lnTo>
                    <a:pt x="10325" y="94081"/>
                  </a:lnTo>
                  <a:lnTo>
                    <a:pt x="26898" y="109728"/>
                  </a:lnTo>
                  <a:lnTo>
                    <a:pt x="48971" y="118097"/>
                  </a:lnTo>
                  <a:lnTo>
                    <a:pt x="95364" y="129540"/>
                  </a:lnTo>
                  <a:lnTo>
                    <a:pt x="138912" y="147802"/>
                  </a:lnTo>
                  <a:lnTo>
                    <a:pt x="178904" y="172402"/>
                  </a:lnTo>
                  <a:lnTo>
                    <a:pt x="214655" y="202844"/>
                  </a:lnTo>
                  <a:lnTo>
                    <a:pt x="228917" y="219405"/>
                  </a:lnTo>
                  <a:lnTo>
                    <a:pt x="245478" y="238594"/>
                  </a:lnTo>
                  <a:lnTo>
                    <a:pt x="270700" y="279184"/>
                  </a:lnTo>
                  <a:lnTo>
                    <a:pt x="305358" y="308483"/>
                  </a:lnTo>
                  <a:lnTo>
                    <a:pt x="320763" y="311251"/>
                  </a:lnTo>
                  <a:lnTo>
                    <a:pt x="336346" y="309905"/>
                  </a:lnTo>
                  <a:lnTo>
                    <a:pt x="350812" y="304660"/>
                  </a:lnTo>
                  <a:lnTo>
                    <a:pt x="363448" y="295871"/>
                  </a:lnTo>
                  <a:lnTo>
                    <a:pt x="373545" y="283921"/>
                  </a:lnTo>
                  <a:lnTo>
                    <a:pt x="380187" y="269748"/>
                  </a:lnTo>
                  <a:lnTo>
                    <a:pt x="382460" y="256882"/>
                  </a:lnTo>
                  <a:lnTo>
                    <a:pt x="382866" y="254596"/>
                  </a:lnTo>
                  <a:close/>
                </a:path>
              </a:pathLst>
            </a:custGeom>
            <a:solidFill>
              <a:srgbClr val="CD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20" name="object 74">
            <a:extLst>
              <a:ext uri="{FF2B5EF4-FFF2-40B4-BE49-F238E27FC236}">
                <a16:creationId xmlns:a16="http://schemas.microsoft.com/office/drawing/2014/main" id="{958B0B25-C274-5805-A8ED-DB5483DE96D7}"/>
              </a:ext>
            </a:extLst>
          </p:cNvPr>
          <p:cNvSpPr txBox="1"/>
          <p:nvPr/>
        </p:nvSpPr>
        <p:spPr>
          <a:xfrm>
            <a:off x="6178973" y="1351034"/>
            <a:ext cx="144780" cy="26545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50" b="1" spc="-50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endParaRPr sz="1650">
              <a:latin typeface="Averta PE Regular"/>
              <a:cs typeface="Arial"/>
            </a:endParaRPr>
          </a:p>
        </p:txBody>
      </p:sp>
      <p:sp>
        <p:nvSpPr>
          <p:cNvPr id="21" name="object 75">
            <a:extLst>
              <a:ext uri="{FF2B5EF4-FFF2-40B4-BE49-F238E27FC236}">
                <a16:creationId xmlns:a16="http://schemas.microsoft.com/office/drawing/2014/main" id="{4CBD1DDF-45C7-4A77-E1E6-71225412B75B}"/>
              </a:ext>
            </a:extLst>
          </p:cNvPr>
          <p:cNvSpPr txBox="1"/>
          <p:nvPr/>
        </p:nvSpPr>
        <p:spPr>
          <a:xfrm>
            <a:off x="7518668" y="2157199"/>
            <a:ext cx="1522095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35" dirty="0">
                <a:solidFill>
                  <a:srgbClr val="FFFFFF"/>
                </a:solidFill>
                <a:latin typeface="Averta PE Regular"/>
                <a:cs typeface="Arial"/>
              </a:rPr>
              <a:t>women </a:t>
            </a:r>
            <a:r>
              <a:rPr sz="1200" b="1" spc="-45" dirty="0">
                <a:solidFill>
                  <a:srgbClr val="FFFFFF"/>
                </a:solidFill>
                <a:latin typeface="Averta PE Regular"/>
                <a:cs typeface="Arial"/>
              </a:rPr>
              <a:t>scientists</a:t>
            </a:r>
            <a:r>
              <a:rPr sz="1200" b="1" spc="-30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verta PE Regular"/>
                <a:cs typeface="Arial"/>
              </a:rPr>
              <a:t>and</a:t>
            </a:r>
            <a:endParaRPr sz="1200">
              <a:latin typeface="Averta PE Regular"/>
              <a:cs typeface="Arial"/>
            </a:endParaRPr>
          </a:p>
        </p:txBody>
      </p:sp>
      <p:sp>
        <p:nvSpPr>
          <p:cNvPr id="22" name="object 76">
            <a:extLst>
              <a:ext uri="{FF2B5EF4-FFF2-40B4-BE49-F238E27FC236}">
                <a16:creationId xmlns:a16="http://schemas.microsoft.com/office/drawing/2014/main" id="{172E853C-E699-BE5D-7AAF-7AF16ECAD516}"/>
              </a:ext>
            </a:extLst>
          </p:cNvPr>
          <p:cNvSpPr txBox="1"/>
          <p:nvPr/>
        </p:nvSpPr>
        <p:spPr>
          <a:xfrm>
            <a:off x="7776513" y="2279837"/>
            <a:ext cx="1006475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b="1" spc="-30" dirty="0">
                <a:solidFill>
                  <a:srgbClr val="FFFFFF"/>
                </a:solidFill>
                <a:latin typeface="Averta PE Regular"/>
                <a:cs typeface="Arial"/>
              </a:rPr>
              <a:t>entrepreneurs</a:t>
            </a:r>
            <a:endParaRPr sz="1200">
              <a:latin typeface="Averta PE Regular"/>
              <a:cs typeface="Arial"/>
            </a:endParaRPr>
          </a:p>
        </p:txBody>
      </p:sp>
      <p:sp>
        <p:nvSpPr>
          <p:cNvPr id="23" name="object 77">
            <a:extLst>
              <a:ext uri="{FF2B5EF4-FFF2-40B4-BE49-F238E27FC236}">
                <a16:creationId xmlns:a16="http://schemas.microsoft.com/office/drawing/2014/main" id="{67EFFC07-C894-3AE5-5F1D-977A1B001A99}"/>
              </a:ext>
            </a:extLst>
          </p:cNvPr>
          <p:cNvSpPr txBox="1"/>
          <p:nvPr/>
        </p:nvSpPr>
        <p:spPr>
          <a:xfrm>
            <a:off x="7860736" y="2475715"/>
            <a:ext cx="838200" cy="16158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b="1" i="1" spc="-20" dirty="0">
                <a:solidFill>
                  <a:srgbClr val="FFFFFF"/>
                </a:solidFill>
                <a:latin typeface="Averta PE Regular"/>
                <a:cs typeface="Arial"/>
              </a:rPr>
              <a:t>awarded</a:t>
            </a:r>
            <a:r>
              <a:rPr sz="950" b="1" i="1" spc="-25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950" b="1" i="1" spc="-30" dirty="0">
                <a:solidFill>
                  <a:srgbClr val="FFFFFF"/>
                </a:solidFill>
                <a:latin typeface="Averta PE Regular"/>
                <a:cs typeface="Arial"/>
              </a:rPr>
              <a:t>under</a:t>
            </a:r>
            <a:endParaRPr sz="950">
              <a:latin typeface="Averta PE Regular"/>
              <a:cs typeface="Arial"/>
            </a:endParaRPr>
          </a:p>
        </p:txBody>
      </p:sp>
      <p:grpSp>
        <p:nvGrpSpPr>
          <p:cNvPr id="24" name="object 79">
            <a:extLst>
              <a:ext uri="{FF2B5EF4-FFF2-40B4-BE49-F238E27FC236}">
                <a16:creationId xmlns:a16="http://schemas.microsoft.com/office/drawing/2014/main" id="{9315D9E2-F1E1-C25B-86BB-216F3528F98E}"/>
              </a:ext>
            </a:extLst>
          </p:cNvPr>
          <p:cNvGrpSpPr/>
          <p:nvPr/>
        </p:nvGrpSpPr>
        <p:grpSpPr>
          <a:xfrm>
            <a:off x="7547208" y="1353217"/>
            <a:ext cx="431165" cy="643255"/>
            <a:chOff x="5293081" y="8558128"/>
            <a:chExt cx="431165" cy="643255"/>
          </a:xfrm>
        </p:grpSpPr>
        <p:sp>
          <p:nvSpPr>
            <p:cNvPr id="25" name="object 80">
              <a:extLst>
                <a:ext uri="{FF2B5EF4-FFF2-40B4-BE49-F238E27FC236}">
                  <a16:creationId xmlns:a16="http://schemas.microsoft.com/office/drawing/2014/main" id="{5B534291-6650-2D56-5D1F-F1C33328564E}"/>
                </a:ext>
              </a:extLst>
            </p:cNvPr>
            <p:cNvSpPr/>
            <p:nvPr/>
          </p:nvSpPr>
          <p:spPr>
            <a:xfrm>
              <a:off x="5293081" y="8558128"/>
              <a:ext cx="431165" cy="643255"/>
            </a:xfrm>
            <a:custGeom>
              <a:avLst/>
              <a:gdLst/>
              <a:ahLst/>
              <a:cxnLst/>
              <a:rect l="l" t="t" r="r" b="b"/>
              <a:pathLst>
                <a:path w="431164" h="643254">
                  <a:moveTo>
                    <a:pt x="324868" y="0"/>
                  </a:moveTo>
                  <a:lnTo>
                    <a:pt x="105835" y="0"/>
                  </a:lnTo>
                  <a:lnTo>
                    <a:pt x="86598" y="3893"/>
                  </a:lnTo>
                  <a:lnTo>
                    <a:pt x="70872" y="14505"/>
                  </a:lnTo>
                  <a:lnTo>
                    <a:pt x="60260" y="30232"/>
                  </a:lnTo>
                  <a:lnTo>
                    <a:pt x="56366" y="49468"/>
                  </a:lnTo>
                  <a:lnTo>
                    <a:pt x="59922" y="67883"/>
                  </a:lnTo>
                  <a:lnTo>
                    <a:pt x="69660" y="83166"/>
                  </a:lnTo>
                  <a:lnTo>
                    <a:pt x="84187" y="93928"/>
                  </a:lnTo>
                  <a:lnTo>
                    <a:pt x="102110" y="98779"/>
                  </a:lnTo>
                  <a:lnTo>
                    <a:pt x="102110" y="244162"/>
                  </a:lnTo>
                  <a:lnTo>
                    <a:pt x="61634" y="276559"/>
                  </a:lnTo>
                  <a:lnTo>
                    <a:pt x="29993" y="317673"/>
                  </a:lnTo>
                  <a:lnTo>
                    <a:pt x="7640" y="370428"/>
                  </a:lnTo>
                  <a:lnTo>
                    <a:pt x="0" y="427365"/>
                  </a:lnTo>
                  <a:lnTo>
                    <a:pt x="4136" y="469706"/>
                  </a:lnTo>
                  <a:lnTo>
                    <a:pt x="16286" y="509822"/>
                  </a:lnTo>
                  <a:lnTo>
                    <a:pt x="36063" y="546780"/>
                  </a:lnTo>
                  <a:lnTo>
                    <a:pt x="63080" y="579645"/>
                  </a:lnTo>
                  <a:lnTo>
                    <a:pt x="95940" y="606657"/>
                  </a:lnTo>
                  <a:lnTo>
                    <a:pt x="132895" y="626432"/>
                  </a:lnTo>
                  <a:lnTo>
                    <a:pt x="173011" y="638581"/>
                  </a:lnTo>
                  <a:lnTo>
                    <a:pt x="215352" y="642717"/>
                  </a:lnTo>
                  <a:lnTo>
                    <a:pt x="257693" y="638581"/>
                  </a:lnTo>
                  <a:lnTo>
                    <a:pt x="297809" y="626432"/>
                  </a:lnTo>
                  <a:lnTo>
                    <a:pt x="315861" y="616773"/>
                  </a:lnTo>
                  <a:lnTo>
                    <a:pt x="215352" y="616773"/>
                  </a:lnTo>
                  <a:lnTo>
                    <a:pt x="165058" y="609996"/>
                  </a:lnTo>
                  <a:lnTo>
                    <a:pt x="119830" y="590876"/>
                  </a:lnTo>
                  <a:lnTo>
                    <a:pt x="81486" y="561234"/>
                  </a:lnTo>
                  <a:lnTo>
                    <a:pt x="51846" y="522889"/>
                  </a:lnTo>
                  <a:lnTo>
                    <a:pt x="32729" y="477659"/>
                  </a:lnTo>
                  <a:lnTo>
                    <a:pt x="25952" y="427365"/>
                  </a:lnTo>
                  <a:lnTo>
                    <a:pt x="32594" y="377781"/>
                  </a:lnTo>
                  <a:lnTo>
                    <a:pt x="51628" y="332289"/>
                  </a:lnTo>
                  <a:lnTo>
                    <a:pt x="81717" y="293195"/>
                  </a:lnTo>
                  <a:lnTo>
                    <a:pt x="121524" y="262805"/>
                  </a:lnTo>
                  <a:lnTo>
                    <a:pt x="125565" y="260491"/>
                  </a:lnTo>
                  <a:lnTo>
                    <a:pt x="128054" y="256187"/>
                  </a:lnTo>
                  <a:lnTo>
                    <a:pt x="128054" y="98937"/>
                  </a:lnTo>
                  <a:lnTo>
                    <a:pt x="175787" y="98937"/>
                  </a:lnTo>
                  <a:lnTo>
                    <a:pt x="181590" y="93135"/>
                  </a:lnTo>
                  <a:lnTo>
                    <a:pt x="181590" y="78804"/>
                  </a:lnTo>
                  <a:lnTo>
                    <a:pt x="175787" y="72993"/>
                  </a:lnTo>
                  <a:lnTo>
                    <a:pt x="105835" y="72993"/>
                  </a:lnTo>
                  <a:lnTo>
                    <a:pt x="96687" y="71142"/>
                  </a:lnTo>
                  <a:lnTo>
                    <a:pt x="89208" y="66095"/>
                  </a:lnTo>
                  <a:lnTo>
                    <a:pt x="84162" y="58617"/>
                  </a:lnTo>
                  <a:lnTo>
                    <a:pt x="82310" y="49468"/>
                  </a:lnTo>
                  <a:lnTo>
                    <a:pt x="84162" y="40320"/>
                  </a:lnTo>
                  <a:lnTo>
                    <a:pt x="89208" y="32841"/>
                  </a:lnTo>
                  <a:lnTo>
                    <a:pt x="96687" y="27795"/>
                  </a:lnTo>
                  <a:lnTo>
                    <a:pt x="105835" y="25943"/>
                  </a:lnTo>
                  <a:lnTo>
                    <a:pt x="367550" y="25943"/>
                  </a:lnTo>
                  <a:lnTo>
                    <a:pt x="359831" y="14505"/>
                  </a:lnTo>
                  <a:lnTo>
                    <a:pt x="344105" y="3893"/>
                  </a:lnTo>
                  <a:lnTo>
                    <a:pt x="324868" y="0"/>
                  </a:lnTo>
                  <a:close/>
                </a:path>
                <a:path w="431164" h="643254">
                  <a:moveTo>
                    <a:pt x="367550" y="25943"/>
                  </a:moveTo>
                  <a:lnTo>
                    <a:pt x="324868" y="25943"/>
                  </a:lnTo>
                  <a:lnTo>
                    <a:pt x="334017" y="27795"/>
                  </a:lnTo>
                  <a:lnTo>
                    <a:pt x="341495" y="32841"/>
                  </a:lnTo>
                  <a:lnTo>
                    <a:pt x="346542" y="40320"/>
                  </a:lnTo>
                  <a:lnTo>
                    <a:pt x="348393" y="49468"/>
                  </a:lnTo>
                  <a:lnTo>
                    <a:pt x="346542" y="58617"/>
                  </a:lnTo>
                  <a:lnTo>
                    <a:pt x="341495" y="66095"/>
                  </a:lnTo>
                  <a:lnTo>
                    <a:pt x="334017" y="71142"/>
                  </a:lnTo>
                  <a:lnTo>
                    <a:pt x="324868" y="72993"/>
                  </a:lnTo>
                  <a:lnTo>
                    <a:pt x="254925" y="72993"/>
                  </a:lnTo>
                  <a:lnTo>
                    <a:pt x="249114" y="78804"/>
                  </a:lnTo>
                  <a:lnTo>
                    <a:pt x="249114" y="93135"/>
                  </a:lnTo>
                  <a:lnTo>
                    <a:pt x="254925" y="98937"/>
                  </a:lnTo>
                  <a:lnTo>
                    <a:pt x="302650" y="98937"/>
                  </a:lnTo>
                  <a:lnTo>
                    <a:pt x="302650" y="256187"/>
                  </a:lnTo>
                  <a:lnTo>
                    <a:pt x="305148" y="260491"/>
                  </a:lnTo>
                  <a:lnTo>
                    <a:pt x="309188" y="262805"/>
                  </a:lnTo>
                  <a:lnTo>
                    <a:pt x="348992" y="293195"/>
                  </a:lnTo>
                  <a:lnTo>
                    <a:pt x="379081" y="332289"/>
                  </a:lnTo>
                  <a:lnTo>
                    <a:pt x="398117" y="377781"/>
                  </a:lnTo>
                  <a:lnTo>
                    <a:pt x="404760" y="427365"/>
                  </a:lnTo>
                  <a:lnTo>
                    <a:pt x="397983" y="477659"/>
                  </a:lnTo>
                  <a:lnTo>
                    <a:pt x="378863" y="522889"/>
                  </a:lnTo>
                  <a:lnTo>
                    <a:pt x="349222" y="561234"/>
                  </a:lnTo>
                  <a:lnTo>
                    <a:pt x="310876" y="590876"/>
                  </a:lnTo>
                  <a:lnTo>
                    <a:pt x="265647" y="609996"/>
                  </a:lnTo>
                  <a:lnTo>
                    <a:pt x="215352" y="616773"/>
                  </a:lnTo>
                  <a:lnTo>
                    <a:pt x="315861" y="616773"/>
                  </a:lnTo>
                  <a:lnTo>
                    <a:pt x="367632" y="579645"/>
                  </a:lnTo>
                  <a:lnTo>
                    <a:pt x="394648" y="546780"/>
                  </a:lnTo>
                  <a:lnTo>
                    <a:pt x="414422" y="509822"/>
                  </a:lnTo>
                  <a:lnTo>
                    <a:pt x="426569" y="469706"/>
                  </a:lnTo>
                  <a:lnTo>
                    <a:pt x="430704" y="427365"/>
                  </a:lnTo>
                  <a:lnTo>
                    <a:pt x="428777" y="398565"/>
                  </a:lnTo>
                  <a:lnTo>
                    <a:pt x="413676" y="343336"/>
                  </a:lnTo>
                  <a:lnTo>
                    <a:pt x="386111" y="296136"/>
                  </a:lnTo>
                  <a:lnTo>
                    <a:pt x="349828" y="259161"/>
                  </a:lnTo>
                  <a:lnTo>
                    <a:pt x="328594" y="244162"/>
                  </a:lnTo>
                  <a:lnTo>
                    <a:pt x="328594" y="98779"/>
                  </a:lnTo>
                  <a:lnTo>
                    <a:pt x="346516" y="93928"/>
                  </a:lnTo>
                  <a:lnTo>
                    <a:pt x="361043" y="83166"/>
                  </a:lnTo>
                  <a:lnTo>
                    <a:pt x="370781" y="67883"/>
                  </a:lnTo>
                  <a:lnTo>
                    <a:pt x="374337" y="49468"/>
                  </a:lnTo>
                  <a:lnTo>
                    <a:pt x="370443" y="30232"/>
                  </a:lnTo>
                  <a:lnTo>
                    <a:pt x="367550" y="259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pic>
          <p:nvPicPr>
            <p:cNvPr id="26" name="object 81">
              <a:extLst>
                <a:ext uri="{FF2B5EF4-FFF2-40B4-BE49-F238E27FC236}">
                  <a16:creationId xmlns:a16="http://schemas.microsoft.com/office/drawing/2014/main" id="{B9CC835A-AF08-CDC2-364F-7203A6BAD80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1554" y="8877653"/>
              <a:ext cx="95124" cy="95116"/>
            </a:xfrm>
            <a:prstGeom prst="rect">
              <a:avLst/>
            </a:prstGeom>
          </p:spPr>
        </p:pic>
        <p:pic>
          <p:nvPicPr>
            <p:cNvPr id="27" name="object 82">
              <a:extLst>
                <a:ext uri="{FF2B5EF4-FFF2-40B4-BE49-F238E27FC236}">
                  <a16:creationId xmlns:a16="http://schemas.microsoft.com/office/drawing/2014/main" id="{3A0E6D9B-C40D-7A3F-B811-813CE90D7A9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49345" y="8793182"/>
              <a:ext cx="72064" cy="72055"/>
            </a:xfrm>
            <a:prstGeom prst="rect">
              <a:avLst/>
            </a:prstGeom>
          </p:spPr>
        </p:pic>
        <p:pic>
          <p:nvPicPr>
            <p:cNvPr id="28" name="object 83">
              <a:extLst>
                <a:ext uri="{FF2B5EF4-FFF2-40B4-BE49-F238E27FC236}">
                  <a16:creationId xmlns:a16="http://schemas.microsoft.com/office/drawing/2014/main" id="{BDDB3AD4-B148-44D4-898E-81EC70513C6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23704" y="9004546"/>
              <a:ext cx="143796" cy="143796"/>
            </a:xfrm>
            <a:prstGeom prst="rect">
              <a:avLst/>
            </a:prstGeom>
          </p:spPr>
        </p:pic>
      </p:grpSp>
      <p:sp>
        <p:nvSpPr>
          <p:cNvPr id="29" name="object 84">
            <a:extLst>
              <a:ext uri="{FF2B5EF4-FFF2-40B4-BE49-F238E27FC236}">
                <a16:creationId xmlns:a16="http://schemas.microsoft.com/office/drawing/2014/main" id="{1B9294D4-1065-800E-F35A-5504191BF363}"/>
              </a:ext>
            </a:extLst>
          </p:cNvPr>
          <p:cNvSpPr txBox="1"/>
          <p:nvPr/>
        </p:nvSpPr>
        <p:spPr>
          <a:xfrm>
            <a:off x="8054364" y="1348583"/>
            <a:ext cx="895985" cy="770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850" b="1" spc="-40" dirty="0">
                <a:solidFill>
                  <a:srgbClr val="FFFFFF"/>
                </a:solidFill>
                <a:latin typeface="Averta PE Regular"/>
                <a:cs typeface="Arial"/>
              </a:rPr>
              <a:t>30</a:t>
            </a:r>
            <a:r>
              <a:rPr sz="3675" b="1" spc="-60" baseline="62358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endParaRPr sz="3675" baseline="62358">
              <a:latin typeface="Averta PE Regular"/>
              <a:cs typeface="Arial"/>
            </a:endParaRPr>
          </a:p>
        </p:txBody>
      </p:sp>
      <p:pic>
        <p:nvPicPr>
          <p:cNvPr id="30" name="object 85">
            <a:extLst>
              <a:ext uri="{FF2B5EF4-FFF2-40B4-BE49-F238E27FC236}">
                <a16:creationId xmlns:a16="http://schemas.microsoft.com/office/drawing/2014/main" id="{8D5D120B-260C-F366-A4DA-1F28AA1B1A3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30356" y="1294784"/>
            <a:ext cx="1037713" cy="1377772"/>
          </a:xfrm>
          <a:prstGeom prst="rect">
            <a:avLst/>
          </a:prstGeom>
        </p:spPr>
      </p:pic>
      <p:sp>
        <p:nvSpPr>
          <p:cNvPr id="31" name="object 152">
            <a:extLst>
              <a:ext uri="{FF2B5EF4-FFF2-40B4-BE49-F238E27FC236}">
                <a16:creationId xmlns:a16="http://schemas.microsoft.com/office/drawing/2014/main" id="{A8E3508F-E8DC-AD22-9870-FCA63CE71381}"/>
              </a:ext>
            </a:extLst>
          </p:cNvPr>
          <p:cNvSpPr txBox="1"/>
          <p:nvPr/>
        </p:nvSpPr>
        <p:spPr>
          <a:xfrm>
            <a:off x="2528887" y="890142"/>
            <a:ext cx="7134225" cy="230832"/>
          </a:xfrm>
          <a:prstGeom prst="rect">
            <a:avLst/>
          </a:prstGeom>
          <a:solidFill>
            <a:srgbClr val="D4CEE0"/>
          </a:solidFill>
        </p:spPr>
        <p:txBody>
          <a:bodyPr vert="horz" wrap="square" lIns="0" tIns="0" rIns="0" bIns="0" rtlCol="0">
            <a:spAutoFit/>
          </a:bodyPr>
          <a:lstStyle/>
          <a:p>
            <a:pPr marL="33655" algn="ctr">
              <a:lnSpc>
                <a:spcPts val="1764"/>
              </a:lnSpc>
            </a:pPr>
            <a:r>
              <a:rPr sz="1550" b="1" spc="114" dirty="0">
                <a:solidFill>
                  <a:srgbClr val="543F99"/>
                </a:solidFill>
                <a:latin typeface="Averta PE Regular"/>
                <a:cs typeface="Arial"/>
              </a:rPr>
              <a:t>EMPOWERING</a:t>
            </a:r>
            <a:r>
              <a:rPr sz="1550" b="1" spc="240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550" b="1" spc="155" dirty="0">
                <a:solidFill>
                  <a:srgbClr val="543F99"/>
                </a:solidFill>
                <a:latin typeface="Averta PE Regular"/>
                <a:cs typeface="Arial"/>
              </a:rPr>
              <a:t>WOMEN</a:t>
            </a:r>
            <a:r>
              <a:rPr sz="1550" b="1" spc="245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550" b="1" spc="85" dirty="0">
                <a:solidFill>
                  <a:srgbClr val="543F99"/>
                </a:solidFill>
                <a:latin typeface="Averta PE Regular"/>
                <a:cs typeface="Arial"/>
              </a:rPr>
              <a:t>INNOVATORS</a:t>
            </a:r>
            <a:endParaRPr sz="1550">
              <a:latin typeface="Averta PE Regular"/>
              <a:cs typeface="Arial"/>
            </a:endParaRPr>
          </a:p>
        </p:txBody>
      </p:sp>
      <p:sp>
        <p:nvSpPr>
          <p:cNvPr id="452" name="object 21">
            <a:extLst>
              <a:ext uri="{FF2B5EF4-FFF2-40B4-BE49-F238E27FC236}">
                <a16:creationId xmlns:a16="http://schemas.microsoft.com/office/drawing/2014/main" id="{2F6B84F6-6E44-473C-565B-7339DAA47B54}"/>
              </a:ext>
            </a:extLst>
          </p:cNvPr>
          <p:cNvSpPr/>
          <p:nvPr/>
        </p:nvSpPr>
        <p:spPr>
          <a:xfrm>
            <a:off x="2463934" y="3798044"/>
            <a:ext cx="2037714" cy="2081530"/>
          </a:xfrm>
          <a:custGeom>
            <a:avLst/>
            <a:gdLst/>
            <a:ahLst/>
            <a:cxnLst/>
            <a:rect l="l" t="t" r="r" b="b"/>
            <a:pathLst>
              <a:path w="2037714" h="2081530">
                <a:moveTo>
                  <a:pt x="2037309" y="0"/>
                </a:moveTo>
                <a:lnTo>
                  <a:pt x="0" y="0"/>
                </a:lnTo>
                <a:lnTo>
                  <a:pt x="0" y="2081300"/>
                </a:lnTo>
                <a:lnTo>
                  <a:pt x="2037309" y="2081300"/>
                </a:lnTo>
                <a:lnTo>
                  <a:pt x="2037309" y="0"/>
                </a:lnTo>
                <a:close/>
              </a:path>
            </a:pathLst>
          </a:custGeom>
          <a:solidFill>
            <a:srgbClr val="D4CEE0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453" name="object 23">
            <a:extLst>
              <a:ext uri="{FF2B5EF4-FFF2-40B4-BE49-F238E27FC236}">
                <a16:creationId xmlns:a16="http://schemas.microsoft.com/office/drawing/2014/main" id="{83E5AD6F-1F5B-730D-3782-05C3B1D1EE89}"/>
              </a:ext>
            </a:extLst>
          </p:cNvPr>
          <p:cNvSpPr txBox="1"/>
          <p:nvPr/>
        </p:nvSpPr>
        <p:spPr>
          <a:xfrm>
            <a:off x="2676246" y="5209927"/>
            <a:ext cx="133667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spc="-45" dirty="0">
                <a:solidFill>
                  <a:srgbClr val="543F99"/>
                </a:solidFill>
                <a:latin typeface="Averta PE Regular"/>
                <a:cs typeface="Verdana"/>
              </a:rPr>
              <a:t>companies</a:t>
            </a:r>
            <a:r>
              <a:rPr sz="1100" spc="-40" dirty="0">
                <a:solidFill>
                  <a:srgbClr val="543F99"/>
                </a:solidFill>
                <a:latin typeface="Averta PE Regular"/>
                <a:cs typeface="Verdana"/>
              </a:rPr>
              <a:t> </a:t>
            </a:r>
            <a:r>
              <a:rPr sz="1100" spc="-35" dirty="0">
                <a:solidFill>
                  <a:srgbClr val="543F99"/>
                </a:solidFill>
                <a:latin typeface="Averta PE Regular"/>
                <a:cs typeface="Verdana"/>
              </a:rPr>
              <a:t>achieved</a:t>
            </a:r>
            <a:endParaRPr sz="1100">
              <a:latin typeface="Averta PE Regular"/>
              <a:cs typeface="Verdana"/>
            </a:endParaRPr>
          </a:p>
        </p:txBody>
      </p:sp>
      <p:sp>
        <p:nvSpPr>
          <p:cNvPr id="454" name="object 24">
            <a:extLst>
              <a:ext uri="{FF2B5EF4-FFF2-40B4-BE49-F238E27FC236}">
                <a16:creationId xmlns:a16="http://schemas.microsoft.com/office/drawing/2014/main" id="{A274726C-43ED-BB89-B940-E6BC8713AD08}"/>
              </a:ext>
            </a:extLst>
          </p:cNvPr>
          <p:cNvSpPr txBox="1"/>
          <p:nvPr/>
        </p:nvSpPr>
        <p:spPr>
          <a:xfrm>
            <a:off x="2658015" y="5292989"/>
            <a:ext cx="1372870" cy="36385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235"/>
              </a:spcBef>
            </a:pPr>
            <a:r>
              <a:rPr sz="950" spc="-25" dirty="0">
                <a:solidFill>
                  <a:srgbClr val="543F99"/>
                </a:solidFill>
                <a:latin typeface="Averta PE Regular"/>
                <a:cs typeface="Verdana"/>
              </a:rPr>
              <a:t>‘</a:t>
            </a:r>
            <a:r>
              <a:rPr sz="1350" b="1" spc="-25" dirty="0">
                <a:solidFill>
                  <a:srgbClr val="543F99"/>
                </a:solidFill>
                <a:latin typeface="Averta PE Regular"/>
                <a:cs typeface="Arial"/>
              </a:rPr>
              <a:t>centaur</a:t>
            </a:r>
            <a:r>
              <a:rPr sz="950" spc="-25" dirty="0">
                <a:solidFill>
                  <a:srgbClr val="543F99"/>
                </a:solidFill>
                <a:latin typeface="Averta PE Regular"/>
                <a:cs typeface="Verdana"/>
              </a:rPr>
              <a:t>’</a:t>
            </a:r>
            <a:r>
              <a:rPr sz="950" spc="-15" dirty="0">
                <a:solidFill>
                  <a:srgbClr val="543F99"/>
                </a:solidFill>
                <a:latin typeface="Averta PE Regular"/>
                <a:cs typeface="Verdana"/>
              </a:rPr>
              <a:t> </a:t>
            </a:r>
            <a:r>
              <a:rPr sz="1100" spc="-50" dirty="0">
                <a:solidFill>
                  <a:srgbClr val="543F99"/>
                </a:solidFill>
                <a:latin typeface="Averta PE Regular"/>
                <a:cs typeface="Verdana"/>
              </a:rPr>
              <a:t>valuations</a:t>
            </a:r>
            <a:endParaRPr sz="1100">
              <a:latin typeface="Averta PE Regular"/>
              <a:cs typeface="Verdana"/>
            </a:endParaRPr>
          </a:p>
          <a:p>
            <a:pPr marR="5080" algn="ctr">
              <a:lnSpc>
                <a:spcPct val="100000"/>
              </a:lnSpc>
              <a:spcBef>
                <a:spcPts val="65"/>
              </a:spcBef>
            </a:pPr>
            <a:r>
              <a:rPr sz="700" b="1" dirty="0">
                <a:solidFill>
                  <a:srgbClr val="CD3839"/>
                </a:solidFill>
                <a:latin typeface="Averta PE Regular"/>
                <a:cs typeface="Arial"/>
              </a:rPr>
              <a:t>[ €100 m </a:t>
            </a:r>
            <a:r>
              <a:rPr sz="700" b="1" spc="-25" dirty="0">
                <a:solidFill>
                  <a:srgbClr val="CD3839"/>
                </a:solidFill>
                <a:latin typeface="Averta PE Regular"/>
                <a:cs typeface="Arial"/>
              </a:rPr>
              <a:t>+]</a:t>
            </a:r>
            <a:endParaRPr sz="700">
              <a:latin typeface="Averta PE Regular"/>
              <a:cs typeface="Arial"/>
            </a:endParaRPr>
          </a:p>
        </p:txBody>
      </p:sp>
      <p:grpSp>
        <p:nvGrpSpPr>
          <p:cNvPr id="455" name="object 25">
            <a:extLst>
              <a:ext uri="{FF2B5EF4-FFF2-40B4-BE49-F238E27FC236}">
                <a16:creationId xmlns:a16="http://schemas.microsoft.com/office/drawing/2014/main" id="{7557BEE5-A9F1-1461-792A-98D6A5C3A846}"/>
              </a:ext>
            </a:extLst>
          </p:cNvPr>
          <p:cNvGrpSpPr/>
          <p:nvPr/>
        </p:nvGrpSpPr>
        <p:grpSpPr>
          <a:xfrm>
            <a:off x="2904667" y="3870804"/>
            <a:ext cx="1499235" cy="1141095"/>
            <a:chOff x="730156" y="16519912"/>
            <a:chExt cx="1499235" cy="1141095"/>
          </a:xfrm>
        </p:grpSpPr>
        <p:sp>
          <p:nvSpPr>
            <p:cNvPr id="456" name="object 26">
              <a:extLst>
                <a:ext uri="{FF2B5EF4-FFF2-40B4-BE49-F238E27FC236}">
                  <a16:creationId xmlns:a16="http://schemas.microsoft.com/office/drawing/2014/main" id="{5E454008-D4D7-7017-60BA-C30AAED872A3}"/>
                </a:ext>
              </a:extLst>
            </p:cNvPr>
            <p:cNvSpPr/>
            <p:nvPr/>
          </p:nvSpPr>
          <p:spPr>
            <a:xfrm>
              <a:off x="747685" y="16537442"/>
              <a:ext cx="770255" cy="770255"/>
            </a:xfrm>
            <a:custGeom>
              <a:avLst/>
              <a:gdLst/>
              <a:ahLst/>
              <a:cxnLst/>
              <a:rect l="l" t="t" r="r" b="b"/>
              <a:pathLst>
                <a:path w="770255" h="770255">
                  <a:moveTo>
                    <a:pt x="385092" y="0"/>
                  </a:moveTo>
                  <a:lnTo>
                    <a:pt x="336787" y="3000"/>
                  </a:lnTo>
                  <a:lnTo>
                    <a:pt x="290272" y="11761"/>
                  </a:lnTo>
                  <a:lnTo>
                    <a:pt x="245909" y="25921"/>
                  </a:lnTo>
                  <a:lnTo>
                    <a:pt x="204059" y="45119"/>
                  </a:lnTo>
                  <a:lnTo>
                    <a:pt x="165081" y="68996"/>
                  </a:lnTo>
                  <a:lnTo>
                    <a:pt x="129337" y="97189"/>
                  </a:lnTo>
                  <a:lnTo>
                    <a:pt x="97189" y="129337"/>
                  </a:lnTo>
                  <a:lnTo>
                    <a:pt x="68996" y="165081"/>
                  </a:lnTo>
                  <a:lnTo>
                    <a:pt x="45119" y="204059"/>
                  </a:lnTo>
                  <a:lnTo>
                    <a:pt x="25921" y="245909"/>
                  </a:lnTo>
                  <a:lnTo>
                    <a:pt x="11761" y="290272"/>
                  </a:lnTo>
                  <a:lnTo>
                    <a:pt x="3000" y="336787"/>
                  </a:lnTo>
                  <a:lnTo>
                    <a:pt x="0" y="385092"/>
                  </a:lnTo>
                  <a:lnTo>
                    <a:pt x="3000" y="433397"/>
                  </a:lnTo>
                  <a:lnTo>
                    <a:pt x="11761" y="479911"/>
                  </a:lnTo>
                  <a:lnTo>
                    <a:pt x="25921" y="524274"/>
                  </a:lnTo>
                  <a:lnTo>
                    <a:pt x="45119" y="566125"/>
                  </a:lnTo>
                  <a:lnTo>
                    <a:pt x="68996" y="605102"/>
                  </a:lnTo>
                  <a:lnTo>
                    <a:pt x="97189" y="640846"/>
                  </a:lnTo>
                  <a:lnTo>
                    <a:pt x="129337" y="672995"/>
                  </a:lnTo>
                  <a:lnTo>
                    <a:pt x="165081" y="701188"/>
                  </a:lnTo>
                  <a:lnTo>
                    <a:pt x="204059" y="725064"/>
                  </a:lnTo>
                  <a:lnTo>
                    <a:pt x="245909" y="744263"/>
                  </a:lnTo>
                  <a:lnTo>
                    <a:pt x="290272" y="758423"/>
                  </a:lnTo>
                  <a:lnTo>
                    <a:pt x="336787" y="767183"/>
                  </a:lnTo>
                  <a:lnTo>
                    <a:pt x="385092" y="770184"/>
                  </a:lnTo>
                  <a:lnTo>
                    <a:pt x="433397" y="767183"/>
                  </a:lnTo>
                  <a:lnTo>
                    <a:pt x="479911" y="758423"/>
                  </a:lnTo>
                  <a:lnTo>
                    <a:pt x="524274" y="744263"/>
                  </a:lnTo>
                  <a:lnTo>
                    <a:pt x="566125" y="725064"/>
                  </a:lnTo>
                  <a:lnTo>
                    <a:pt x="605102" y="701188"/>
                  </a:lnTo>
                  <a:lnTo>
                    <a:pt x="640846" y="672995"/>
                  </a:lnTo>
                  <a:lnTo>
                    <a:pt x="672995" y="640846"/>
                  </a:lnTo>
                  <a:lnTo>
                    <a:pt x="701188" y="605102"/>
                  </a:lnTo>
                  <a:lnTo>
                    <a:pt x="725064" y="566125"/>
                  </a:lnTo>
                  <a:lnTo>
                    <a:pt x="744263" y="524274"/>
                  </a:lnTo>
                  <a:lnTo>
                    <a:pt x="758423" y="479911"/>
                  </a:lnTo>
                  <a:lnTo>
                    <a:pt x="767183" y="433397"/>
                  </a:lnTo>
                  <a:lnTo>
                    <a:pt x="770184" y="385092"/>
                  </a:lnTo>
                  <a:lnTo>
                    <a:pt x="767183" y="336787"/>
                  </a:lnTo>
                  <a:lnTo>
                    <a:pt x="758423" y="290272"/>
                  </a:lnTo>
                  <a:lnTo>
                    <a:pt x="744263" y="245909"/>
                  </a:lnTo>
                  <a:lnTo>
                    <a:pt x="725064" y="204059"/>
                  </a:lnTo>
                  <a:lnTo>
                    <a:pt x="701188" y="165081"/>
                  </a:lnTo>
                  <a:lnTo>
                    <a:pt x="672995" y="129337"/>
                  </a:lnTo>
                  <a:lnTo>
                    <a:pt x="640846" y="97189"/>
                  </a:lnTo>
                  <a:lnTo>
                    <a:pt x="605102" y="68996"/>
                  </a:lnTo>
                  <a:lnTo>
                    <a:pt x="566125" y="45119"/>
                  </a:lnTo>
                  <a:lnTo>
                    <a:pt x="524274" y="25921"/>
                  </a:lnTo>
                  <a:lnTo>
                    <a:pt x="479911" y="11761"/>
                  </a:lnTo>
                  <a:lnTo>
                    <a:pt x="433397" y="3000"/>
                  </a:lnTo>
                  <a:lnTo>
                    <a:pt x="385092" y="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457" name="object 27">
              <a:extLst>
                <a:ext uri="{FF2B5EF4-FFF2-40B4-BE49-F238E27FC236}">
                  <a16:creationId xmlns:a16="http://schemas.microsoft.com/office/drawing/2014/main" id="{6B6EF2E3-BEB6-6118-DD74-77B3114FA6F6}"/>
                </a:ext>
              </a:extLst>
            </p:cNvPr>
            <p:cNvSpPr/>
            <p:nvPr/>
          </p:nvSpPr>
          <p:spPr>
            <a:xfrm>
              <a:off x="747685" y="16537442"/>
              <a:ext cx="770255" cy="770255"/>
            </a:xfrm>
            <a:custGeom>
              <a:avLst/>
              <a:gdLst/>
              <a:ahLst/>
              <a:cxnLst/>
              <a:rect l="l" t="t" r="r" b="b"/>
              <a:pathLst>
                <a:path w="770255" h="770255">
                  <a:moveTo>
                    <a:pt x="770184" y="385092"/>
                  </a:moveTo>
                  <a:lnTo>
                    <a:pt x="767183" y="433397"/>
                  </a:lnTo>
                  <a:lnTo>
                    <a:pt x="758423" y="479911"/>
                  </a:lnTo>
                  <a:lnTo>
                    <a:pt x="744263" y="524274"/>
                  </a:lnTo>
                  <a:lnTo>
                    <a:pt x="725064" y="566125"/>
                  </a:lnTo>
                  <a:lnTo>
                    <a:pt x="701188" y="605102"/>
                  </a:lnTo>
                  <a:lnTo>
                    <a:pt x="672995" y="640846"/>
                  </a:lnTo>
                  <a:lnTo>
                    <a:pt x="640846" y="672995"/>
                  </a:lnTo>
                  <a:lnTo>
                    <a:pt x="605102" y="701188"/>
                  </a:lnTo>
                  <a:lnTo>
                    <a:pt x="566125" y="725064"/>
                  </a:lnTo>
                  <a:lnTo>
                    <a:pt x="524274" y="744263"/>
                  </a:lnTo>
                  <a:lnTo>
                    <a:pt x="479911" y="758423"/>
                  </a:lnTo>
                  <a:lnTo>
                    <a:pt x="433397" y="767183"/>
                  </a:lnTo>
                  <a:lnTo>
                    <a:pt x="385092" y="770184"/>
                  </a:lnTo>
                  <a:lnTo>
                    <a:pt x="336787" y="767183"/>
                  </a:lnTo>
                  <a:lnTo>
                    <a:pt x="290272" y="758423"/>
                  </a:lnTo>
                  <a:lnTo>
                    <a:pt x="245909" y="744263"/>
                  </a:lnTo>
                  <a:lnTo>
                    <a:pt x="204059" y="725064"/>
                  </a:lnTo>
                  <a:lnTo>
                    <a:pt x="165081" y="701188"/>
                  </a:lnTo>
                  <a:lnTo>
                    <a:pt x="129337" y="672995"/>
                  </a:lnTo>
                  <a:lnTo>
                    <a:pt x="97189" y="640846"/>
                  </a:lnTo>
                  <a:lnTo>
                    <a:pt x="68996" y="605102"/>
                  </a:lnTo>
                  <a:lnTo>
                    <a:pt x="45119" y="566125"/>
                  </a:lnTo>
                  <a:lnTo>
                    <a:pt x="25921" y="524274"/>
                  </a:lnTo>
                  <a:lnTo>
                    <a:pt x="11761" y="479911"/>
                  </a:lnTo>
                  <a:lnTo>
                    <a:pt x="3000" y="433397"/>
                  </a:lnTo>
                  <a:lnTo>
                    <a:pt x="0" y="385092"/>
                  </a:lnTo>
                  <a:lnTo>
                    <a:pt x="3000" y="336787"/>
                  </a:lnTo>
                  <a:lnTo>
                    <a:pt x="11761" y="290272"/>
                  </a:lnTo>
                  <a:lnTo>
                    <a:pt x="25921" y="245909"/>
                  </a:lnTo>
                  <a:lnTo>
                    <a:pt x="45119" y="204059"/>
                  </a:lnTo>
                  <a:lnTo>
                    <a:pt x="68996" y="165081"/>
                  </a:lnTo>
                  <a:lnTo>
                    <a:pt x="97189" y="129337"/>
                  </a:lnTo>
                  <a:lnTo>
                    <a:pt x="129337" y="97189"/>
                  </a:lnTo>
                  <a:lnTo>
                    <a:pt x="165081" y="68996"/>
                  </a:lnTo>
                  <a:lnTo>
                    <a:pt x="204059" y="45119"/>
                  </a:lnTo>
                  <a:lnTo>
                    <a:pt x="245909" y="25921"/>
                  </a:lnTo>
                  <a:lnTo>
                    <a:pt x="290272" y="11761"/>
                  </a:lnTo>
                  <a:lnTo>
                    <a:pt x="336787" y="3000"/>
                  </a:lnTo>
                  <a:lnTo>
                    <a:pt x="385092" y="0"/>
                  </a:lnTo>
                  <a:lnTo>
                    <a:pt x="433397" y="3000"/>
                  </a:lnTo>
                  <a:lnTo>
                    <a:pt x="479911" y="11761"/>
                  </a:lnTo>
                  <a:lnTo>
                    <a:pt x="524274" y="25921"/>
                  </a:lnTo>
                  <a:lnTo>
                    <a:pt x="566125" y="45119"/>
                  </a:lnTo>
                  <a:lnTo>
                    <a:pt x="605102" y="68996"/>
                  </a:lnTo>
                  <a:lnTo>
                    <a:pt x="640846" y="97189"/>
                  </a:lnTo>
                  <a:lnTo>
                    <a:pt x="672995" y="129337"/>
                  </a:lnTo>
                  <a:lnTo>
                    <a:pt x="701188" y="165081"/>
                  </a:lnTo>
                  <a:lnTo>
                    <a:pt x="725064" y="204059"/>
                  </a:lnTo>
                  <a:lnTo>
                    <a:pt x="744263" y="245909"/>
                  </a:lnTo>
                  <a:lnTo>
                    <a:pt x="758423" y="290272"/>
                  </a:lnTo>
                  <a:lnTo>
                    <a:pt x="767183" y="336787"/>
                  </a:lnTo>
                  <a:lnTo>
                    <a:pt x="770184" y="385092"/>
                  </a:lnTo>
                  <a:close/>
                </a:path>
              </a:pathLst>
            </a:custGeom>
            <a:ln w="350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pic>
          <p:nvPicPr>
            <p:cNvPr id="458" name="object 28">
              <a:extLst>
                <a:ext uri="{FF2B5EF4-FFF2-40B4-BE49-F238E27FC236}">
                  <a16:creationId xmlns:a16="http://schemas.microsoft.com/office/drawing/2014/main" id="{F49293C6-91BC-4554-9890-3C1AE25D99F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0301" y="16790663"/>
              <a:ext cx="205714" cy="223652"/>
            </a:xfrm>
            <a:prstGeom prst="rect">
              <a:avLst/>
            </a:prstGeom>
          </p:spPr>
        </p:pic>
        <p:sp>
          <p:nvSpPr>
            <p:cNvPr id="459" name="object 29">
              <a:extLst>
                <a:ext uri="{FF2B5EF4-FFF2-40B4-BE49-F238E27FC236}">
                  <a16:creationId xmlns:a16="http://schemas.microsoft.com/office/drawing/2014/main" id="{E7F91822-D9EF-5E2B-61FE-69C64CB224FD}"/>
                </a:ext>
              </a:extLst>
            </p:cNvPr>
            <p:cNvSpPr/>
            <p:nvPr/>
          </p:nvSpPr>
          <p:spPr>
            <a:xfrm>
              <a:off x="975652" y="16676598"/>
              <a:ext cx="360045" cy="496570"/>
            </a:xfrm>
            <a:custGeom>
              <a:avLst/>
              <a:gdLst/>
              <a:ahLst/>
              <a:cxnLst/>
              <a:rect l="l" t="t" r="r" b="b"/>
              <a:pathLst>
                <a:path w="360044" h="496569">
                  <a:moveTo>
                    <a:pt x="21094" y="367258"/>
                  </a:moveTo>
                  <a:lnTo>
                    <a:pt x="0" y="367258"/>
                  </a:lnTo>
                  <a:lnTo>
                    <a:pt x="0" y="465378"/>
                  </a:lnTo>
                  <a:lnTo>
                    <a:pt x="21094" y="465378"/>
                  </a:lnTo>
                  <a:lnTo>
                    <a:pt x="21094" y="367258"/>
                  </a:lnTo>
                  <a:close/>
                </a:path>
                <a:path w="360044" h="496569">
                  <a:moveTo>
                    <a:pt x="22161" y="474865"/>
                  </a:moveTo>
                  <a:lnTo>
                    <a:pt x="533" y="474865"/>
                  </a:lnTo>
                  <a:lnTo>
                    <a:pt x="533" y="496493"/>
                  </a:lnTo>
                  <a:lnTo>
                    <a:pt x="22161" y="496493"/>
                  </a:lnTo>
                  <a:lnTo>
                    <a:pt x="22161" y="474865"/>
                  </a:lnTo>
                  <a:close/>
                </a:path>
                <a:path w="360044" h="496569">
                  <a:moveTo>
                    <a:pt x="55905" y="474865"/>
                  </a:moveTo>
                  <a:lnTo>
                    <a:pt x="34290" y="474865"/>
                  </a:lnTo>
                  <a:lnTo>
                    <a:pt x="34290" y="496493"/>
                  </a:lnTo>
                  <a:lnTo>
                    <a:pt x="55905" y="496493"/>
                  </a:lnTo>
                  <a:lnTo>
                    <a:pt x="55905" y="474865"/>
                  </a:lnTo>
                  <a:close/>
                </a:path>
                <a:path w="360044" h="496569">
                  <a:moveTo>
                    <a:pt x="55905" y="367258"/>
                  </a:moveTo>
                  <a:lnTo>
                    <a:pt x="34810" y="367258"/>
                  </a:lnTo>
                  <a:lnTo>
                    <a:pt x="34810" y="465378"/>
                  </a:lnTo>
                  <a:lnTo>
                    <a:pt x="55905" y="465378"/>
                  </a:lnTo>
                  <a:lnTo>
                    <a:pt x="55905" y="367258"/>
                  </a:lnTo>
                  <a:close/>
                </a:path>
                <a:path w="360044" h="496569">
                  <a:moveTo>
                    <a:pt x="277977" y="328231"/>
                  </a:moveTo>
                  <a:lnTo>
                    <a:pt x="256349" y="328231"/>
                  </a:lnTo>
                  <a:lnTo>
                    <a:pt x="256349" y="349859"/>
                  </a:lnTo>
                  <a:lnTo>
                    <a:pt x="277977" y="349859"/>
                  </a:lnTo>
                  <a:lnTo>
                    <a:pt x="277977" y="328231"/>
                  </a:lnTo>
                  <a:close/>
                </a:path>
                <a:path w="360044" h="496569">
                  <a:moveTo>
                    <a:pt x="314375" y="328231"/>
                  </a:moveTo>
                  <a:lnTo>
                    <a:pt x="292760" y="328231"/>
                  </a:lnTo>
                  <a:lnTo>
                    <a:pt x="292760" y="349859"/>
                  </a:lnTo>
                  <a:lnTo>
                    <a:pt x="314375" y="349859"/>
                  </a:lnTo>
                  <a:lnTo>
                    <a:pt x="314375" y="328231"/>
                  </a:lnTo>
                  <a:close/>
                </a:path>
                <a:path w="360044" h="496569">
                  <a:moveTo>
                    <a:pt x="359575" y="90233"/>
                  </a:moveTo>
                  <a:lnTo>
                    <a:pt x="345643" y="40678"/>
                  </a:lnTo>
                  <a:lnTo>
                    <a:pt x="306997" y="7518"/>
                  </a:lnTo>
                  <a:lnTo>
                    <a:pt x="273507" y="0"/>
                  </a:lnTo>
                  <a:lnTo>
                    <a:pt x="256552" y="1295"/>
                  </a:lnTo>
                  <a:lnTo>
                    <a:pt x="240004" y="5943"/>
                  </a:lnTo>
                  <a:lnTo>
                    <a:pt x="247916" y="25984"/>
                  </a:lnTo>
                  <a:lnTo>
                    <a:pt x="260515" y="22440"/>
                  </a:lnTo>
                  <a:lnTo>
                    <a:pt x="273494" y="21374"/>
                  </a:lnTo>
                  <a:lnTo>
                    <a:pt x="316750" y="38379"/>
                  </a:lnTo>
                  <a:lnTo>
                    <a:pt x="329679" y="54470"/>
                  </a:lnTo>
                  <a:lnTo>
                    <a:pt x="230517" y="93497"/>
                  </a:lnTo>
                  <a:lnTo>
                    <a:pt x="230517" y="194767"/>
                  </a:lnTo>
                  <a:lnTo>
                    <a:pt x="221437" y="239750"/>
                  </a:lnTo>
                  <a:lnTo>
                    <a:pt x="196684" y="276466"/>
                  </a:lnTo>
                  <a:lnTo>
                    <a:pt x="159969" y="301218"/>
                  </a:lnTo>
                  <a:lnTo>
                    <a:pt x="114998" y="310286"/>
                  </a:lnTo>
                  <a:lnTo>
                    <a:pt x="114998" y="328231"/>
                  </a:lnTo>
                  <a:lnTo>
                    <a:pt x="109537" y="343369"/>
                  </a:lnTo>
                  <a:lnTo>
                    <a:pt x="99441" y="355587"/>
                  </a:lnTo>
                  <a:lnTo>
                    <a:pt x="85775" y="363766"/>
                  </a:lnTo>
                  <a:lnTo>
                    <a:pt x="69634" y="366737"/>
                  </a:lnTo>
                  <a:lnTo>
                    <a:pt x="69634" y="387832"/>
                  </a:lnTo>
                  <a:lnTo>
                    <a:pt x="93662" y="383362"/>
                  </a:lnTo>
                  <a:lnTo>
                    <a:pt x="113944" y="371081"/>
                  </a:lnTo>
                  <a:lnTo>
                    <a:pt x="128676" y="352679"/>
                  </a:lnTo>
                  <a:lnTo>
                    <a:pt x="136093" y="329806"/>
                  </a:lnTo>
                  <a:lnTo>
                    <a:pt x="157619" y="324523"/>
                  </a:lnTo>
                  <a:lnTo>
                    <a:pt x="177698" y="316026"/>
                  </a:lnTo>
                  <a:lnTo>
                    <a:pt x="196100" y="304673"/>
                  </a:lnTo>
                  <a:lnTo>
                    <a:pt x="212585" y="290779"/>
                  </a:lnTo>
                  <a:lnTo>
                    <a:pt x="229463" y="290779"/>
                  </a:lnTo>
                  <a:lnTo>
                    <a:pt x="240588" y="293001"/>
                  </a:lnTo>
                  <a:lnTo>
                    <a:pt x="249631" y="299085"/>
                  </a:lnTo>
                  <a:lnTo>
                    <a:pt x="255714" y="308140"/>
                  </a:lnTo>
                  <a:lnTo>
                    <a:pt x="257937" y="319252"/>
                  </a:lnTo>
                  <a:lnTo>
                    <a:pt x="279044" y="319252"/>
                  </a:lnTo>
                  <a:lnTo>
                    <a:pt x="275158" y="299935"/>
                  </a:lnTo>
                  <a:lnTo>
                    <a:pt x="264604" y="284187"/>
                  </a:lnTo>
                  <a:lnTo>
                    <a:pt x="248996" y="273570"/>
                  </a:lnTo>
                  <a:lnTo>
                    <a:pt x="229984" y="269671"/>
                  </a:lnTo>
                  <a:lnTo>
                    <a:pt x="233146" y="264934"/>
                  </a:lnTo>
                  <a:lnTo>
                    <a:pt x="238429" y="255447"/>
                  </a:lnTo>
                  <a:lnTo>
                    <a:pt x="260515" y="262597"/>
                  </a:lnTo>
                  <a:lnTo>
                    <a:pt x="278257" y="276669"/>
                  </a:lnTo>
                  <a:lnTo>
                    <a:pt x="290055" y="296087"/>
                  </a:lnTo>
                  <a:lnTo>
                    <a:pt x="294335" y="319252"/>
                  </a:lnTo>
                  <a:lnTo>
                    <a:pt x="315429" y="319252"/>
                  </a:lnTo>
                  <a:lnTo>
                    <a:pt x="310197" y="289610"/>
                  </a:lnTo>
                  <a:lnTo>
                    <a:pt x="295719" y="264464"/>
                  </a:lnTo>
                  <a:lnTo>
                    <a:pt x="273824" y="245757"/>
                  </a:lnTo>
                  <a:lnTo>
                    <a:pt x="246329" y="235394"/>
                  </a:lnTo>
                  <a:lnTo>
                    <a:pt x="249110" y="225704"/>
                  </a:lnTo>
                  <a:lnTo>
                    <a:pt x="251091" y="215684"/>
                  </a:lnTo>
                  <a:lnTo>
                    <a:pt x="252272" y="205359"/>
                  </a:lnTo>
                  <a:lnTo>
                    <a:pt x="252666" y="194779"/>
                  </a:lnTo>
                  <a:lnTo>
                    <a:pt x="252666" y="107746"/>
                  </a:lnTo>
                  <a:lnTo>
                    <a:pt x="338645" y="73977"/>
                  </a:lnTo>
                  <a:lnTo>
                    <a:pt x="339496" y="97282"/>
                  </a:lnTo>
                  <a:lnTo>
                    <a:pt x="332384" y="119087"/>
                  </a:lnTo>
                  <a:lnTo>
                    <a:pt x="318249" y="137325"/>
                  </a:lnTo>
                  <a:lnTo>
                    <a:pt x="298030" y="149936"/>
                  </a:lnTo>
                  <a:lnTo>
                    <a:pt x="305943" y="169456"/>
                  </a:lnTo>
                  <a:lnTo>
                    <a:pt x="333908" y="150698"/>
                  </a:lnTo>
                  <a:lnTo>
                    <a:pt x="352425" y="123037"/>
                  </a:lnTo>
                  <a:lnTo>
                    <a:pt x="359575" y="902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pic>
          <p:nvPicPr>
            <p:cNvPr id="460" name="object 30">
              <a:extLst>
                <a:ext uri="{FF2B5EF4-FFF2-40B4-BE49-F238E27FC236}">
                  <a16:creationId xmlns:a16="http://schemas.microsoft.com/office/drawing/2014/main" id="{C35A7AF7-69A5-2711-0B2D-E8DFB83A563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8494" y="16671985"/>
              <a:ext cx="113942" cy="113408"/>
            </a:xfrm>
            <a:prstGeom prst="rect">
              <a:avLst/>
            </a:prstGeom>
          </p:spPr>
        </p:pic>
        <p:sp>
          <p:nvSpPr>
            <p:cNvPr id="461" name="object 31">
              <a:extLst>
                <a:ext uri="{FF2B5EF4-FFF2-40B4-BE49-F238E27FC236}">
                  <a16:creationId xmlns:a16="http://schemas.microsoft.com/office/drawing/2014/main" id="{45A439A3-BD66-871C-33F6-D53568BCD876}"/>
                </a:ext>
              </a:extLst>
            </p:cNvPr>
            <p:cNvSpPr/>
            <p:nvPr/>
          </p:nvSpPr>
          <p:spPr>
            <a:xfrm>
              <a:off x="1719758" y="16909912"/>
              <a:ext cx="509270" cy="751205"/>
            </a:xfrm>
            <a:custGeom>
              <a:avLst/>
              <a:gdLst/>
              <a:ahLst/>
              <a:cxnLst/>
              <a:rect l="l" t="t" r="r" b="b"/>
              <a:pathLst>
                <a:path w="509269" h="751205">
                  <a:moveTo>
                    <a:pt x="254592" y="0"/>
                  </a:moveTo>
                  <a:lnTo>
                    <a:pt x="208981" y="4120"/>
                  </a:lnTo>
                  <a:lnTo>
                    <a:pt x="165990" y="15994"/>
                  </a:lnTo>
                  <a:lnTo>
                    <a:pt x="126352" y="34888"/>
                  </a:lnTo>
                  <a:lnTo>
                    <a:pt x="90800" y="60068"/>
                  </a:lnTo>
                  <a:lnTo>
                    <a:pt x="60068" y="90800"/>
                  </a:lnTo>
                  <a:lnTo>
                    <a:pt x="34888" y="126352"/>
                  </a:lnTo>
                  <a:lnTo>
                    <a:pt x="15994" y="165990"/>
                  </a:lnTo>
                  <a:lnTo>
                    <a:pt x="4120" y="208981"/>
                  </a:lnTo>
                  <a:lnTo>
                    <a:pt x="0" y="254592"/>
                  </a:lnTo>
                  <a:lnTo>
                    <a:pt x="0" y="496247"/>
                  </a:lnTo>
                  <a:lnTo>
                    <a:pt x="4120" y="541858"/>
                  </a:lnTo>
                  <a:lnTo>
                    <a:pt x="15994" y="584849"/>
                  </a:lnTo>
                  <a:lnTo>
                    <a:pt x="34888" y="624487"/>
                  </a:lnTo>
                  <a:lnTo>
                    <a:pt x="60068" y="660039"/>
                  </a:lnTo>
                  <a:lnTo>
                    <a:pt x="90800" y="690772"/>
                  </a:lnTo>
                  <a:lnTo>
                    <a:pt x="126352" y="715952"/>
                  </a:lnTo>
                  <a:lnTo>
                    <a:pt x="165990" y="734845"/>
                  </a:lnTo>
                  <a:lnTo>
                    <a:pt x="208981" y="746719"/>
                  </a:lnTo>
                  <a:lnTo>
                    <a:pt x="254592" y="750840"/>
                  </a:lnTo>
                  <a:lnTo>
                    <a:pt x="300202" y="746719"/>
                  </a:lnTo>
                  <a:lnTo>
                    <a:pt x="343193" y="734845"/>
                  </a:lnTo>
                  <a:lnTo>
                    <a:pt x="382832" y="715952"/>
                  </a:lnTo>
                  <a:lnTo>
                    <a:pt x="418384" y="690772"/>
                  </a:lnTo>
                  <a:lnTo>
                    <a:pt x="449116" y="660039"/>
                  </a:lnTo>
                  <a:lnTo>
                    <a:pt x="474296" y="624487"/>
                  </a:lnTo>
                  <a:lnTo>
                    <a:pt x="493190" y="584849"/>
                  </a:lnTo>
                  <a:lnTo>
                    <a:pt x="505063" y="541858"/>
                  </a:lnTo>
                  <a:lnTo>
                    <a:pt x="509184" y="496247"/>
                  </a:lnTo>
                  <a:lnTo>
                    <a:pt x="509184" y="254592"/>
                  </a:lnTo>
                  <a:lnTo>
                    <a:pt x="505063" y="208981"/>
                  </a:lnTo>
                  <a:lnTo>
                    <a:pt x="493190" y="165990"/>
                  </a:lnTo>
                  <a:lnTo>
                    <a:pt x="474296" y="126352"/>
                  </a:lnTo>
                  <a:lnTo>
                    <a:pt x="449116" y="90800"/>
                  </a:lnTo>
                  <a:lnTo>
                    <a:pt x="418384" y="60068"/>
                  </a:lnTo>
                  <a:lnTo>
                    <a:pt x="382832" y="34888"/>
                  </a:lnTo>
                  <a:lnTo>
                    <a:pt x="343193" y="15994"/>
                  </a:lnTo>
                  <a:lnTo>
                    <a:pt x="300202" y="4120"/>
                  </a:lnTo>
                  <a:lnTo>
                    <a:pt x="254592" y="0"/>
                  </a:lnTo>
                  <a:close/>
                </a:path>
              </a:pathLst>
            </a:custGeom>
            <a:solidFill>
              <a:srgbClr val="CD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462" name="object 32">
            <a:extLst>
              <a:ext uri="{FF2B5EF4-FFF2-40B4-BE49-F238E27FC236}">
                <a16:creationId xmlns:a16="http://schemas.microsoft.com/office/drawing/2014/main" id="{086F58CF-4736-48F8-E019-848DFCF3B856}"/>
              </a:ext>
            </a:extLst>
          </p:cNvPr>
          <p:cNvSpPr txBox="1"/>
          <p:nvPr/>
        </p:nvSpPr>
        <p:spPr>
          <a:xfrm>
            <a:off x="3077718" y="4743738"/>
            <a:ext cx="601980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450" b="1" spc="-80" dirty="0">
                <a:solidFill>
                  <a:srgbClr val="543F99"/>
                </a:solidFill>
                <a:latin typeface="Averta PE Regular"/>
                <a:cs typeface="Arial"/>
              </a:rPr>
              <a:t>70</a:t>
            </a:r>
            <a:r>
              <a:rPr sz="2250" b="1" spc="-120" baseline="88888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endParaRPr sz="2250" baseline="88888">
              <a:latin typeface="Averta PE Regular"/>
              <a:cs typeface="Arial"/>
            </a:endParaRPr>
          </a:p>
        </p:txBody>
      </p:sp>
      <p:sp>
        <p:nvSpPr>
          <p:cNvPr id="463" name="object 33">
            <a:extLst>
              <a:ext uri="{FF2B5EF4-FFF2-40B4-BE49-F238E27FC236}">
                <a16:creationId xmlns:a16="http://schemas.microsoft.com/office/drawing/2014/main" id="{D502A6AF-10C6-2880-96F7-CB660E3B24CF}"/>
              </a:ext>
            </a:extLst>
          </p:cNvPr>
          <p:cNvSpPr txBox="1"/>
          <p:nvPr/>
        </p:nvSpPr>
        <p:spPr>
          <a:xfrm>
            <a:off x="4063762" y="4295564"/>
            <a:ext cx="151130" cy="320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900" b="1" spc="-50" dirty="0">
                <a:solidFill>
                  <a:srgbClr val="FFFFFF"/>
                </a:solidFill>
                <a:latin typeface="Averta PE Regular"/>
                <a:cs typeface="Arial"/>
              </a:rPr>
              <a:t>6</a:t>
            </a:r>
            <a:endParaRPr sz="1900">
              <a:latin typeface="Averta PE Regular"/>
              <a:cs typeface="Arial"/>
            </a:endParaRPr>
          </a:p>
        </p:txBody>
      </p:sp>
      <p:sp>
        <p:nvSpPr>
          <p:cNvPr id="464" name="object 34">
            <a:extLst>
              <a:ext uri="{FF2B5EF4-FFF2-40B4-BE49-F238E27FC236}">
                <a16:creationId xmlns:a16="http://schemas.microsoft.com/office/drawing/2014/main" id="{583388A5-A9F6-925B-CB1E-7701CD7CD315}"/>
              </a:ext>
            </a:extLst>
          </p:cNvPr>
          <p:cNvSpPr txBox="1"/>
          <p:nvPr/>
        </p:nvSpPr>
        <p:spPr>
          <a:xfrm>
            <a:off x="3984365" y="4563103"/>
            <a:ext cx="330835" cy="32829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9685" marR="33020" indent="-13335">
              <a:lnSpc>
                <a:spcPts val="700"/>
              </a:lnSpc>
              <a:spcBef>
                <a:spcPts val="265"/>
              </a:spcBef>
            </a:pPr>
            <a:r>
              <a:rPr sz="700" b="1" spc="-10" dirty="0">
                <a:solidFill>
                  <a:srgbClr val="FFFFFF"/>
                </a:solidFill>
                <a:latin typeface="Averta PE Regular"/>
                <a:cs typeface="Arial"/>
              </a:rPr>
              <a:t>valued</a:t>
            </a:r>
            <a:r>
              <a:rPr sz="700" b="1" spc="500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700" b="1" spc="-10" dirty="0">
                <a:solidFill>
                  <a:srgbClr val="FFFFFF"/>
                </a:solidFill>
                <a:latin typeface="Averta PE Regular"/>
                <a:cs typeface="Arial"/>
              </a:rPr>
              <a:t>above</a:t>
            </a:r>
            <a:endParaRPr sz="700">
              <a:latin typeface="Averta PE Regular"/>
              <a:cs typeface="Arial"/>
            </a:endParaRPr>
          </a:p>
          <a:p>
            <a:pPr>
              <a:lnSpc>
                <a:spcPts val="815"/>
              </a:lnSpc>
            </a:pPr>
            <a:r>
              <a:rPr sz="700" b="1" dirty="0">
                <a:solidFill>
                  <a:srgbClr val="FFFFFF"/>
                </a:solidFill>
                <a:latin typeface="Averta PE Regular"/>
                <a:cs typeface="Arial"/>
              </a:rPr>
              <a:t>€500</a:t>
            </a:r>
            <a:r>
              <a:rPr sz="700" b="1" spc="125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700" b="1" spc="-50" dirty="0">
                <a:solidFill>
                  <a:srgbClr val="FFFFFF"/>
                </a:solidFill>
                <a:latin typeface="Averta PE Regular"/>
                <a:cs typeface="Arial"/>
              </a:rPr>
              <a:t>m</a:t>
            </a:r>
            <a:endParaRPr sz="700">
              <a:latin typeface="Averta PE Regular"/>
              <a:cs typeface="Arial"/>
            </a:endParaRPr>
          </a:p>
        </p:txBody>
      </p:sp>
      <p:sp>
        <p:nvSpPr>
          <p:cNvPr id="465" name="object 35">
            <a:extLst>
              <a:ext uri="{FF2B5EF4-FFF2-40B4-BE49-F238E27FC236}">
                <a16:creationId xmlns:a16="http://schemas.microsoft.com/office/drawing/2014/main" id="{F183D7D7-8F8E-6D61-3837-9324F47671CE}"/>
              </a:ext>
            </a:extLst>
          </p:cNvPr>
          <p:cNvSpPr/>
          <p:nvPr/>
        </p:nvSpPr>
        <p:spPr>
          <a:xfrm>
            <a:off x="4854607" y="3792347"/>
            <a:ext cx="2263775" cy="2087245"/>
          </a:xfrm>
          <a:custGeom>
            <a:avLst/>
            <a:gdLst/>
            <a:ahLst/>
            <a:cxnLst/>
            <a:rect l="l" t="t" r="r" b="b"/>
            <a:pathLst>
              <a:path w="2263775" h="2087244">
                <a:moveTo>
                  <a:pt x="2263591" y="0"/>
                </a:moveTo>
                <a:lnTo>
                  <a:pt x="0" y="0"/>
                </a:lnTo>
                <a:lnTo>
                  <a:pt x="0" y="2086997"/>
                </a:lnTo>
                <a:lnTo>
                  <a:pt x="2263591" y="2086997"/>
                </a:lnTo>
                <a:lnTo>
                  <a:pt x="2263591" y="0"/>
                </a:lnTo>
                <a:close/>
              </a:path>
            </a:pathLst>
          </a:custGeom>
          <a:solidFill>
            <a:srgbClr val="D4CEE0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466" name="object 36">
            <a:extLst>
              <a:ext uri="{FF2B5EF4-FFF2-40B4-BE49-F238E27FC236}">
                <a16:creationId xmlns:a16="http://schemas.microsoft.com/office/drawing/2014/main" id="{CEF0654C-59A8-D129-2DAC-259CC4180054}"/>
              </a:ext>
            </a:extLst>
          </p:cNvPr>
          <p:cNvSpPr txBox="1"/>
          <p:nvPr/>
        </p:nvSpPr>
        <p:spPr>
          <a:xfrm>
            <a:off x="5325536" y="4715320"/>
            <a:ext cx="1029969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450" b="1" spc="-440" dirty="0">
                <a:solidFill>
                  <a:srgbClr val="543F99"/>
                </a:solidFill>
                <a:latin typeface="Averta PE Regular"/>
                <a:cs typeface="Arial"/>
              </a:rPr>
              <a:t>1</a:t>
            </a:r>
            <a:r>
              <a:rPr sz="3450" b="1" spc="-170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3450" b="1" spc="-25" dirty="0">
                <a:solidFill>
                  <a:srgbClr val="543F99"/>
                </a:solidFill>
                <a:latin typeface="Averta PE Regular"/>
                <a:cs typeface="Arial"/>
              </a:rPr>
              <a:t>350</a:t>
            </a:r>
            <a:endParaRPr sz="3450">
              <a:latin typeface="Averta PE Regular"/>
              <a:cs typeface="Arial"/>
            </a:endParaRPr>
          </a:p>
        </p:txBody>
      </p:sp>
      <p:sp>
        <p:nvSpPr>
          <p:cNvPr id="467" name="object 37">
            <a:extLst>
              <a:ext uri="{FF2B5EF4-FFF2-40B4-BE49-F238E27FC236}">
                <a16:creationId xmlns:a16="http://schemas.microsoft.com/office/drawing/2014/main" id="{63558253-3A86-BD4C-584A-3FD16339773E}"/>
              </a:ext>
            </a:extLst>
          </p:cNvPr>
          <p:cNvSpPr txBox="1"/>
          <p:nvPr/>
        </p:nvSpPr>
        <p:spPr>
          <a:xfrm>
            <a:off x="5149798" y="5190274"/>
            <a:ext cx="1381760" cy="20390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250" b="1" spc="-45" dirty="0">
                <a:solidFill>
                  <a:srgbClr val="543F99"/>
                </a:solidFill>
                <a:latin typeface="Averta PE Regular"/>
                <a:cs typeface="Arial"/>
              </a:rPr>
              <a:t>unique </a:t>
            </a:r>
            <a:r>
              <a:rPr sz="1250" b="1" spc="-40" dirty="0">
                <a:solidFill>
                  <a:srgbClr val="543F99"/>
                </a:solidFill>
                <a:latin typeface="Averta PE Regular"/>
                <a:cs typeface="Arial"/>
              </a:rPr>
              <a:t>innovations</a:t>
            </a:r>
            <a:endParaRPr sz="1250">
              <a:latin typeface="Averta PE Regular"/>
              <a:cs typeface="Arial"/>
            </a:endParaRPr>
          </a:p>
        </p:txBody>
      </p:sp>
      <p:sp>
        <p:nvSpPr>
          <p:cNvPr id="468" name="object 38">
            <a:extLst>
              <a:ext uri="{FF2B5EF4-FFF2-40B4-BE49-F238E27FC236}">
                <a16:creationId xmlns:a16="http://schemas.microsoft.com/office/drawing/2014/main" id="{484A0551-B0CB-BB73-243F-2B364DCED2C6}"/>
              </a:ext>
            </a:extLst>
          </p:cNvPr>
          <p:cNvSpPr txBox="1"/>
          <p:nvPr/>
        </p:nvSpPr>
        <p:spPr>
          <a:xfrm>
            <a:off x="5200103" y="5391866"/>
            <a:ext cx="128079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spc="-85" dirty="0">
                <a:solidFill>
                  <a:srgbClr val="543F99"/>
                </a:solidFill>
                <a:latin typeface="Averta PE Regular"/>
                <a:cs typeface="Verdana"/>
              </a:rPr>
              <a:t>from</a:t>
            </a:r>
            <a:r>
              <a:rPr sz="1100" spc="-70" dirty="0">
                <a:solidFill>
                  <a:srgbClr val="543F99"/>
                </a:solidFill>
                <a:latin typeface="Averta PE Regular"/>
                <a:cs typeface="Verdana"/>
              </a:rPr>
              <a:t> </a:t>
            </a:r>
            <a:r>
              <a:rPr sz="1100" spc="-65" dirty="0">
                <a:solidFill>
                  <a:srgbClr val="543F99"/>
                </a:solidFill>
                <a:latin typeface="Averta PE Regular"/>
                <a:cs typeface="Verdana"/>
              </a:rPr>
              <a:t>EIC</a:t>
            </a:r>
            <a:r>
              <a:rPr sz="1100" spc="-70" dirty="0">
                <a:solidFill>
                  <a:srgbClr val="543F99"/>
                </a:solidFill>
                <a:latin typeface="Averta PE Regular"/>
                <a:cs typeface="Verdana"/>
              </a:rPr>
              <a:t> </a:t>
            </a:r>
            <a:r>
              <a:rPr sz="1100" spc="-35" dirty="0">
                <a:solidFill>
                  <a:srgbClr val="543F99"/>
                </a:solidFill>
                <a:latin typeface="Averta PE Regular"/>
                <a:cs typeface="Verdana"/>
              </a:rPr>
              <a:t>Pathfinder</a:t>
            </a:r>
            <a:endParaRPr sz="1100">
              <a:latin typeface="Averta PE Regular"/>
              <a:cs typeface="Verdana"/>
            </a:endParaRPr>
          </a:p>
        </p:txBody>
      </p:sp>
      <p:sp>
        <p:nvSpPr>
          <p:cNvPr id="469" name="object 39">
            <a:extLst>
              <a:ext uri="{FF2B5EF4-FFF2-40B4-BE49-F238E27FC236}">
                <a16:creationId xmlns:a16="http://schemas.microsoft.com/office/drawing/2014/main" id="{FFBCF0FB-D3F6-98DE-8700-503A871DC96E}"/>
              </a:ext>
            </a:extLst>
          </p:cNvPr>
          <p:cNvSpPr txBox="1"/>
          <p:nvPr/>
        </p:nvSpPr>
        <p:spPr>
          <a:xfrm>
            <a:off x="5100674" y="5514574"/>
            <a:ext cx="148018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spc="-35" dirty="0">
                <a:solidFill>
                  <a:srgbClr val="543F99"/>
                </a:solidFill>
                <a:latin typeface="Averta PE Regular"/>
                <a:cs typeface="Verdana"/>
              </a:rPr>
              <a:t>and</a:t>
            </a:r>
            <a:r>
              <a:rPr sz="1100" spc="-50" dirty="0">
                <a:solidFill>
                  <a:srgbClr val="543F99"/>
                </a:solidFill>
                <a:latin typeface="Averta PE Regular"/>
                <a:cs typeface="Verdana"/>
              </a:rPr>
              <a:t> </a:t>
            </a:r>
            <a:r>
              <a:rPr sz="1100" spc="-65" dirty="0">
                <a:solidFill>
                  <a:srgbClr val="543F99"/>
                </a:solidFill>
                <a:latin typeface="Averta PE Regular"/>
                <a:cs typeface="Verdana"/>
              </a:rPr>
              <a:t>Transition</a:t>
            </a:r>
            <a:r>
              <a:rPr sz="1100" spc="-45" dirty="0">
                <a:solidFill>
                  <a:srgbClr val="543F99"/>
                </a:solidFill>
                <a:latin typeface="Averta PE Regular"/>
                <a:cs typeface="Verdana"/>
              </a:rPr>
              <a:t> projects</a:t>
            </a:r>
            <a:endParaRPr sz="1100">
              <a:latin typeface="Averta PE Regular"/>
              <a:cs typeface="Verdana"/>
            </a:endParaRPr>
          </a:p>
        </p:txBody>
      </p:sp>
      <p:sp>
        <p:nvSpPr>
          <p:cNvPr id="470" name="object 40">
            <a:extLst>
              <a:ext uri="{FF2B5EF4-FFF2-40B4-BE49-F238E27FC236}">
                <a16:creationId xmlns:a16="http://schemas.microsoft.com/office/drawing/2014/main" id="{29AC1C40-0FDB-2860-1B96-293841B65E8D}"/>
              </a:ext>
            </a:extLst>
          </p:cNvPr>
          <p:cNvSpPr txBox="1"/>
          <p:nvPr/>
        </p:nvSpPr>
        <p:spPr>
          <a:xfrm>
            <a:off x="6215900" y="4608421"/>
            <a:ext cx="123189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500" b="1" spc="-50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endParaRPr sz="1500">
              <a:latin typeface="Averta PE Regular"/>
              <a:cs typeface="Arial"/>
            </a:endParaRPr>
          </a:p>
        </p:txBody>
      </p:sp>
      <p:sp>
        <p:nvSpPr>
          <p:cNvPr id="471" name="object 41">
            <a:extLst>
              <a:ext uri="{FF2B5EF4-FFF2-40B4-BE49-F238E27FC236}">
                <a16:creationId xmlns:a16="http://schemas.microsoft.com/office/drawing/2014/main" id="{3F930593-D6E5-FCBC-CB32-0A5C83849796}"/>
              </a:ext>
            </a:extLst>
          </p:cNvPr>
          <p:cNvSpPr/>
          <p:nvPr/>
        </p:nvSpPr>
        <p:spPr>
          <a:xfrm>
            <a:off x="7285449" y="3771250"/>
            <a:ext cx="2377440" cy="2087245"/>
          </a:xfrm>
          <a:custGeom>
            <a:avLst/>
            <a:gdLst/>
            <a:ahLst/>
            <a:cxnLst/>
            <a:rect l="l" t="t" r="r" b="b"/>
            <a:pathLst>
              <a:path w="2377440" h="2087244">
                <a:moveTo>
                  <a:pt x="2377280" y="0"/>
                </a:moveTo>
                <a:lnTo>
                  <a:pt x="0" y="0"/>
                </a:lnTo>
                <a:lnTo>
                  <a:pt x="0" y="2086997"/>
                </a:lnTo>
                <a:lnTo>
                  <a:pt x="2377280" y="2086997"/>
                </a:lnTo>
                <a:lnTo>
                  <a:pt x="2377280" y="0"/>
                </a:lnTo>
                <a:close/>
              </a:path>
            </a:pathLst>
          </a:custGeom>
          <a:solidFill>
            <a:srgbClr val="D4CEE0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grpSp>
        <p:nvGrpSpPr>
          <p:cNvPr id="472" name="object 42">
            <a:extLst>
              <a:ext uri="{FF2B5EF4-FFF2-40B4-BE49-F238E27FC236}">
                <a16:creationId xmlns:a16="http://schemas.microsoft.com/office/drawing/2014/main" id="{DABEA8AF-22EB-E1BA-7C64-8A111A351C29}"/>
              </a:ext>
            </a:extLst>
          </p:cNvPr>
          <p:cNvGrpSpPr/>
          <p:nvPr/>
        </p:nvGrpSpPr>
        <p:grpSpPr>
          <a:xfrm>
            <a:off x="5433977" y="3848508"/>
            <a:ext cx="1588770" cy="1163320"/>
            <a:chOff x="3259466" y="16497616"/>
            <a:chExt cx="1588770" cy="1163320"/>
          </a:xfrm>
        </p:grpSpPr>
        <p:sp>
          <p:nvSpPr>
            <p:cNvPr id="473" name="object 43">
              <a:extLst>
                <a:ext uri="{FF2B5EF4-FFF2-40B4-BE49-F238E27FC236}">
                  <a16:creationId xmlns:a16="http://schemas.microsoft.com/office/drawing/2014/main" id="{A56B78F8-8B13-1F6A-8610-509E7DA9E2A2}"/>
                </a:ext>
              </a:extLst>
            </p:cNvPr>
            <p:cNvSpPr/>
            <p:nvPr/>
          </p:nvSpPr>
          <p:spPr>
            <a:xfrm>
              <a:off x="3276996" y="16515145"/>
              <a:ext cx="770255" cy="770255"/>
            </a:xfrm>
            <a:custGeom>
              <a:avLst/>
              <a:gdLst/>
              <a:ahLst/>
              <a:cxnLst/>
              <a:rect l="l" t="t" r="r" b="b"/>
              <a:pathLst>
                <a:path w="770254" h="770255">
                  <a:moveTo>
                    <a:pt x="385092" y="0"/>
                  </a:moveTo>
                  <a:lnTo>
                    <a:pt x="336787" y="3000"/>
                  </a:lnTo>
                  <a:lnTo>
                    <a:pt x="290272" y="11761"/>
                  </a:lnTo>
                  <a:lnTo>
                    <a:pt x="245909" y="25921"/>
                  </a:lnTo>
                  <a:lnTo>
                    <a:pt x="204059" y="45119"/>
                  </a:lnTo>
                  <a:lnTo>
                    <a:pt x="165081" y="68996"/>
                  </a:lnTo>
                  <a:lnTo>
                    <a:pt x="129337" y="97189"/>
                  </a:lnTo>
                  <a:lnTo>
                    <a:pt x="97189" y="129337"/>
                  </a:lnTo>
                  <a:lnTo>
                    <a:pt x="68996" y="165081"/>
                  </a:lnTo>
                  <a:lnTo>
                    <a:pt x="45119" y="204059"/>
                  </a:lnTo>
                  <a:lnTo>
                    <a:pt x="25921" y="245909"/>
                  </a:lnTo>
                  <a:lnTo>
                    <a:pt x="11761" y="290272"/>
                  </a:lnTo>
                  <a:lnTo>
                    <a:pt x="3000" y="336787"/>
                  </a:lnTo>
                  <a:lnTo>
                    <a:pt x="0" y="385092"/>
                  </a:lnTo>
                  <a:lnTo>
                    <a:pt x="3000" y="433397"/>
                  </a:lnTo>
                  <a:lnTo>
                    <a:pt x="11761" y="479911"/>
                  </a:lnTo>
                  <a:lnTo>
                    <a:pt x="25921" y="524274"/>
                  </a:lnTo>
                  <a:lnTo>
                    <a:pt x="45119" y="566125"/>
                  </a:lnTo>
                  <a:lnTo>
                    <a:pt x="68996" y="605102"/>
                  </a:lnTo>
                  <a:lnTo>
                    <a:pt x="97189" y="640846"/>
                  </a:lnTo>
                  <a:lnTo>
                    <a:pt x="129337" y="672995"/>
                  </a:lnTo>
                  <a:lnTo>
                    <a:pt x="165081" y="701188"/>
                  </a:lnTo>
                  <a:lnTo>
                    <a:pt x="204059" y="725064"/>
                  </a:lnTo>
                  <a:lnTo>
                    <a:pt x="245909" y="744263"/>
                  </a:lnTo>
                  <a:lnTo>
                    <a:pt x="290272" y="758423"/>
                  </a:lnTo>
                  <a:lnTo>
                    <a:pt x="336787" y="767183"/>
                  </a:lnTo>
                  <a:lnTo>
                    <a:pt x="385092" y="770184"/>
                  </a:lnTo>
                  <a:lnTo>
                    <a:pt x="433397" y="767183"/>
                  </a:lnTo>
                  <a:lnTo>
                    <a:pt x="479911" y="758423"/>
                  </a:lnTo>
                  <a:lnTo>
                    <a:pt x="524274" y="744263"/>
                  </a:lnTo>
                  <a:lnTo>
                    <a:pt x="566125" y="725064"/>
                  </a:lnTo>
                  <a:lnTo>
                    <a:pt x="605102" y="701188"/>
                  </a:lnTo>
                  <a:lnTo>
                    <a:pt x="640846" y="672995"/>
                  </a:lnTo>
                  <a:lnTo>
                    <a:pt x="672995" y="640846"/>
                  </a:lnTo>
                  <a:lnTo>
                    <a:pt x="701188" y="605102"/>
                  </a:lnTo>
                  <a:lnTo>
                    <a:pt x="725064" y="566125"/>
                  </a:lnTo>
                  <a:lnTo>
                    <a:pt x="744263" y="524274"/>
                  </a:lnTo>
                  <a:lnTo>
                    <a:pt x="758423" y="479911"/>
                  </a:lnTo>
                  <a:lnTo>
                    <a:pt x="767183" y="433397"/>
                  </a:lnTo>
                  <a:lnTo>
                    <a:pt x="770184" y="385092"/>
                  </a:lnTo>
                  <a:lnTo>
                    <a:pt x="767183" y="336787"/>
                  </a:lnTo>
                  <a:lnTo>
                    <a:pt x="758423" y="290272"/>
                  </a:lnTo>
                  <a:lnTo>
                    <a:pt x="744263" y="245909"/>
                  </a:lnTo>
                  <a:lnTo>
                    <a:pt x="725064" y="204059"/>
                  </a:lnTo>
                  <a:lnTo>
                    <a:pt x="701188" y="165081"/>
                  </a:lnTo>
                  <a:lnTo>
                    <a:pt x="672995" y="129337"/>
                  </a:lnTo>
                  <a:lnTo>
                    <a:pt x="640846" y="97189"/>
                  </a:lnTo>
                  <a:lnTo>
                    <a:pt x="605102" y="68996"/>
                  </a:lnTo>
                  <a:lnTo>
                    <a:pt x="566125" y="45119"/>
                  </a:lnTo>
                  <a:lnTo>
                    <a:pt x="524274" y="25921"/>
                  </a:lnTo>
                  <a:lnTo>
                    <a:pt x="479911" y="11761"/>
                  </a:lnTo>
                  <a:lnTo>
                    <a:pt x="433397" y="3000"/>
                  </a:lnTo>
                  <a:lnTo>
                    <a:pt x="385092" y="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474" name="object 44">
              <a:extLst>
                <a:ext uri="{FF2B5EF4-FFF2-40B4-BE49-F238E27FC236}">
                  <a16:creationId xmlns:a16="http://schemas.microsoft.com/office/drawing/2014/main" id="{7C178262-D016-14BA-F33A-F7D4D0FEC6BE}"/>
                </a:ext>
              </a:extLst>
            </p:cNvPr>
            <p:cNvSpPr/>
            <p:nvPr/>
          </p:nvSpPr>
          <p:spPr>
            <a:xfrm>
              <a:off x="3276996" y="16515145"/>
              <a:ext cx="770255" cy="770255"/>
            </a:xfrm>
            <a:custGeom>
              <a:avLst/>
              <a:gdLst/>
              <a:ahLst/>
              <a:cxnLst/>
              <a:rect l="l" t="t" r="r" b="b"/>
              <a:pathLst>
                <a:path w="770254" h="770255">
                  <a:moveTo>
                    <a:pt x="770184" y="385092"/>
                  </a:moveTo>
                  <a:lnTo>
                    <a:pt x="767183" y="433397"/>
                  </a:lnTo>
                  <a:lnTo>
                    <a:pt x="758423" y="479911"/>
                  </a:lnTo>
                  <a:lnTo>
                    <a:pt x="744263" y="524274"/>
                  </a:lnTo>
                  <a:lnTo>
                    <a:pt x="725064" y="566125"/>
                  </a:lnTo>
                  <a:lnTo>
                    <a:pt x="701188" y="605102"/>
                  </a:lnTo>
                  <a:lnTo>
                    <a:pt x="672995" y="640846"/>
                  </a:lnTo>
                  <a:lnTo>
                    <a:pt x="640846" y="672995"/>
                  </a:lnTo>
                  <a:lnTo>
                    <a:pt x="605102" y="701188"/>
                  </a:lnTo>
                  <a:lnTo>
                    <a:pt x="566125" y="725064"/>
                  </a:lnTo>
                  <a:lnTo>
                    <a:pt x="524274" y="744263"/>
                  </a:lnTo>
                  <a:lnTo>
                    <a:pt x="479911" y="758423"/>
                  </a:lnTo>
                  <a:lnTo>
                    <a:pt x="433397" y="767183"/>
                  </a:lnTo>
                  <a:lnTo>
                    <a:pt x="385092" y="770184"/>
                  </a:lnTo>
                  <a:lnTo>
                    <a:pt x="336787" y="767183"/>
                  </a:lnTo>
                  <a:lnTo>
                    <a:pt x="290272" y="758423"/>
                  </a:lnTo>
                  <a:lnTo>
                    <a:pt x="245909" y="744263"/>
                  </a:lnTo>
                  <a:lnTo>
                    <a:pt x="204059" y="725064"/>
                  </a:lnTo>
                  <a:lnTo>
                    <a:pt x="165081" y="701188"/>
                  </a:lnTo>
                  <a:lnTo>
                    <a:pt x="129337" y="672995"/>
                  </a:lnTo>
                  <a:lnTo>
                    <a:pt x="97189" y="640846"/>
                  </a:lnTo>
                  <a:lnTo>
                    <a:pt x="68996" y="605102"/>
                  </a:lnTo>
                  <a:lnTo>
                    <a:pt x="45119" y="566125"/>
                  </a:lnTo>
                  <a:lnTo>
                    <a:pt x="25921" y="524274"/>
                  </a:lnTo>
                  <a:lnTo>
                    <a:pt x="11761" y="479911"/>
                  </a:lnTo>
                  <a:lnTo>
                    <a:pt x="3000" y="433397"/>
                  </a:lnTo>
                  <a:lnTo>
                    <a:pt x="0" y="385092"/>
                  </a:lnTo>
                  <a:lnTo>
                    <a:pt x="3000" y="336787"/>
                  </a:lnTo>
                  <a:lnTo>
                    <a:pt x="11761" y="290272"/>
                  </a:lnTo>
                  <a:lnTo>
                    <a:pt x="25921" y="245909"/>
                  </a:lnTo>
                  <a:lnTo>
                    <a:pt x="45119" y="204059"/>
                  </a:lnTo>
                  <a:lnTo>
                    <a:pt x="68996" y="165081"/>
                  </a:lnTo>
                  <a:lnTo>
                    <a:pt x="97189" y="129337"/>
                  </a:lnTo>
                  <a:lnTo>
                    <a:pt x="129337" y="97189"/>
                  </a:lnTo>
                  <a:lnTo>
                    <a:pt x="165081" y="68996"/>
                  </a:lnTo>
                  <a:lnTo>
                    <a:pt x="204059" y="45119"/>
                  </a:lnTo>
                  <a:lnTo>
                    <a:pt x="245909" y="25921"/>
                  </a:lnTo>
                  <a:lnTo>
                    <a:pt x="290272" y="11761"/>
                  </a:lnTo>
                  <a:lnTo>
                    <a:pt x="336787" y="3000"/>
                  </a:lnTo>
                  <a:lnTo>
                    <a:pt x="385092" y="0"/>
                  </a:lnTo>
                  <a:lnTo>
                    <a:pt x="433397" y="3000"/>
                  </a:lnTo>
                  <a:lnTo>
                    <a:pt x="479911" y="11761"/>
                  </a:lnTo>
                  <a:lnTo>
                    <a:pt x="524274" y="25921"/>
                  </a:lnTo>
                  <a:lnTo>
                    <a:pt x="566125" y="45119"/>
                  </a:lnTo>
                  <a:lnTo>
                    <a:pt x="605102" y="68996"/>
                  </a:lnTo>
                  <a:lnTo>
                    <a:pt x="640846" y="97189"/>
                  </a:lnTo>
                  <a:lnTo>
                    <a:pt x="672995" y="129337"/>
                  </a:lnTo>
                  <a:lnTo>
                    <a:pt x="701188" y="165081"/>
                  </a:lnTo>
                  <a:lnTo>
                    <a:pt x="725064" y="204059"/>
                  </a:lnTo>
                  <a:lnTo>
                    <a:pt x="744263" y="245909"/>
                  </a:lnTo>
                  <a:lnTo>
                    <a:pt x="758423" y="290272"/>
                  </a:lnTo>
                  <a:lnTo>
                    <a:pt x="767183" y="336787"/>
                  </a:lnTo>
                  <a:lnTo>
                    <a:pt x="770184" y="385092"/>
                  </a:lnTo>
                  <a:close/>
                </a:path>
              </a:pathLst>
            </a:custGeom>
            <a:ln w="350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475" name="object 45">
              <a:extLst>
                <a:ext uri="{FF2B5EF4-FFF2-40B4-BE49-F238E27FC236}">
                  <a16:creationId xmlns:a16="http://schemas.microsoft.com/office/drawing/2014/main" id="{6AC3CEE0-5EDF-F56E-ECE7-816D7388612E}"/>
                </a:ext>
              </a:extLst>
            </p:cNvPr>
            <p:cNvSpPr/>
            <p:nvPr/>
          </p:nvSpPr>
          <p:spPr>
            <a:xfrm>
              <a:off x="3445903" y="16664164"/>
              <a:ext cx="425450" cy="488315"/>
            </a:xfrm>
            <a:custGeom>
              <a:avLst/>
              <a:gdLst/>
              <a:ahLst/>
              <a:cxnLst/>
              <a:rect l="l" t="t" r="r" b="b"/>
              <a:pathLst>
                <a:path w="425450" h="488315">
                  <a:moveTo>
                    <a:pt x="31508" y="204749"/>
                  </a:moveTo>
                  <a:lnTo>
                    <a:pt x="0" y="204749"/>
                  </a:lnTo>
                  <a:lnTo>
                    <a:pt x="0" y="220497"/>
                  </a:lnTo>
                  <a:lnTo>
                    <a:pt x="31508" y="220497"/>
                  </a:lnTo>
                  <a:lnTo>
                    <a:pt x="31508" y="204749"/>
                  </a:lnTo>
                  <a:close/>
                </a:path>
                <a:path w="425450" h="488315">
                  <a:moveTo>
                    <a:pt x="90119" y="346265"/>
                  </a:moveTo>
                  <a:lnTo>
                    <a:pt x="78981" y="335140"/>
                  </a:lnTo>
                  <a:lnTo>
                    <a:pt x="56718" y="357403"/>
                  </a:lnTo>
                  <a:lnTo>
                    <a:pt x="67856" y="368541"/>
                  </a:lnTo>
                  <a:lnTo>
                    <a:pt x="90119" y="346265"/>
                  </a:lnTo>
                  <a:close/>
                </a:path>
                <a:path w="425450" h="488315">
                  <a:moveTo>
                    <a:pt x="90119" y="78981"/>
                  </a:moveTo>
                  <a:lnTo>
                    <a:pt x="67843" y="56705"/>
                  </a:lnTo>
                  <a:lnTo>
                    <a:pt x="56705" y="67843"/>
                  </a:lnTo>
                  <a:lnTo>
                    <a:pt x="78981" y="90119"/>
                  </a:lnTo>
                  <a:lnTo>
                    <a:pt x="90119" y="78981"/>
                  </a:lnTo>
                  <a:close/>
                </a:path>
                <a:path w="425450" h="488315">
                  <a:moveTo>
                    <a:pt x="220497" y="0"/>
                  </a:moveTo>
                  <a:lnTo>
                    <a:pt x="204749" y="0"/>
                  </a:lnTo>
                  <a:lnTo>
                    <a:pt x="204749" y="31508"/>
                  </a:lnTo>
                  <a:lnTo>
                    <a:pt x="220497" y="31508"/>
                  </a:lnTo>
                  <a:lnTo>
                    <a:pt x="220497" y="0"/>
                  </a:lnTo>
                  <a:close/>
                </a:path>
                <a:path w="425450" h="488315">
                  <a:moveTo>
                    <a:pt x="354380" y="55118"/>
                  </a:moveTo>
                  <a:lnTo>
                    <a:pt x="338632" y="55118"/>
                  </a:lnTo>
                  <a:lnTo>
                    <a:pt x="338632" y="86626"/>
                  </a:lnTo>
                  <a:lnTo>
                    <a:pt x="322884" y="86626"/>
                  </a:lnTo>
                  <a:lnTo>
                    <a:pt x="322884" y="102374"/>
                  </a:lnTo>
                  <a:lnTo>
                    <a:pt x="348589" y="102374"/>
                  </a:lnTo>
                  <a:lnTo>
                    <a:pt x="350596" y="101536"/>
                  </a:lnTo>
                  <a:lnTo>
                    <a:pt x="353542" y="98590"/>
                  </a:lnTo>
                  <a:lnTo>
                    <a:pt x="354380" y="96596"/>
                  </a:lnTo>
                  <a:lnTo>
                    <a:pt x="354380" y="55118"/>
                  </a:lnTo>
                  <a:close/>
                </a:path>
                <a:path w="425450" h="488315">
                  <a:moveTo>
                    <a:pt x="368541" y="357403"/>
                  </a:moveTo>
                  <a:lnTo>
                    <a:pt x="346278" y="335127"/>
                  </a:lnTo>
                  <a:lnTo>
                    <a:pt x="335140" y="346265"/>
                  </a:lnTo>
                  <a:lnTo>
                    <a:pt x="357403" y="368541"/>
                  </a:lnTo>
                  <a:lnTo>
                    <a:pt x="368541" y="357403"/>
                  </a:lnTo>
                  <a:close/>
                </a:path>
                <a:path w="425450" h="488315">
                  <a:moveTo>
                    <a:pt x="409524" y="86931"/>
                  </a:moveTo>
                  <a:lnTo>
                    <a:pt x="407822" y="72961"/>
                  </a:lnTo>
                  <a:lnTo>
                    <a:pt x="402844" y="58991"/>
                  </a:lnTo>
                  <a:lnTo>
                    <a:pt x="394868" y="46291"/>
                  </a:lnTo>
                  <a:lnTo>
                    <a:pt x="393776" y="45262"/>
                  </a:lnTo>
                  <a:lnTo>
                    <a:pt x="393776" y="86931"/>
                  </a:lnTo>
                  <a:lnTo>
                    <a:pt x="392849" y="97091"/>
                  </a:lnTo>
                  <a:lnTo>
                    <a:pt x="364591" y="131381"/>
                  </a:lnTo>
                  <a:lnTo>
                    <a:pt x="362280" y="132054"/>
                  </a:lnTo>
                  <a:lnTo>
                    <a:pt x="362280" y="212661"/>
                  </a:lnTo>
                  <a:lnTo>
                    <a:pt x="355333" y="258381"/>
                  </a:lnTo>
                  <a:lnTo>
                    <a:pt x="335432" y="299021"/>
                  </a:lnTo>
                  <a:lnTo>
                    <a:pt x="304393" y="330771"/>
                  </a:lnTo>
                  <a:lnTo>
                    <a:pt x="265010" y="353631"/>
                  </a:lnTo>
                  <a:lnTo>
                    <a:pt x="263512" y="353631"/>
                  </a:lnTo>
                  <a:lnTo>
                    <a:pt x="262216" y="354901"/>
                  </a:lnTo>
                  <a:lnTo>
                    <a:pt x="260388" y="357441"/>
                  </a:lnTo>
                  <a:lnTo>
                    <a:pt x="259905" y="358711"/>
                  </a:lnTo>
                  <a:lnTo>
                    <a:pt x="259905" y="379031"/>
                  </a:lnTo>
                  <a:lnTo>
                    <a:pt x="259905" y="394271"/>
                  </a:lnTo>
                  <a:lnTo>
                    <a:pt x="259905" y="426021"/>
                  </a:lnTo>
                  <a:lnTo>
                    <a:pt x="257149" y="426021"/>
                  </a:lnTo>
                  <a:lnTo>
                    <a:pt x="257149" y="441261"/>
                  </a:lnTo>
                  <a:lnTo>
                    <a:pt x="225780" y="471741"/>
                  </a:lnTo>
                  <a:lnTo>
                    <a:pt x="214147" y="473011"/>
                  </a:lnTo>
                  <a:lnTo>
                    <a:pt x="202234" y="471741"/>
                  </a:lnTo>
                  <a:lnTo>
                    <a:pt x="190995" y="467931"/>
                  </a:lnTo>
                  <a:lnTo>
                    <a:pt x="181292" y="461581"/>
                  </a:lnTo>
                  <a:lnTo>
                    <a:pt x="173532" y="452691"/>
                  </a:lnTo>
                  <a:lnTo>
                    <a:pt x="168160" y="441261"/>
                  </a:lnTo>
                  <a:lnTo>
                    <a:pt x="257149" y="441261"/>
                  </a:lnTo>
                  <a:lnTo>
                    <a:pt x="257149" y="426021"/>
                  </a:lnTo>
                  <a:lnTo>
                    <a:pt x="165392" y="426021"/>
                  </a:lnTo>
                  <a:lnTo>
                    <a:pt x="165392" y="394271"/>
                  </a:lnTo>
                  <a:lnTo>
                    <a:pt x="259905" y="394271"/>
                  </a:lnTo>
                  <a:lnTo>
                    <a:pt x="259905" y="379031"/>
                  </a:lnTo>
                  <a:lnTo>
                    <a:pt x="220522" y="379031"/>
                  </a:lnTo>
                  <a:lnTo>
                    <a:pt x="220522" y="304101"/>
                  </a:lnTo>
                  <a:lnTo>
                    <a:pt x="245389" y="282511"/>
                  </a:lnTo>
                  <a:lnTo>
                    <a:pt x="274637" y="257111"/>
                  </a:lnTo>
                  <a:lnTo>
                    <a:pt x="275653" y="254571"/>
                  </a:lnTo>
                  <a:lnTo>
                    <a:pt x="275653" y="235521"/>
                  </a:lnTo>
                  <a:lnTo>
                    <a:pt x="282714" y="232981"/>
                  </a:lnTo>
                  <a:lnTo>
                    <a:pt x="288175" y="226631"/>
                  </a:lnTo>
                  <a:lnTo>
                    <a:pt x="289775" y="221551"/>
                  </a:lnTo>
                  <a:lnTo>
                    <a:pt x="292557" y="212661"/>
                  </a:lnTo>
                  <a:lnTo>
                    <a:pt x="291223" y="205041"/>
                  </a:lnTo>
                  <a:lnTo>
                    <a:pt x="282308" y="193611"/>
                  </a:lnTo>
                  <a:lnTo>
                    <a:pt x="275653" y="190017"/>
                  </a:lnTo>
                  <a:lnTo>
                    <a:pt x="275653" y="211391"/>
                  </a:lnTo>
                  <a:lnTo>
                    <a:pt x="275653" y="215201"/>
                  </a:lnTo>
                  <a:lnTo>
                    <a:pt x="274815" y="217741"/>
                  </a:lnTo>
                  <a:lnTo>
                    <a:pt x="271868" y="220281"/>
                  </a:lnTo>
                  <a:lnTo>
                    <a:pt x="269862" y="221551"/>
                  </a:lnTo>
                  <a:lnTo>
                    <a:pt x="265684" y="221551"/>
                  </a:lnTo>
                  <a:lnTo>
                    <a:pt x="263677" y="220281"/>
                  </a:lnTo>
                  <a:lnTo>
                    <a:pt x="260718" y="217741"/>
                  </a:lnTo>
                  <a:lnTo>
                    <a:pt x="259905" y="215201"/>
                  </a:lnTo>
                  <a:lnTo>
                    <a:pt x="259905" y="211391"/>
                  </a:lnTo>
                  <a:lnTo>
                    <a:pt x="260731" y="208851"/>
                  </a:lnTo>
                  <a:lnTo>
                    <a:pt x="263677" y="206311"/>
                  </a:lnTo>
                  <a:lnTo>
                    <a:pt x="265684" y="205041"/>
                  </a:lnTo>
                  <a:lnTo>
                    <a:pt x="269862" y="205041"/>
                  </a:lnTo>
                  <a:lnTo>
                    <a:pt x="271868" y="206311"/>
                  </a:lnTo>
                  <a:lnTo>
                    <a:pt x="274815" y="208851"/>
                  </a:lnTo>
                  <a:lnTo>
                    <a:pt x="275653" y="211391"/>
                  </a:lnTo>
                  <a:lnTo>
                    <a:pt x="275653" y="190017"/>
                  </a:lnTo>
                  <a:lnTo>
                    <a:pt x="275259" y="189801"/>
                  </a:lnTo>
                  <a:lnTo>
                    <a:pt x="260286" y="189801"/>
                  </a:lnTo>
                  <a:lnTo>
                    <a:pt x="253238" y="193611"/>
                  </a:lnTo>
                  <a:lnTo>
                    <a:pt x="244322" y="205041"/>
                  </a:lnTo>
                  <a:lnTo>
                    <a:pt x="242989" y="212661"/>
                  </a:lnTo>
                  <a:lnTo>
                    <a:pt x="247370" y="226631"/>
                  </a:lnTo>
                  <a:lnTo>
                    <a:pt x="252831" y="232981"/>
                  </a:lnTo>
                  <a:lnTo>
                    <a:pt x="259905" y="235521"/>
                  </a:lnTo>
                  <a:lnTo>
                    <a:pt x="259905" y="249491"/>
                  </a:lnTo>
                  <a:lnTo>
                    <a:pt x="220522" y="282511"/>
                  </a:lnTo>
                  <a:lnTo>
                    <a:pt x="220522" y="254571"/>
                  </a:lnTo>
                  <a:lnTo>
                    <a:pt x="220522" y="188531"/>
                  </a:lnTo>
                  <a:lnTo>
                    <a:pt x="227584" y="185991"/>
                  </a:lnTo>
                  <a:lnTo>
                    <a:pt x="233045" y="179641"/>
                  </a:lnTo>
                  <a:lnTo>
                    <a:pt x="235038" y="173291"/>
                  </a:lnTo>
                  <a:lnTo>
                    <a:pt x="237439" y="165671"/>
                  </a:lnTo>
                  <a:lnTo>
                    <a:pt x="236093" y="158051"/>
                  </a:lnTo>
                  <a:lnTo>
                    <a:pt x="227190" y="145351"/>
                  </a:lnTo>
                  <a:lnTo>
                    <a:pt x="220522" y="142951"/>
                  </a:lnTo>
                  <a:lnTo>
                    <a:pt x="220522" y="164401"/>
                  </a:lnTo>
                  <a:lnTo>
                    <a:pt x="220522" y="168211"/>
                  </a:lnTo>
                  <a:lnTo>
                    <a:pt x="219697" y="169481"/>
                  </a:lnTo>
                  <a:lnTo>
                    <a:pt x="216738" y="173291"/>
                  </a:lnTo>
                  <a:lnTo>
                    <a:pt x="208559" y="173291"/>
                  </a:lnTo>
                  <a:lnTo>
                    <a:pt x="205600" y="169481"/>
                  </a:lnTo>
                  <a:lnTo>
                    <a:pt x="204774" y="168211"/>
                  </a:lnTo>
                  <a:lnTo>
                    <a:pt x="204774" y="164401"/>
                  </a:lnTo>
                  <a:lnTo>
                    <a:pt x="205600" y="161861"/>
                  </a:lnTo>
                  <a:lnTo>
                    <a:pt x="208559" y="159321"/>
                  </a:lnTo>
                  <a:lnTo>
                    <a:pt x="210566" y="158051"/>
                  </a:lnTo>
                  <a:lnTo>
                    <a:pt x="214731" y="158051"/>
                  </a:lnTo>
                  <a:lnTo>
                    <a:pt x="216738" y="159321"/>
                  </a:lnTo>
                  <a:lnTo>
                    <a:pt x="219697" y="161861"/>
                  </a:lnTo>
                  <a:lnTo>
                    <a:pt x="220522" y="164401"/>
                  </a:lnTo>
                  <a:lnTo>
                    <a:pt x="220522" y="142951"/>
                  </a:lnTo>
                  <a:lnTo>
                    <a:pt x="220141" y="142811"/>
                  </a:lnTo>
                  <a:lnTo>
                    <a:pt x="205155" y="142811"/>
                  </a:lnTo>
                  <a:lnTo>
                    <a:pt x="198107" y="145351"/>
                  </a:lnTo>
                  <a:lnTo>
                    <a:pt x="189204" y="158051"/>
                  </a:lnTo>
                  <a:lnTo>
                    <a:pt x="187858" y="165671"/>
                  </a:lnTo>
                  <a:lnTo>
                    <a:pt x="192252" y="179641"/>
                  </a:lnTo>
                  <a:lnTo>
                    <a:pt x="197713" y="185991"/>
                  </a:lnTo>
                  <a:lnTo>
                    <a:pt x="204774" y="188531"/>
                  </a:lnTo>
                  <a:lnTo>
                    <a:pt x="204774" y="254571"/>
                  </a:lnTo>
                  <a:lnTo>
                    <a:pt x="165392" y="231711"/>
                  </a:lnTo>
                  <a:lnTo>
                    <a:pt x="165392" y="220281"/>
                  </a:lnTo>
                  <a:lnTo>
                    <a:pt x="172466" y="217741"/>
                  </a:lnTo>
                  <a:lnTo>
                    <a:pt x="177927" y="211391"/>
                  </a:lnTo>
                  <a:lnTo>
                    <a:pt x="179920" y="205041"/>
                  </a:lnTo>
                  <a:lnTo>
                    <a:pt x="182308" y="197421"/>
                  </a:lnTo>
                  <a:lnTo>
                    <a:pt x="180975" y="189801"/>
                  </a:lnTo>
                  <a:lnTo>
                    <a:pt x="172059" y="177101"/>
                  </a:lnTo>
                  <a:lnTo>
                    <a:pt x="165392" y="173507"/>
                  </a:lnTo>
                  <a:lnTo>
                    <a:pt x="165392" y="194881"/>
                  </a:lnTo>
                  <a:lnTo>
                    <a:pt x="165392" y="199961"/>
                  </a:lnTo>
                  <a:lnTo>
                    <a:pt x="164566" y="201231"/>
                  </a:lnTo>
                  <a:lnTo>
                    <a:pt x="161607" y="205041"/>
                  </a:lnTo>
                  <a:lnTo>
                    <a:pt x="153428" y="205041"/>
                  </a:lnTo>
                  <a:lnTo>
                    <a:pt x="150482" y="201231"/>
                  </a:lnTo>
                  <a:lnTo>
                    <a:pt x="149644" y="199961"/>
                  </a:lnTo>
                  <a:lnTo>
                    <a:pt x="149644" y="194881"/>
                  </a:lnTo>
                  <a:lnTo>
                    <a:pt x="150482" y="193611"/>
                  </a:lnTo>
                  <a:lnTo>
                    <a:pt x="153428" y="191071"/>
                  </a:lnTo>
                  <a:lnTo>
                    <a:pt x="155435" y="189801"/>
                  </a:lnTo>
                  <a:lnTo>
                    <a:pt x="159613" y="189801"/>
                  </a:lnTo>
                  <a:lnTo>
                    <a:pt x="161607" y="191071"/>
                  </a:lnTo>
                  <a:lnTo>
                    <a:pt x="164566" y="193611"/>
                  </a:lnTo>
                  <a:lnTo>
                    <a:pt x="165392" y="194881"/>
                  </a:lnTo>
                  <a:lnTo>
                    <a:pt x="165392" y="173507"/>
                  </a:lnTo>
                  <a:lnTo>
                    <a:pt x="165011" y="173291"/>
                  </a:lnTo>
                  <a:lnTo>
                    <a:pt x="150037" y="173291"/>
                  </a:lnTo>
                  <a:lnTo>
                    <a:pt x="142989" y="177101"/>
                  </a:lnTo>
                  <a:lnTo>
                    <a:pt x="134073" y="189801"/>
                  </a:lnTo>
                  <a:lnTo>
                    <a:pt x="132740" y="197421"/>
                  </a:lnTo>
                  <a:lnTo>
                    <a:pt x="137121" y="211391"/>
                  </a:lnTo>
                  <a:lnTo>
                    <a:pt x="142582" y="217741"/>
                  </a:lnTo>
                  <a:lnTo>
                    <a:pt x="149644" y="220281"/>
                  </a:lnTo>
                  <a:lnTo>
                    <a:pt x="149644" y="238061"/>
                  </a:lnTo>
                  <a:lnTo>
                    <a:pt x="150012" y="239331"/>
                  </a:lnTo>
                  <a:lnTo>
                    <a:pt x="151396" y="241871"/>
                  </a:lnTo>
                  <a:lnTo>
                    <a:pt x="152387" y="243141"/>
                  </a:lnTo>
                  <a:lnTo>
                    <a:pt x="204774" y="272351"/>
                  </a:lnTo>
                  <a:lnTo>
                    <a:pt x="204774" y="379031"/>
                  </a:lnTo>
                  <a:lnTo>
                    <a:pt x="165392" y="379031"/>
                  </a:lnTo>
                  <a:lnTo>
                    <a:pt x="165392" y="358711"/>
                  </a:lnTo>
                  <a:lnTo>
                    <a:pt x="164922" y="357441"/>
                  </a:lnTo>
                  <a:lnTo>
                    <a:pt x="163093" y="354901"/>
                  </a:lnTo>
                  <a:lnTo>
                    <a:pt x="161798" y="353631"/>
                  </a:lnTo>
                  <a:lnTo>
                    <a:pt x="160299" y="353631"/>
                  </a:lnTo>
                  <a:lnTo>
                    <a:pt x="139903" y="343471"/>
                  </a:lnTo>
                  <a:lnTo>
                    <a:pt x="104635" y="316801"/>
                  </a:lnTo>
                  <a:lnTo>
                    <a:pt x="78816" y="279971"/>
                  </a:lnTo>
                  <a:lnTo>
                    <a:pt x="65036" y="238061"/>
                  </a:lnTo>
                  <a:lnTo>
                    <a:pt x="63246" y="217741"/>
                  </a:lnTo>
                  <a:lnTo>
                    <a:pt x="63131" y="216471"/>
                  </a:lnTo>
                  <a:lnTo>
                    <a:pt x="63030" y="215201"/>
                  </a:lnTo>
                  <a:lnTo>
                    <a:pt x="65151" y="191071"/>
                  </a:lnTo>
                  <a:lnTo>
                    <a:pt x="65265" y="189801"/>
                  </a:lnTo>
                  <a:lnTo>
                    <a:pt x="65366" y="188531"/>
                  </a:lnTo>
                  <a:lnTo>
                    <a:pt x="85979" y="133921"/>
                  </a:lnTo>
                  <a:lnTo>
                    <a:pt x="124917" y="92011"/>
                  </a:lnTo>
                  <a:lnTo>
                    <a:pt x="176136" y="67881"/>
                  </a:lnTo>
                  <a:lnTo>
                    <a:pt x="204495" y="64071"/>
                  </a:lnTo>
                  <a:lnTo>
                    <a:pt x="225107" y="64071"/>
                  </a:lnTo>
                  <a:lnTo>
                    <a:pt x="245402" y="67881"/>
                  </a:lnTo>
                  <a:lnTo>
                    <a:pt x="265061" y="72961"/>
                  </a:lnTo>
                  <a:lnTo>
                    <a:pt x="283806" y="81851"/>
                  </a:lnTo>
                  <a:lnTo>
                    <a:pt x="283641" y="83121"/>
                  </a:lnTo>
                  <a:lnTo>
                    <a:pt x="283527" y="86931"/>
                  </a:lnTo>
                  <a:lnTo>
                    <a:pt x="301993" y="131381"/>
                  </a:lnTo>
                  <a:lnTo>
                    <a:pt x="346519" y="150431"/>
                  </a:lnTo>
                  <a:lnTo>
                    <a:pt x="348272" y="150431"/>
                  </a:lnTo>
                  <a:lnTo>
                    <a:pt x="354380" y="165671"/>
                  </a:lnTo>
                  <a:lnTo>
                    <a:pt x="358775" y="180911"/>
                  </a:lnTo>
                  <a:lnTo>
                    <a:pt x="361416" y="197421"/>
                  </a:lnTo>
                  <a:lnTo>
                    <a:pt x="362204" y="211391"/>
                  </a:lnTo>
                  <a:lnTo>
                    <a:pt x="362280" y="212661"/>
                  </a:lnTo>
                  <a:lnTo>
                    <a:pt x="362280" y="132054"/>
                  </a:lnTo>
                  <a:lnTo>
                    <a:pt x="355777" y="133921"/>
                  </a:lnTo>
                  <a:lnTo>
                    <a:pt x="337261" y="133921"/>
                  </a:lnTo>
                  <a:lnTo>
                    <a:pt x="302869" y="104711"/>
                  </a:lnTo>
                  <a:lnTo>
                    <a:pt x="299275" y="86931"/>
                  </a:lnTo>
                  <a:lnTo>
                    <a:pt x="300189" y="78041"/>
                  </a:lnTo>
                  <a:lnTo>
                    <a:pt x="302869" y="69151"/>
                  </a:lnTo>
                  <a:lnTo>
                    <a:pt x="305041" y="65341"/>
                  </a:lnTo>
                  <a:lnTo>
                    <a:pt x="307213" y="61531"/>
                  </a:lnTo>
                  <a:lnTo>
                    <a:pt x="346519" y="39941"/>
                  </a:lnTo>
                  <a:lnTo>
                    <a:pt x="355790" y="41211"/>
                  </a:lnTo>
                  <a:lnTo>
                    <a:pt x="390182" y="69151"/>
                  </a:lnTo>
                  <a:lnTo>
                    <a:pt x="393776" y="86931"/>
                  </a:lnTo>
                  <a:lnTo>
                    <a:pt x="393776" y="45262"/>
                  </a:lnTo>
                  <a:lnTo>
                    <a:pt x="388175" y="39941"/>
                  </a:lnTo>
                  <a:lnTo>
                    <a:pt x="384162" y="36131"/>
                  </a:lnTo>
                  <a:lnTo>
                    <a:pt x="371398" y="29781"/>
                  </a:lnTo>
                  <a:lnTo>
                    <a:pt x="357466" y="24701"/>
                  </a:lnTo>
                  <a:lnTo>
                    <a:pt x="342963" y="24701"/>
                  </a:lnTo>
                  <a:lnTo>
                    <a:pt x="303301" y="41211"/>
                  </a:lnTo>
                  <a:lnTo>
                    <a:pt x="287375" y="65341"/>
                  </a:lnTo>
                  <a:lnTo>
                    <a:pt x="284060" y="64071"/>
                  </a:lnTo>
                  <a:lnTo>
                    <a:pt x="267449" y="57721"/>
                  </a:lnTo>
                  <a:lnTo>
                    <a:pt x="246672" y="51371"/>
                  </a:lnTo>
                  <a:lnTo>
                    <a:pt x="225310" y="48831"/>
                  </a:lnTo>
                  <a:lnTo>
                    <a:pt x="203644" y="47561"/>
                  </a:lnTo>
                  <a:lnTo>
                    <a:pt x="172313" y="52641"/>
                  </a:lnTo>
                  <a:lnTo>
                    <a:pt x="115697" y="79311"/>
                  </a:lnTo>
                  <a:lnTo>
                    <a:pt x="72644" y="126301"/>
                  </a:lnTo>
                  <a:lnTo>
                    <a:pt x="49999" y="184721"/>
                  </a:lnTo>
                  <a:lnTo>
                    <a:pt x="47383" y="215201"/>
                  </a:lnTo>
                  <a:lnTo>
                    <a:pt x="47383" y="217741"/>
                  </a:lnTo>
                  <a:lnTo>
                    <a:pt x="49149" y="238061"/>
                  </a:lnTo>
                  <a:lnTo>
                    <a:pt x="49263" y="239331"/>
                  </a:lnTo>
                  <a:lnTo>
                    <a:pt x="49377" y="240601"/>
                  </a:lnTo>
                  <a:lnTo>
                    <a:pt x="63792" y="285051"/>
                  </a:lnTo>
                  <a:lnTo>
                    <a:pt x="90881" y="325691"/>
                  </a:lnTo>
                  <a:lnTo>
                    <a:pt x="128066" y="354901"/>
                  </a:lnTo>
                  <a:lnTo>
                    <a:pt x="149656" y="366331"/>
                  </a:lnTo>
                  <a:lnTo>
                    <a:pt x="149656" y="426021"/>
                  </a:lnTo>
                  <a:lnTo>
                    <a:pt x="168008" y="470471"/>
                  </a:lnTo>
                  <a:lnTo>
                    <a:pt x="212648" y="488251"/>
                  </a:lnTo>
                  <a:lnTo>
                    <a:pt x="228828" y="486981"/>
                  </a:lnTo>
                  <a:lnTo>
                    <a:pt x="244144" y="480631"/>
                  </a:lnTo>
                  <a:lnTo>
                    <a:pt x="254012" y="473011"/>
                  </a:lnTo>
                  <a:lnTo>
                    <a:pt x="257302" y="470471"/>
                  </a:lnTo>
                  <a:lnTo>
                    <a:pt x="267208" y="457771"/>
                  </a:lnTo>
                  <a:lnTo>
                    <a:pt x="273469" y="442531"/>
                  </a:lnTo>
                  <a:lnTo>
                    <a:pt x="273634" y="441261"/>
                  </a:lnTo>
                  <a:lnTo>
                    <a:pt x="275653" y="426021"/>
                  </a:lnTo>
                  <a:lnTo>
                    <a:pt x="275653" y="394271"/>
                  </a:lnTo>
                  <a:lnTo>
                    <a:pt x="275653" y="379031"/>
                  </a:lnTo>
                  <a:lnTo>
                    <a:pt x="275653" y="366331"/>
                  </a:lnTo>
                  <a:lnTo>
                    <a:pt x="297434" y="354901"/>
                  </a:lnTo>
                  <a:lnTo>
                    <a:pt x="334873" y="324421"/>
                  </a:lnTo>
                  <a:lnTo>
                    <a:pt x="361975" y="283781"/>
                  </a:lnTo>
                  <a:lnTo>
                    <a:pt x="376148" y="238061"/>
                  </a:lnTo>
                  <a:lnTo>
                    <a:pt x="377647" y="217741"/>
                  </a:lnTo>
                  <a:lnTo>
                    <a:pt x="377647" y="205041"/>
                  </a:lnTo>
                  <a:lnTo>
                    <a:pt x="377456" y="201231"/>
                  </a:lnTo>
                  <a:lnTo>
                    <a:pt x="377393" y="199961"/>
                  </a:lnTo>
                  <a:lnTo>
                    <a:pt x="377266" y="197421"/>
                  </a:lnTo>
                  <a:lnTo>
                    <a:pt x="377202" y="196151"/>
                  </a:lnTo>
                  <a:lnTo>
                    <a:pt x="374650" y="179641"/>
                  </a:lnTo>
                  <a:lnTo>
                    <a:pt x="370395" y="163131"/>
                  </a:lnTo>
                  <a:lnTo>
                    <a:pt x="364451" y="147891"/>
                  </a:lnTo>
                  <a:lnTo>
                    <a:pt x="373888" y="144081"/>
                  </a:lnTo>
                  <a:lnTo>
                    <a:pt x="402374" y="116141"/>
                  </a:lnTo>
                  <a:lnTo>
                    <a:pt x="408698" y="97091"/>
                  </a:lnTo>
                  <a:lnTo>
                    <a:pt x="409524" y="86931"/>
                  </a:lnTo>
                  <a:close/>
                </a:path>
                <a:path w="425450" h="488315">
                  <a:moveTo>
                    <a:pt x="425234" y="204749"/>
                  </a:moveTo>
                  <a:lnTo>
                    <a:pt x="393738" y="204749"/>
                  </a:lnTo>
                  <a:lnTo>
                    <a:pt x="393738" y="220497"/>
                  </a:lnTo>
                  <a:lnTo>
                    <a:pt x="425234" y="220497"/>
                  </a:lnTo>
                  <a:lnTo>
                    <a:pt x="425234" y="2047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476" name="object 46">
              <a:extLst>
                <a:ext uri="{FF2B5EF4-FFF2-40B4-BE49-F238E27FC236}">
                  <a16:creationId xmlns:a16="http://schemas.microsoft.com/office/drawing/2014/main" id="{D654CFE3-5395-1516-90AA-0BD5DB8DCA83}"/>
                </a:ext>
              </a:extLst>
            </p:cNvPr>
            <p:cNvSpPr/>
            <p:nvPr/>
          </p:nvSpPr>
          <p:spPr>
            <a:xfrm>
              <a:off x="4338436" y="16909911"/>
              <a:ext cx="509270" cy="751205"/>
            </a:xfrm>
            <a:custGeom>
              <a:avLst/>
              <a:gdLst/>
              <a:ahLst/>
              <a:cxnLst/>
              <a:rect l="l" t="t" r="r" b="b"/>
              <a:pathLst>
                <a:path w="509270" h="751205">
                  <a:moveTo>
                    <a:pt x="254592" y="0"/>
                  </a:moveTo>
                  <a:lnTo>
                    <a:pt x="208981" y="4120"/>
                  </a:lnTo>
                  <a:lnTo>
                    <a:pt x="165990" y="15994"/>
                  </a:lnTo>
                  <a:lnTo>
                    <a:pt x="126352" y="34888"/>
                  </a:lnTo>
                  <a:lnTo>
                    <a:pt x="90800" y="60068"/>
                  </a:lnTo>
                  <a:lnTo>
                    <a:pt x="60068" y="90800"/>
                  </a:lnTo>
                  <a:lnTo>
                    <a:pt x="34888" y="126352"/>
                  </a:lnTo>
                  <a:lnTo>
                    <a:pt x="15994" y="165990"/>
                  </a:lnTo>
                  <a:lnTo>
                    <a:pt x="4120" y="208981"/>
                  </a:lnTo>
                  <a:lnTo>
                    <a:pt x="0" y="254592"/>
                  </a:lnTo>
                  <a:lnTo>
                    <a:pt x="0" y="496247"/>
                  </a:lnTo>
                  <a:lnTo>
                    <a:pt x="4120" y="541858"/>
                  </a:lnTo>
                  <a:lnTo>
                    <a:pt x="15994" y="584849"/>
                  </a:lnTo>
                  <a:lnTo>
                    <a:pt x="34888" y="624487"/>
                  </a:lnTo>
                  <a:lnTo>
                    <a:pt x="60068" y="660039"/>
                  </a:lnTo>
                  <a:lnTo>
                    <a:pt x="90800" y="690772"/>
                  </a:lnTo>
                  <a:lnTo>
                    <a:pt x="126352" y="715952"/>
                  </a:lnTo>
                  <a:lnTo>
                    <a:pt x="165990" y="734845"/>
                  </a:lnTo>
                  <a:lnTo>
                    <a:pt x="208981" y="746719"/>
                  </a:lnTo>
                  <a:lnTo>
                    <a:pt x="254592" y="750840"/>
                  </a:lnTo>
                  <a:lnTo>
                    <a:pt x="300202" y="746719"/>
                  </a:lnTo>
                  <a:lnTo>
                    <a:pt x="343193" y="734845"/>
                  </a:lnTo>
                  <a:lnTo>
                    <a:pt x="382832" y="715952"/>
                  </a:lnTo>
                  <a:lnTo>
                    <a:pt x="418384" y="690772"/>
                  </a:lnTo>
                  <a:lnTo>
                    <a:pt x="449116" y="660039"/>
                  </a:lnTo>
                  <a:lnTo>
                    <a:pt x="474296" y="624487"/>
                  </a:lnTo>
                  <a:lnTo>
                    <a:pt x="493190" y="584849"/>
                  </a:lnTo>
                  <a:lnTo>
                    <a:pt x="505063" y="541858"/>
                  </a:lnTo>
                  <a:lnTo>
                    <a:pt x="509184" y="496247"/>
                  </a:lnTo>
                  <a:lnTo>
                    <a:pt x="509184" y="254592"/>
                  </a:lnTo>
                  <a:lnTo>
                    <a:pt x="505063" y="208981"/>
                  </a:lnTo>
                  <a:lnTo>
                    <a:pt x="493190" y="165990"/>
                  </a:lnTo>
                  <a:lnTo>
                    <a:pt x="474296" y="126352"/>
                  </a:lnTo>
                  <a:lnTo>
                    <a:pt x="449116" y="90800"/>
                  </a:lnTo>
                  <a:lnTo>
                    <a:pt x="418384" y="60068"/>
                  </a:lnTo>
                  <a:lnTo>
                    <a:pt x="382832" y="34888"/>
                  </a:lnTo>
                  <a:lnTo>
                    <a:pt x="343193" y="15994"/>
                  </a:lnTo>
                  <a:lnTo>
                    <a:pt x="300202" y="4120"/>
                  </a:lnTo>
                  <a:lnTo>
                    <a:pt x="254592" y="0"/>
                  </a:lnTo>
                  <a:close/>
                </a:path>
              </a:pathLst>
            </a:custGeom>
            <a:solidFill>
              <a:srgbClr val="CD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477" name="object 47">
            <a:extLst>
              <a:ext uri="{FF2B5EF4-FFF2-40B4-BE49-F238E27FC236}">
                <a16:creationId xmlns:a16="http://schemas.microsoft.com/office/drawing/2014/main" id="{DE70E772-9C51-E2CA-AB80-8983C089D3BF}"/>
              </a:ext>
            </a:extLst>
          </p:cNvPr>
          <p:cNvSpPr txBox="1"/>
          <p:nvPr/>
        </p:nvSpPr>
        <p:spPr>
          <a:xfrm>
            <a:off x="7561235" y="5081372"/>
            <a:ext cx="1880235" cy="509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ctr">
              <a:lnSpc>
                <a:spcPts val="1480"/>
              </a:lnSpc>
              <a:spcBef>
                <a:spcPts val="90"/>
              </a:spcBef>
            </a:pPr>
            <a:r>
              <a:rPr sz="1250" b="1" spc="-40" dirty="0">
                <a:solidFill>
                  <a:srgbClr val="543F99"/>
                </a:solidFill>
                <a:latin typeface="Averta PE Regular"/>
                <a:cs typeface="Arial"/>
              </a:rPr>
              <a:t>start-</a:t>
            </a:r>
            <a:r>
              <a:rPr sz="1250" b="1" spc="-25" dirty="0">
                <a:solidFill>
                  <a:srgbClr val="543F99"/>
                </a:solidFill>
                <a:latin typeface="Averta PE Regular"/>
                <a:cs typeface="Arial"/>
              </a:rPr>
              <a:t>ups</a:t>
            </a:r>
            <a:endParaRPr sz="1250">
              <a:latin typeface="Averta PE Regular"/>
              <a:cs typeface="Arial"/>
            </a:endParaRPr>
          </a:p>
          <a:p>
            <a:pPr marR="5080" algn="ctr">
              <a:lnSpc>
                <a:spcPct val="78400"/>
              </a:lnSpc>
              <a:spcBef>
                <a:spcPts val="265"/>
              </a:spcBef>
            </a:pPr>
            <a:r>
              <a:rPr sz="1100" spc="-50" dirty="0">
                <a:solidFill>
                  <a:srgbClr val="543F99"/>
                </a:solidFill>
                <a:latin typeface="Averta PE Regular"/>
                <a:cs typeface="Verdana"/>
              </a:rPr>
              <a:t>established</a:t>
            </a:r>
            <a:r>
              <a:rPr sz="1100" spc="-55" dirty="0">
                <a:solidFill>
                  <a:srgbClr val="543F99"/>
                </a:solidFill>
                <a:latin typeface="Averta PE Regular"/>
                <a:cs typeface="Verdana"/>
              </a:rPr>
              <a:t> </a:t>
            </a:r>
            <a:r>
              <a:rPr sz="1100" spc="-45" dirty="0">
                <a:solidFill>
                  <a:srgbClr val="543F99"/>
                </a:solidFill>
                <a:latin typeface="Averta PE Regular"/>
                <a:cs typeface="Verdana"/>
              </a:rPr>
              <a:t>to</a:t>
            </a:r>
            <a:r>
              <a:rPr sz="1100" spc="-50" dirty="0">
                <a:solidFill>
                  <a:srgbClr val="543F99"/>
                </a:solidFill>
                <a:latin typeface="Averta PE Regular"/>
                <a:cs typeface="Verdana"/>
              </a:rPr>
              <a:t> commercialise </a:t>
            </a:r>
            <a:r>
              <a:rPr sz="1100" spc="-65" dirty="0">
                <a:solidFill>
                  <a:srgbClr val="543F99"/>
                </a:solidFill>
                <a:latin typeface="Averta PE Regular"/>
                <a:cs typeface="Verdana"/>
              </a:rPr>
              <a:t>EIC-</a:t>
            </a:r>
            <a:r>
              <a:rPr sz="1100" spc="-50" dirty="0">
                <a:solidFill>
                  <a:srgbClr val="543F99"/>
                </a:solidFill>
                <a:latin typeface="Averta PE Regular"/>
                <a:cs typeface="Verdana"/>
              </a:rPr>
              <a:t>funded</a:t>
            </a:r>
            <a:r>
              <a:rPr sz="1100" spc="-35" dirty="0">
                <a:solidFill>
                  <a:srgbClr val="543F99"/>
                </a:solidFill>
                <a:latin typeface="Averta PE Regular"/>
                <a:cs typeface="Verdana"/>
              </a:rPr>
              <a:t> </a:t>
            </a:r>
            <a:r>
              <a:rPr sz="1100" spc="-10" dirty="0">
                <a:solidFill>
                  <a:srgbClr val="543F99"/>
                </a:solidFill>
                <a:latin typeface="Averta PE Regular"/>
                <a:cs typeface="Verdana"/>
              </a:rPr>
              <a:t>innovations</a:t>
            </a:r>
            <a:endParaRPr sz="1100">
              <a:latin typeface="Averta PE Regular"/>
              <a:cs typeface="Verdana"/>
            </a:endParaRPr>
          </a:p>
        </p:txBody>
      </p:sp>
      <p:sp>
        <p:nvSpPr>
          <p:cNvPr id="478" name="object 48">
            <a:extLst>
              <a:ext uri="{FF2B5EF4-FFF2-40B4-BE49-F238E27FC236}">
                <a16:creationId xmlns:a16="http://schemas.microsoft.com/office/drawing/2014/main" id="{565706F3-A14C-25E0-EE98-CCFA2858A493}"/>
              </a:ext>
            </a:extLst>
          </p:cNvPr>
          <p:cNvSpPr txBox="1"/>
          <p:nvPr/>
        </p:nvSpPr>
        <p:spPr>
          <a:xfrm>
            <a:off x="8104472" y="4632713"/>
            <a:ext cx="853440" cy="551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450" b="1" spc="-45" dirty="0">
                <a:solidFill>
                  <a:srgbClr val="543F99"/>
                </a:solidFill>
                <a:latin typeface="Averta PE Regular"/>
                <a:cs typeface="Arial"/>
              </a:rPr>
              <a:t>100</a:t>
            </a:r>
            <a:r>
              <a:rPr sz="2250" b="1" spc="-67" baseline="79629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endParaRPr sz="2250" baseline="79629">
              <a:latin typeface="Averta PE Regular"/>
              <a:cs typeface="Arial"/>
            </a:endParaRPr>
          </a:p>
        </p:txBody>
      </p:sp>
      <p:pic>
        <p:nvPicPr>
          <p:cNvPr id="479" name="object 49">
            <a:extLst>
              <a:ext uri="{FF2B5EF4-FFF2-40B4-BE49-F238E27FC236}">
                <a16:creationId xmlns:a16="http://schemas.microsoft.com/office/drawing/2014/main" id="{E6358332-C993-969E-1F9B-A17BA1C5EE1B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6161" y="3848508"/>
            <a:ext cx="805243" cy="805243"/>
          </a:xfrm>
          <a:prstGeom prst="rect">
            <a:avLst/>
          </a:prstGeom>
        </p:spPr>
      </p:pic>
      <p:sp>
        <p:nvSpPr>
          <p:cNvPr id="480" name="object 50">
            <a:extLst>
              <a:ext uri="{FF2B5EF4-FFF2-40B4-BE49-F238E27FC236}">
                <a16:creationId xmlns:a16="http://schemas.microsoft.com/office/drawing/2014/main" id="{85DDB90D-DF13-001C-02BB-DB3923D2A59F}"/>
              </a:ext>
            </a:extLst>
          </p:cNvPr>
          <p:cNvSpPr txBox="1"/>
          <p:nvPr/>
        </p:nvSpPr>
        <p:spPr>
          <a:xfrm>
            <a:off x="6562088" y="4304765"/>
            <a:ext cx="414020" cy="60198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1115">
              <a:lnSpc>
                <a:spcPct val="100000"/>
              </a:lnSpc>
              <a:spcBef>
                <a:spcPts val="495"/>
              </a:spcBef>
            </a:pPr>
            <a:r>
              <a:rPr sz="1300" b="1" spc="-25" dirty="0">
                <a:solidFill>
                  <a:srgbClr val="FFFFFF"/>
                </a:solidFill>
                <a:latin typeface="Averta PE Regular"/>
                <a:cs typeface="Arial"/>
              </a:rPr>
              <a:t>75%</a:t>
            </a:r>
            <a:endParaRPr sz="1300">
              <a:latin typeface="Averta PE Regular"/>
              <a:cs typeface="Arial"/>
            </a:endParaRPr>
          </a:p>
          <a:p>
            <a:pPr marR="5080" indent="4445" algn="just">
              <a:lnSpc>
                <a:spcPct val="90100"/>
              </a:lnSpc>
              <a:spcBef>
                <a:spcPts val="305"/>
              </a:spcBef>
            </a:pPr>
            <a:r>
              <a:rPr sz="700" b="1" spc="-10" dirty="0">
                <a:solidFill>
                  <a:srgbClr val="FFFFFF"/>
                </a:solidFill>
                <a:latin typeface="Averta PE Regular"/>
                <a:cs typeface="Arial"/>
              </a:rPr>
              <a:t>targeting</a:t>
            </a:r>
            <a:r>
              <a:rPr sz="700" b="1" spc="500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700" b="1" spc="-10" dirty="0">
                <a:solidFill>
                  <a:srgbClr val="FFFFFF"/>
                </a:solidFill>
                <a:latin typeface="Averta PE Regular"/>
                <a:cs typeface="Arial"/>
              </a:rPr>
              <a:t>emerging</a:t>
            </a:r>
            <a:r>
              <a:rPr sz="700" b="1" spc="500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700" b="1" spc="-10" dirty="0">
                <a:solidFill>
                  <a:srgbClr val="FFFFFF"/>
                </a:solidFill>
                <a:latin typeface="Averta PE Regular"/>
                <a:cs typeface="Arial"/>
              </a:rPr>
              <a:t>markets</a:t>
            </a:r>
            <a:endParaRPr sz="700">
              <a:latin typeface="Averta PE Regular"/>
              <a:cs typeface="Arial"/>
            </a:endParaRPr>
          </a:p>
        </p:txBody>
      </p:sp>
      <p:sp>
        <p:nvSpPr>
          <p:cNvPr id="482" name="object 152">
            <a:extLst>
              <a:ext uri="{FF2B5EF4-FFF2-40B4-BE49-F238E27FC236}">
                <a16:creationId xmlns:a16="http://schemas.microsoft.com/office/drawing/2014/main" id="{2BAAF241-8809-1D0D-0913-A780B32A6CE2}"/>
              </a:ext>
            </a:extLst>
          </p:cNvPr>
          <p:cNvSpPr txBox="1"/>
          <p:nvPr/>
        </p:nvSpPr>
        <p:spPr>
          <a:xfrm>
            <a:off x="2509823" y="3207322"/>
            <a:ext cx="7134225" cy="230832"/>
          </a:xfrm>
          <a:prstGeom prst="rect">
            <a:avLst/>
          </a:prstGeom>
          <a:solidFill>
            <a:srgbClr val="D4CEE0"/>
          </a:solidFill>
        </p:spPr>
        <p:txBody>
          <a:bodyPr vert="horz" wrap="square" lIns="0" tIns="0" rIns="0" bIns="0" rtlCol="0">
            <a:spAutoFit/>
          </a:bodyPr>
          <a:lstStyle/>
          <a:p>
            <a:pPr marL="33655" algn="ctr">
              <a:lnSpc>
                <a:spcPts val="1764"/>
              </a:lnSpc>
            </a:pPr>
            <a:r>
              <a:rPr lang="en-IE" sz="1550" b="1" spc="114" dirty="0">
                <a:solidFill>
                  <a:srgbClr val="543F99"/>
                </a:solidFill>
                <a:latin typeface="Averta PE Regular"/>
                <a:cs typeface="Arial"/>
              </a:rPr>
              <a:t>FROM START-UPS TO SCALE-UPS</a:t>
            </a:r>
            <a:endParaRPr sz="1550" dirty="0">
              <a:latin typeface="Averta PE Regular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232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0" grpId="0"/>
      <p:bldP spid="21" grpId="0"/>
      <p:bldP spid="22" grpId="0"/>
      <p:bldP spid="23" grpId="0"/>
      <p:bldP spid="29" grpId="0"/>
      <p:bldP spid="31" grpId="0" animBg="1"/>
      <p:bldP spid="452" grpId="0" animBg="1"/>
      <p:bldP spid="453" grpId="0"/>
      <p:bldP spid="454" grpId="0"/>
      <p:bldP spid="462" grpId="0"/>
      <p:bldP spid="463" grpId="0"/>
      <p:bldP spid="464" grpId="0"/>
      <p:bldP spid="465" grpId="0" animBg="1"/>
      <p:bldP spid="466" grpId="0"/>
      <p:bldP spid="467" grpId="0"/>
      <p:bldP spid="468" grpId="0"/>
      <p:bldP spid="469" grpId="0"/>
      <p:bldP spid="470" grpId="0"/>
      <p:bldP spid="471" grpId="0" animBg="1"/>
      <p:bldP spid="477" grpId="0"/>
      <p:bldP spid="478" grpId="0"/>
      <p:bldP spid="480" grpId="0"/>
      <p:bldP spid="4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object 14">
            <a:extLst>
              <a:ext uri="{FF2B5EF4-FFF2-40B4-BE49-F238E27FC236}">
                <a16:creationId xmlns:a16="http://schemas.microsoft.com/office/drawing/2014/main" id="{9EB9045D-F360-B77F-83EF-EDCAAE71997C}"/>
              </a:ext>
            </a:extLst>
          </p:cNvPr>
          <p:cNvSpPr/>
          <p:nvPr/>
        </p:nvSpPr>
        <p:spPr>
          <a:xfrm>
            <a:off x="2543421" y="997948"/>
            <a:ext cx="2016634" cy="2537460"/>
          </a:xfrm>
          <a:custGeom>
            <a:avLst/>
            <a:gdLst/>
            <a:ahLst/>
            <a:cxnLst/>
            <a:rect l="l" t="t" r="r" b="b"/>
            <a:pathLst>
              <a:path w="2357120" h="2537459">
                <a:moveTo>
                  <a:pt x="2357077" y="0"/>
                </a:moveTo>
                <a:lnTo>
                  <a:pt x="0" y="0"/>
                </a:lnTo>
                <a:lnTo>
                  <a:pt x="0" y="2537107"/>
                </a:lnTo>
                <a:lnTo>
                  <a:pt x="2357077" y="2537107"/>
                </a:lnTo>
                <a:lnTo>
                  <a:pt x="23570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484" name="object 14">
            <a:extLst>
              <a:ext uri="{FF2B5EF4-FFF2-40B4-BE49-F238E27FC236}">
                <a16:creationId xmlns:a16="http://schemas.microsoft.com/office/drawing/2014/main" id="{640E4860-96DD-C592-7B15-2963E42EBA39}"/>
              </a:ext>
            </a:extLst>
          </p:cNvPr>
          <p:cNvSpPr/>
          <p:nvPr/>
        </p:nvSpPr>
        <p:spPr>
          <a:xfrm>
            <a:off x="7290097" y="3818839"/>
            <a:ext cx="2357120" cy="2391250"/>
          </a:xfrm>
          <a:custGeom>
            <a:avLst/>
            <a:gdLst/>
            <a:ahLst/>
            <a:cxnLst/>
            <a:rect l="l" t="t" r="r" b="b"/>
            <a:pathLst>
              <a:path w="2357120" h="2537459">
                <a:moveTo>
                  <a:pt x="2357077" y="0"/>
                </a:moveTo>
                <a:lnTo>
                  <a:pt x="0" y="0"/>
                </a:lnTo>
                <a:lnTo>
                  <a:pt x="0" y="2537107"/>
                </a:lnTo>
                <a:lnTo>
                  <a:pt x="2357077" y="2537107"/>
                </a:lnTo>
                <a:lnTo>
                  <a:pt x="23570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351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52657" y="6406643"/>
            <a:ext cx="249425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>
                <a:solidFill>
                  <a:schemeClr val="tx1"/>
                </a:solidFill>
                <a:latin typeface="Averta PE Regular"/>
              </a:rPr>
              <a:t>11</a:t>
            </a:fld>
            <a:endParaRPr dirty="0">
              <a:solidFill>
                <a:schemeClr val="tx1"/>
              </a:solidFill>
              <a:latin typeface="Averta PE Regular"/>
            </a:endParaRPr>
          </a:p>
        </p:txBody>
      </p:sp>
      <p:pic>
        <p:nvPicPr>
          <p:cNvPr id="365" name="EIC square.ai" descr="EIC square.a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object 150">
            <a:extLst>
              <a:ext uri="{FF2B5EF4-FFF2-40B4-BE49-F238E27FC236}">
                <a16:creationId xmlns:a16="http://schemas.microsoft.com/office/drawing/2014/main" id="{FBC1A735-66D7-4A23-0420-02BE90719FD5}"/>
              </a:ext>
            </a:extLst>
          </p:cNvPr>
          <p:cNvSpPr txBox="1"/>
          <p:nvPr/>
        </p:nvSpPr>
        <p:spPr>
          <a:xfrm>
            <a:off x="2554287" y="466474"/>
            <a:ext cx="7083425" cy="237490"/>
          </a:xfrm>
          <a:prstGeom prst="rect">
            <a:avLst/>
          </a:prstGeom>
          <a:solidFill>
            <a:srgbClr val="CD3839"/>
          </a:solidFill>
        </p:spPr>
        <p:txBody>
          <a:bodyPr vert="horz" wrap="square" lIns="0" tIns="0" rIns="0" bIns="0" rtlCol="0">
            <a:spAutoFit/>
          </a:bodyPr>
          <a:lstStyle/>
          <a:p>
            <a:pPr marL="189230" algn="ctr">
              <a:lnSpc>
                <a:spcPts val="1795"/>
              </a:lnSpc>
            </a:pPr>
            <a:r>
              <a:rPr sz="1550" b="1" spc="95" dirty="0">
                <a:solidFill>
                  <a:srgbClr val="FFFFFF"/>
                </a:solidFill>
                <a:latin typeface="Averta PE Regular"/>
                <a:cs typeface="Arial"/>
              </a:rPr>
              <a:t>EXTENDED</a:t>
            </a:r>
            <a:r>
              <a:rPr sz="1550" b="1" spc="229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550" b="1" spc="75" dirty="0">
                <a:solidFill>
                  <a:srgbClr val="FFFFFF"/>
                </a:solidFill>
                <a:latin typeface="Averta PE Regular"/>
                <a:cs typeface="Arial"/>
              </a:rPr>
              <a:t>EIC</a:t>
            </a:r>
            <a:r>
              <a:rPr sz="1550" b="1" spc="235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550" b="1" spc="100" dirty="0">
                <a:solidFill>
                  <a:srgbClr val="FFFFFF"/>
                </a:solidFill>
                <a:latin typeface="Averta PE Regular"/>
                <a:cs typeface="Arial"/>
              </a:rPr>
              <a:t>PORTFOLIO</a:t>
            </a:r>
            <a:r>
              <a:rPr sz="1350" b="1" spc="100" dirty="0">
                <a:solidFill>
                  <a:srgbClr val="FFFFFF"/>
                </a:solidFill>
                <a:latin typeface="Averta PE Regular"/>
                <a:cs typeface="Arial"/>
              </a:rPr>
              <a:t>*</a:t>
            </a:r>
            <a:endParaRPr sz="1350">
              <a:latin typeface="Averta PE Regular"/>
              <a:cs typeface="Arial"/>
            </a:endParaRPr>
          </a:p>
        </p:txBody>
      </p:sp>
      <p:sp>
        <p:nvSpPr>
          <p:cNvPr id="37" name="object 4">
            <a:extLst>
              <a:ext uri="{FF2B5EF4-FFF2-40B4-BE49-F238E27FC236}">
                <a16:creationId xmlns:a16="http://schemas.microsoft.com/office/drawing/2014/main" id="{CDA06502-9C30-5040-3A7A-9E94BE17940E}"/>
              </a:ext>
            </a:extLst>
          </p:cNvPr>
          <p:cNvSpPr txBox="1"/>
          <p:nvPr/>
        </p:nvSpPr>
        <p:spPr>
          <a:xfrm>
            <a:off x="8489753" y="2124272"/>
            <a:ext cx="667385" cy="31162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950" b="1" i="1" spc="-80" dirty="0">
                <a:solidFill>
                  <a:srgbClr val="CD3839"/>
                </a:solidFill>
                <a:latin typeface="Averta PE Regular"/>
                <a:cs typeface="Arial"/>
              </a:rPr>
              <a:t>billion</a:t>
            </a:r>
            <a:endParaRPr sz="1950">
              <a:latin typeface="Averta PE Regular"/>
              <a:cs typeface="Arial"/>
            </a:endParaRPr>
          </a:p>
        </p:txBody>
      </p:sp>
      <p:grpSp>
        <p:nvGrpSpPr>
          <p:cNvPr id="38" name="object 6">
            <a:extLst>
              <a:ext uri="{FF2B5EF4-FFF2-40B4-BE49-F238E27FC236}">
                <a16:creationId xmlns:a16="http://schemas.microsoft.com/office/drawing/2014/main" id="{EA7D49F6-404A-75BA-D3DA-065AE01C7C28}"/>
              </a:ext>
            </a:extLst>
          </p:cNvPr>
          <p:cNvGrpSpPr/>
          <p:nvPr/>
        </p:nvGrpSpPr>
        <p:grpSpPr>
          <a:xfrm>
            <a:off x="4852643" y="986549"/>
            <a:ext cx="2261235" cy="2537460"/>
            <a:chOff x="2682989" y="10673757"/>
            <a:chExt cx="2261235" cy="2537460"/>
          </a:xfrm>
        </p:grpSpPr>
        <p:sp>
          <p:nvSpPr>
            <p:cNvPr id="39" name="object 7">
              <a:extLst>
                <a:ext uri="{FF2B5EF4-FFF2-40B4-BE49-F238E27FC236}">
                  <a16:creationId xmlns:a16="http://schemas.microsoft.com/office/drawing/2014/main" id="{75BA79AA-6BAF-8C0B-2223-B6D7BE5810FC}"/>
                </a:ext>
              </a:extLst>
            </p:cNvPr>
            <p:cNvSpPr/>
            <p:nvPr/>
          </p:nvSpPr>
          <p:spPr>
            <a:xfrm>
              <a:off x="2682989" y="10673757"/>
              <a:ext cx="2261235" cy="2537460"/>
            </a:xfrm>
            <a:custGeom>
              <a:avLst/>
              <a:gdLst/>
              <a:ahLst/>
              <a:cxnLst/>
              <a:rect l="l" t="t" r="r" b="b"/>
              <a:pathLst>
                <a:path w="2261235" h="2537459">
                  <a:moveTo>
                    <a:pt x="2260698" y="0"/>
                  </a:moveTo>
                  <a:lnTo>
                    <a:pt x="0" y="0"/>
                  </a:lnTo>
                  <a:lnTo>
                    <a:pt x="0" y="2537107"/>
                  </a:lnTo>
                  <a:lnTo>
                    <a:pt x="2260698" y="2537107"/>
                  </a:lnTo>
                  <a:lnTo>
                    <a:pt x="2260698" y="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40" name="object 8">
              <a:extLst>
                <a:ext uri="{FF2B5EF4-FFF2-40B4-BE49-F238E27FC236}">
                  <a16:creationId xmlns:a16="http://schemas.microsoft.com/office/drawing/2014/main" id="{480E3D7E-BF51-2CAF-6BB4-7FAF520D7785}"/>
                </a:ext>
              </a:extLst>
            </p:cNvPr>
            <p:cNvSpPr/>
            <p:nvPr/>
          </p:nvSpPr>
          <p:spPr>
            <a:xfrm>
              <a:off x="3237623" y="11408421"/>
              <a:ext cx="1078865" cy="1090930"/>
            </a:xfrm>
            <a:custGeom>
              <a:avLst/>
              <a:gdLst/>
              <a:ahLst/>
              <a:cxnLst/>
              <a:rect l="l" t="t" r="r" b="b"/>
              <a:pathLst>
                <a:path w="1078864" h="1090929">
                  <a:moveTo>
                    <a:pt x="258635" y="980732"/>
                  </a:moveTo>
                  <a:lnTo>
                    <a:pt x="254063" y="948550"/>
                  </a:lnTo>
                  <a:lnTo>
                    <a:pt x="250367" y="940943"/>
                  </a:lnTo>
                  <a:lnTo>
                    <a:pt x="245135" y="930211"/>
                  </a:lnTo>
                  <a:lnTo>
                    <a:pt x="241363" y="922515"/>
                  </a:lnTo>
                  <a:lnTo>
                    <a:pt x="241274" y="922324"/>
                  </a:lnTo>
                  <a:lnTo>
                    <a:pt x="221780" y="902512"/>
                  </a:lnTo>
                  <a:lnTo>
                    <a:pt x="197015" y="889292"/>
                  </a:lnTo>
                  <a:lnTo>
                    <a:pt x="197015" y="887793"/>
                  </a:lnTo>
                  <a:lnTo>
                    <a:pt x="226428" y="861009"/>
                  </a:lnTo>
                  <a:lnTo>
                    <a:pt x="238417" y="817562"/>
                  </a:lnTo>
                  <a:lnTo>
                    <a:pt x="233807" y="795845"/>
                  </a:lnTo>
                  <a:lnTo>
                    <a:pt x="229819" y="777049"/>
                  </a:lnTo>
                  <a:lnTo>
                    <a:pt x="206349" y="747991"/>
                  </a:lnTo>
                  <a:lnTo>
                    <a:pt x="171513" y="730478"/>
                  </a:lnTo>
                  <a:lnTo>
                    <a:pt x="164185" y="729475"/>
                  </a:lnTo>
                  <a:lnTo>
                    <a:pt x="164185" y="967600"/>
                  </a:lnTo>
                  <a:lnTo>
                    <a:pt x="161493" y="982624"/>
                  </a:lnTo>
                  <a:lnTo>
                    <a:pt x="154076" y="995006"/>
                  </a:lnTo>
                  <a:lnTo>
                    <a:pt x="142773" y="1003465"/>
                  </a:lnTo>
                  <a:lnTo>
                    <a:pt x="142544" y="1003465"/>
                  </a:lnTo>
                  <a:lnTo>
                    <a:pt x="128816" y="1006487"/>
                  </a:lnTo>
                  <a:lnTo>
                    <a:pt x="114985" y="1003465"/>
                  </a:lnTo>
                  <a:lnTo>
                    <a:pt x="103746" y="995184"/>
                  </a:lnTo>
                  <a:lnTo>
                    <a:pt x="96202" y="982840"/>
                  </a:lnTo>
                  <a:lnTo>
                    <a:pt x="93446" y="967600"/>
                  </a:lnTo>
                  <a:lnTo>
                    <a:pt x="96139" y="952804"/>
                  </a:lnTo>
                  <a:lnTo>
                    <a:pt x="103555" y="940943"/>
                  </a:lnTo>
                  <a:lnTo>
                    <a:pt x="114769" y="933069"/>
                  </a:lnTo>
                  <a:lnTo>
                    <a:pt x="128816" y="930211"/>
                  </a:lnTo>
                  <a:lnTo>
                    <a:pt x="142862" y="933069"/>
                  </a:lnTo>
                  <a:lnTo>
                    <a:pt x="154076" y="940943"/>
                  </a:lnTo>
                  <a:lnTo>
                    <a:pt x="161493" y="952804"/>
                  </a:lnTo>
                  <a:lnTo>
                    <a:pt x="164185" y="967600"/>
                  </a:lnTo>
                  <a:lnTo>
                    <a:pt x="164185" y="729475"/>
                  </a:lnTo>
                  <a:lnTo>
                    <a:pt x="155600" y="728306"/>
                  </a:lnTo>
                  <a:lnTo>
                    <a:pt x="155600" y="826160"/>
                  </a:lnTo>
                  <a:lnTo>
                    <a:pt x="153543" y="837476"/>
                  </a:lnTo>
                  <a:lnTo>
                    <a:pt x="147891" y="846607"/>
                  </a:lnTo>
                  <a:lnTo>
                    <a:pt x="139395" y="852728"/>
                  </a:lnTo>
                  <a:lnTo>
                    <a:pt x="128816" y="854951"/>
                  </a:lnTo>
                  <a:lnTo>
                    <a:pt x="118325" y="852728"/>
                  </a:lnTo>
                  <a:lnTo>
                    <a:pt x="109994" y="846607"/>
                  </a:lnTo>
                  <a:lnTo>
                    <a:pt x="104521" y="837476"/>
                  </a:lnTo>
                  <a:lnTo>
                    <a:pt x="102552" y="826160"/>
                  </a:lnTo>
                  <a:lnTo>
                    <a:pt x="104597" y="814171"/>
                  </a:lnTo>
                  <a:lnTo>
                    <a:pt x="110197" y="804557"/>
                  </a:lnTo>
                  <a:lnTo>
                    <a:pt x="118529" y="798169"/>
                  </a:lnTo>
                  <a:lnTo>
                    <a:pt x="128816" y="795845"/>
                  </a:lnTo>
                  <a:lnTo>
                    <a:pt x="139395" y="798169"/>
                  </a:lnTo>
                  <a:lnTo>
                    <a:pt x="147891" y="804557"/>
                  </a:lnTo>
                  <a:lnTo>
                    <a:pt x="153543" y="814171"/>
                  </a:lnTo>
                  <a:lnTo>
                    <a:pt x="155600" y="826160"/>
                  </a:lnTo>
                  <a:lnTo>
                    <a:pt x="155600" y="728306"/>
                  </a:lnTo>
                  <a:lnTo>
                    <a:pt x="128816" y="724623"/>
                  </a:lnTo>
                  <a:lnTo>
                    <a:pt x="85674" y="730478"/>
                  </a:lnTo>
                  <a:lnTo>
                    <a:pt x="86055" y="730478"/>
                  </a:lnTo>
                  <a:lnTo>
                    <a:pt x="51536" y="747801"/>
                  </a:lnTo>
                  <a:lnTo>
                    <a:pt x="28232" y="776833"/>
                  </a:lnTo>
                  <a:lnTo>
                    <a:pt x="19710" y="817562"/>
                  </a:lnTo>
                  <a:lnTo>
                    <a:pt x="22923" y="840752"/>
                  </a:lnTo>
                  <a:lnTo>
                    <a:pt x="31711" y="861009"/>
                  </a:lnTo>
                  <a:lnTo>
                    <a:pt x="44856" y="877100"/>
                  </a:lnTo>
                  <a:lnTo>
                    <a:pt x="61125" y="887793"/>
                  </a:lnTo>
                  <a:lnTo>
                    <a:pt x="61125" y="889292"/>
                  </a:lnTo>
                  <a:lnTo>
                    <a:pt x="37084" y="902728"/>
                  </a:lnTo>
                  <a:lnTo>
                    <a:pt x="17691" y="922515"/>
                  </a:lnTo>
                  <a:lnTo>
                    <a:pt x="4724" y="948550"/>
                  </a:lnTo>
                  <a:lnTo>
                    <a:pt x="0" y="980732"/>
                  </a:lnTo>
                  <a:lnTo>
                    <a:pt x="10045" y="1023150"/>
                  </a:lnTo>
                  <a:lnTo>
                    <a:pt x="37515" y="1054925"/>
                  </a:lnTo>
                  <a:lnTo>
                    <a:pt x="78574" y="1074915"/>
                  </a:lnTo>
                  <a:lnTo>
                    <a:pt x="78955" y="1074915"/>
                  </a:lnTo>
                  <a:lnTo>
                    <a:pt x="128816" y="1081760"/>
                  </a:lnTo>
                  <a:lnTo>
                    <a:pt x="179793" y="1074915"/>
                  </a:lnTo>
                  <a:lnTo>
                    <a:pt x="221005" y="1055116"/>
                  </a:lnTo>
                  <a:lnTo>
                    <a:pt x="248577" y="1023366"/>
                  </a:lnTo>
                  <a:lnTo>
                    <a:pt x="252564" y="1006487"/>
                  </a:lnTo>
                  <a:lnTo>
                    <a:pt x="258635" y="980732"/>
                  </a:lnTo>
                  <a:close/>
                </a:path>
                <a:path w="1078864" h="1090929">
                  <a:moveTo>
                    <a:pt x="415721" y="277914"/>
                  </a:moveTo>
                  <a:lnTo>
                    <a:pt x="410451" y="272630"/>
                  </a:lnTo>
                  <a:lnTo>
                    <a:pt x="403263" y="268859"/>
                  </a:lnTo>
                  <a:lnTo>
                    <a:pt x="395719" y="269722"/>
                  </a:lnTo>
                  <a:lnTo>
                    <a:pt x="389775" y="274434"/>
                  </a:lnTo>
                  <a:lnTo>
                    <a:pt x="387362" y="282194"/>
                  </a:lnTo>
                  <a:lnTo>
                    <a:pt x="389775" y="289953"/>
                  </a:lnTo>
                  <a:lnTo>
                    <a:pt x="395719" y="294665"/>
                  </a:lnTo>
                  <a:lnTo>
                    <a:pt x="403263" y="295529"/>
                  </a:lnTo>
                  <a:lnTo>
                    <a:pt x="410375" y="291782"/>
                  </a:lnTo>
                  <a:lnTo>
                    <a:pt x="410857" y="291338"/>
                  </a:lnTo>
                  <a:lnTo>
                    <a:pt x="415721" y="286473"/>
                  </a:lnTo>
                  <a:lnTo>
                    <a:pt x="415721" y="277914"/>
                  </a:lnTo>
                  <a:close/>
                </a:path>
                <a:path w="1078864" h="1090929">
                  <a:moveTo>
                    <a:pt x="443928" y="282689"/>
                  </a:moveTo>
                  <a:lnTo>
                    <a:pt x="440702" y="266001"/>
                  </a:lnTo>
                  <a:lnTo>
                    <a:pt x="440639" y="265671"/>
                  </a:lnTo>
                  <a:lnTo>
                    <a:pt x="431380" y="251688"/>
                  </a:lnTo>
                  <a:lnTo>
                    <a:pt x="430974" y="251079"/>
                  </a:lnTo>
                  <a:lnTo>
                    <a:pt x="430974" y="287528"/>
                  </a:lnTo>
                  <a:lnTo>
                    <a:pt x="422452" y="303745"/>
                  </a:lnTo>
                  <a:lnTo>
                    <a:pt x="406222" y="312280"/>
                  </a:lnTo>
                  <a:lnTo>
                    <a:pt x="389229" y="310311"/>
                  </a:lnTo>
                  <a:lnTo>
                    <a:pt x="375894" y="299720"/>
                  </a:lnTo>
                  <a:lnTo>
                    <a:pt x="375297" y="297954"/>
                  </a:lnTo>
                  <a:lnTo>
                    <a:pt x="370395" y="282194"/>
                  </a:lnTo>
                  <a:lnTo>
                    <a:pt x="372745" y="270535"/>
                  </a:lnTo>
                  <a:lnTo>
                    <a:pt x="372795" y="270319"/>
                  </a:lnTo>
                  <a:lnTo>
                    <a:pt x="379323" y="260629"/>
                  </a:lnTo>
                  <a:lnTo>
                    <a:pt x="389026" y="254088"/>
                  </a:lnTo>
                  <a:lnTo>
                    <a:pt x="400888" y="251688"/>
                  </a:lnTo>
                  <a:lnTo>
                    <a:pt x="418376" y="257136"/>
                  </a:lnTo>
                  <a:lnTo>
                    <a:pt x="429006" y="270535"/>
                  </a:lnTo>
                  <a:lnTo>
                    <a:pt x="430733" y="285407"/>
                  </a:lnTo>
                  <a:lnTo>
                    <a:pt x="430847" y="286473"/>
                  </a:lnTo>
                  <a:lnTo>
                    <a:pt x="430974" y="287528"/>
                  </a:lnTo>
                  <a:lnTo>
                    <a:pt x="430974" y="251079"/>
                  </a:lnTo>
                  <a:lnTo>
                    <a:pt x="430771" y="250774"/>
                  </a:lnTo>
                  <a:lnTo>
                    <a:pt x="423697" y="244983"/>
                  </a:lnTo>
                  <a:lnTo>
                    <a:pt x="415836" y="240880"/>
                  </a:lnTo>
                  <a:lnTo>
                    <a:pt x="407454" y="238404"/>
                  </a:lnTo>
                  <a:lnTo>
                    <a:pt x="398805" y="237578"/>
                  </a:lnTo>
                  <a:lnTo>
                    <a:pt x="381203" y="241109"/>
                  </a:lnTo>
                  <a:lnTo>
                    <a:pt x="366852" y="250774"/>
                  </a:lnTo>
                  <a:lnTo>
                    <a:pt x="357225" y="265087"/>
                  </a:lnTo>
                  <a:lnTo>
                    <a:pt x="353809" y="282194"/>
                  </a:lnTo>
                  <a:lnTo>
                    <a:pt x="353707" y="282689"/>
                  </a:lnTo>
                  <a:lnTo>
                    <a:pt x="398818" y="346595"/>
                  </a:lnTo>
                  <a:lnTo>
                    <a:pt x="430758" y="314642"/>
                  </a:lnTo>
                  <a:lnTo>
                    <a:pt x="432295" y="312318"/>
                  </a:lnTo>
                  <a:lnTo>
                    <a:pt x="440626" y="299720"/>
                  </a:lnTo>
                  <a:lnTo>
                    <a:pt x="443928" y="282689"/>
                  </a:lnTo>
                  <a:close/>
                </a:path>
                <a:path w="1078864" h="1090929">
                  <a:moveTo>
                    <a:pt x="451688" y="502272"/>
                  </a:moveTo>
                  <a:lnTo>
                    <a:pt x="433120" y="480060"/>
                  </a:lnTo>
                  <a:lnTo>
                    <a:pt x="417804" y="452462"/>
                  </a:lnTo>
                  <a:lnTo>
                    <a:pt x="405599" y="421386"/>
                  </a:lnTo>
                  <a:lnTo>
                    <a:pt x="396354" y="388772"/>
                  </a:lnTo>
                  <a:lnTo>
                    <a:pt x="287845" y="388772"/>
                  </a:lnTo>
                  <a:lnTo>
                    <a:pt x="318693" y="429590"/>
                  </a:lnTo>
                  <a:lnTo>
                    <a:pt x="357174" y="462876"/>
                  </a:lnTo>
                  <a:lnTo>
                    <a:pt x="401955" y="487502"/>
                  </a:lnTo>
                  <a:lnTo>
                    <a:pt x="451688" y="502272"/>
                  </a:lnTo>
                  <a:close/>
                </a:path>
                <a:path w="1078864" h="1090929">
                  <a:moveTo>
                    <a:pt x="451726" y="25768"/>
                  </a:moveTo>
                  <a:lnTo>
                    <a:pt x="401980" y="40538"/>
                  </a:lnTo>
                  <a:lnTo>
                    <a:pt x="357200" y="65151"/>
                  </a:lnTo>
                  <a:lnTo>
                    <a:pt x="318706" y="98450"/>
                  </a:lnTo>
                  <a:lnTo>
                    <a:pt x="287845" y="139280"/>
                  </a:lnTo>
                  <a:lnTo>
                    <a:pt x="396354" y="139280"/>
                  </a:lnTo>
                  <a:lnTo>
                    <a:pt x="405142" y="108000"/>
                  </a:lnTo>
                  <a:lnTo>
                    <a:pt x="417131" y="77050"/>
                  </a:lnTo>
                  <a:lnTo>
                    <a:pt x="432536" y="48882"/>
                  </a:lnTo>
                  <a:lnTo>
                    <a:pt x="451726" y="25768"/>
                  </a:lnTo>
                  <a:close/>
                </a:path>
                <a:path w="1078864" h="1090929">
                  <a:moveTo>
                    <a:pt x="565708" y="902931"/>
                  </a:moveTo>
                  <a:lnTo>
                    <a:pt x="561251" y="852017"/>
                  </a:lnTo>
                  <a:lnTo>
                    <a:pt x="549579" y="812520"/>
                  </a:lnTo>
                  <a:lnTo>
                    <a:pt x="527316" y="772490"/>
                  </a:lnTo>
                  <a:lnTo>
                    <a:pt x="499414" y="746379"/>
                  </a:lnTo>
                  <a:lnTo>
                    <a:pt x="468731" y="731875"/>
                  </a:lnTo>
                  <a:lnTo>
                    <a:pt x="468731" y="902931"/>
                  </a:lnTo>
                  <a:lnTo>
                    <a:pt x="465416" y="944638"/>
                  </a:lnTo>
                  <a:lnTo>
                    <a:pt x="456285" y="972832"/>
                  </a:lnTo>
                  <a:lnTo>
                    <a:pt x="442518" y="988822"/>
                  </a:lnTo>
                  <a:lnTo>
                    <a:pt x="425284" y="993863"/>
                  </a:lnTo>
                  <a:lnTo>
                    <a:pt x="405498" y="987044"/>
                  </a:lnTo>
                  <a:lnTo>
                    <a:pt x="391998" y="968095"/>
                  </a:lnTo>
                  <a:lnTo>
                    <a:pt x="384289" y="939304"/>
                  </a:lnTo>
                  <a:lnTo>
                    <a:pt x="381838" y="902931"/>
                  </a:lnTo>
                  <a:lnTo>
                    <a:pt x="385064" y="861961"/>
                  </a:lnTo>
                  <a:lnTo>
                    <a:pt x="394093" y="833856"/>
                  </a:lnTo>
                  <a:lnTo>
                    <a:pt x="407835" y="817702"/>
                  </a:lnTo>
                  <a:lnTo>
                    <a:pt x="425284" y="812520"/>
                  </a:lnTo>
                  <a:lnTo>
                    <a:pt x="445071" y="819327"/>
                  </a:lnTo>
                  <a:lnTo>
                    <a:pt x="458558" y="838212"/>
                  </a:lnTo>
                  <a:lnTo>
                    <a:pt x="466267" y="866863"/>
                  </a:lnTo>
                  <a:lnTo>
                    <a:pt x="468731" y="902931"/>
                  </a:lnTo>
                  <a:lnTo>
                    <a:pt x="468731" y="731875"/>
                  </a:lnTo>
                  <a:lnTo>
                    <a:pt x="465378" y="730288"/>
                  </a:lnTo>
                  <a:lnTo>
                    <a:pt x="465912" y="730288"/>
                  </a:lnTo>
                  <a:lnTo>
                    <a:pt x="425284" y="724623"/>
                  </a:lnTo>
                  <a:lnTo>
                    <a:pt x="385241" y="730288"/>
                  </a:lnTo>
                  <a:lnTo>
                    <a:pt x="323049" y="773049"/>
                  </a:lnTo>
                  <a:lnTo>
                    <a:pt x="302285" y="808443"/>
                  </a:lnTo>
                  <a:lnTo>
                    <a:pt x="289318" y="852017"/>
                  </a:lnTo>
                  <a:lnTo>
                    <a:pt x="284848" y="902931"/>
                  </a:lnTo>
                  <a:lnTo>
                    <a:pt x="289293" y="954417"/>
                  </a:lnTo>
                  <a:lnTo>
                    <a:pt x="289318" y="954773"/>
                  </a:lnTo>
                  <a:lnTo>
                    <a:pt x="302285" y="998689"/>
                  </a:lnTo>
                  <a:lnTo>
                    <a:pt x="323049" y="1034021"/>
                  </a:lnTo>
                  <a:lnTo>
                    <a:pt x="350939" y="1060094"/>
                  </a:lnTo>
                  <a:lnTo>
                    <a:pt x="425284" y="1081760"/>
                  </a:lnTo>
                  <a:lnTo>
                    <a:pt x="464832" y="1076223"/>
                  </a:lnTo>
                  <a:lnTo>
                    <a:pt x="465175" y="1076223"/>
                  </a:lnTo>
                  <a:lnTo>
                    <a:pt x="499630" y="1059865"/>
                  </a:lnTo>
                  <a:lnTo>
                    <a:pt x="527507" y="1033640"/>
                  </a:lnTo>
                  <a:lnTo>
                    <a:pt x="548271" y="998245"/>
                  </a:lnTo>
                  <a:lnTo>
                    <a:pt x="549567" y="993863"/>
                  </a:lnTo>
                  <a:lnTo>
                    <a:pt x="561136" y="954773"/>
                  </a:lnTo>
                  <a:lnTo>
                    <a:pt x="561238" y="954417"/>
                  </a:lnTo>
                  <a:lnTo>
                    <a:pt x="565708" y="902931"/>
                  </a:lnTo>
                  <a:close/>
                </a:path>
                <a:path w="1078864" h="1090929">
                  <a:moveTo>
                    <a:pt x="577202" y="388772"/>
                  </a:moveTo>
                  <a:lnTo>
                    <a:pt x="413753" y="388772"/>
                  </a:lnTo>
                  <a:lnTo>
                    <a:pt x="420814" y="413550"/>
                  </a:lnTo>
                  <a:lnTo>
                    <a:pt x="438340" y="455752"/>
                  </a:lnTo>
                  <a:lnTo>
                    <a:pt x="471576" y="496620"/>
                  </a:lnTo>
                  <a:lnTo>
                    <a:pt x="495477" y="504609"/>
                  </a:lnTo>
                  <a:lnTo>
                    <a:pt x="519379" y="496620"/>
                  </a:lnTo>
                  <a:lnTo>
                    <a:pt x="552615" y="455752"/>
                  </a:lnTo>
                  <a:lnTo>
                    <a:pt x="570153" y="413550"/>
                  </a:lnTo>
                  <a:lnTo>
                    <a:pt x="577202" y="388772"/>
                  </a:lnTo>
                  <a:close/>
                </a:path>
                <a:path w="1078864" h="1090929">
                  <a:moveTo>
                    <a:pt x="597916" y="40322"/>
                  </a:moveTo>
                  <a:lnTo>
                    <a:pt x="592632" y="35039"/>
                  </a:lnTo>
                  <a:lnTo>
                    <a:pt x="585444" y="31267"/>
                  </a:lnTo>
                  <a:lnTo>
                    <a:pt x="577913" y="32131"/>
                  </a:lnTo>
                  <a:lnTo>
                    <a:pt x="571969" y="36855"/>
                  </a:lnTo>
                  <a:lnTo>
                    <a:pt x="569556" y="44602"/>
                  </a:lnTo>
                  <a:lnTo>
                    <a:pt x="571969" y="52362"/>
                  </a:lnTo>
                  <a:lnTo>
                    <a:pt x="577913" y="57073"/>
                  </a:lnTo>
                  <a:lnTo>
                    <a:pt x="585444" y="57937"/>
                  </a:lnTo>
                  <a:lnTo>
                    <a:pt x="592632" y="54165"/>
                  </a:lnTo>
                  <a:lnTo>
                    <a:pt x="597916" y="48882"/>
                  </a:lnTo>
                  <a:lnTo>
                    <a:pt x="597916" y="40322"/>
                  </a:lnTo>
                  <a:close/>
                </a:path>
                <a:path w="1078864" h="1090929">
                  <a:moveTo>
                    <a:pt x="611301" y="263601"/>
                  </a:moveTo>
                  <a:lnTo>
                    <a:pt x="606018" y="258318"/>
                  </a:lnTo>
                  <a:lnTo>
                    <a:pt x="598830" y="254533"/>
                  </a:lnTo>
                  <a:lnTo>
                    <a:pt x="591299" y="255409"/>
                  </a:lnTo>
                  <a:lnTo>
                    <a:pt x="585355" y="260121"/>
                  </a:lnTo>
                  <a:lnTo>
                    <a:pt x="582942" y="267868"/>
                  </a:lnTo>
                  <a:lnTo>
                    <a:pt x="585355" y="275628"/>
                  </a:lnTo>
                  <a:lnTo>
                    <a:pt x="591299" y="280352"/>
                  </a:lnTo>
                  <a:lnTo>
                    <a:pt x="598830" y="281216"/>
                  </a:lnTo>
                  <a:lnTo>
                    <a:pt x="606018" y="277431"/>
                  </a:lnTo>
                  <a:lnTo>
                    <a:pt x="611301" y="272161"/>
                  </a:lnTo>
                  <a:lnTo>
                    <a:pt x="611301" y="263601"/>
                  </a:lnTo>
                  <a:close/>
                </a:path>
                <a:path w="1078864" h="1090929">
                  <a:moveTo>
                    <a:pt x="626122" y="45110"/>
                  </a:moveTo>
                  <a:lnTo>
                    <a:pt x="622833" y="28079"/>
                  </a:lnTo>
                  <a:lnTo>
                    <a:pt x="613575" y="14109"/>
                  </a:lnTo>
                  <a:lnTo>
                    <a:pt x="613168" y="13500"/>
                  </a:lnTo>
                  <a:lnTo>
                    <a:pt x="613168" y="49949"/>
                  </a:lnTo>
                  <a:lnTo>
                    <a:pt x="604647" y="66167"/>
                  </a:lnTo>
                  <a:lnTo>
                    <a:pt x="588429" y="74688"/>
                  </a:lnTo>
                  <a:lnTo>
                    <a:pt x="571423" y="72720"/>
                  </a:lnTo>
                  <a:lnTo>
                    <a:pt x="558088" y="62141"/>
                  </a:lnTo>
                  <a:lnTo>
                    <a:pt x="556742" y="57937"/>
                  </a:lnTo>
                  <a:lnTo>
                    <a:pt x="552589" y="44602"/>
                  </a:lnTo>
                  <a:lnTo>
                    <a:pt x="554939" y="32943"/>
                  </a:lnTo>
                  <a:lnTo>
                    <a:pt x="554990" y="32727"/>
                  </a:lnTo>
                  <a:lnTo>
                    <a:pt x="561517" y="23037"/>
                  </a:lnTo>
                  <a:lnTo>
                    <a:pt x="571220" y="16497"/>
                  </a:lnTo>
                  <a:lnTo>
                    <a:pt x="583082" y="14109"/>
                  </a:lnTo>
                  <a:lnTo>
                    <a:pt x="600570" y="19545"/>
                  </a:lnTo>
                  <a:lnTo>
                    <a:pt x="611200" y="32943"/>
                  </a:lnTo>
                  <a:lnTo>
                    <a:pt x="613041" y="48882"/>
                  </a:lnTo>
                  <a:lnTo>
                    <a:pt x="613168" y="49949"/>
                  </a:lnTo>
                  <a:lnTo>
                    <a:pt x="605891" y="7404"/>
                  </a:lnTo>
                  <a:lnTo>
                    <a:pt x="581012" y="0"/>
                  </a:lnTo>
                  <a:lnTo>
                    <a:pt x="563397" y="3517"/>
                  </a:lnTo>
                  <a:lnTo>
                    <a:pt x="549059" y="13157"/>
                  </a:lnTo>
                  <a:lnTo>
                    <a:pt x="539419" y="27495"/>
                  </a:lnTo>
                  <a:lnTo>
                    <a:pt x="535990" y="44602"/>
                  </a:lnTo>
                  <a:lnTo>
                    <a:pt x="535889" y="45110"/>
                  </a:lnTo>
                  <a:lnTo>
                    <a:pt x="536714" y="53759"/>
                  </a:lnTo>
                  <a:lnTo>
                    <a:pt x="539191" y="62141"/>
                  </a:lnTo>
                  <a:lnTo>
                    <a:pt x="543306" y="69989"/>
                  </a:lnTo>
                  <a:lnTo>
                    <a:pt x="549059" y="77050"/>
                  </a:lnTo>
                  <a:lnTo>
                    <a:pt x="581012" y="109004"/>
                  </a:lnTo>
                  <a:lnTo>
                    <a:pt x="612952" y="77050"/>
                  </a:lnTo>
                  <a:lnTo>
                    <a:pt x="614514" y="74688"/>
                  </a:lnTo>
                  <a:lnTo>
                    <a:pt x="622833" y="62141"/>
                  </a:lnTo>
                  <a:lnTo>
                    <a:pt x="626122" y="45110"/>
                  </a:lnTo>
                  <a:close/>
                </a:path>
                <a:path w="1078864" h="1090929">
                  <a:moveTo>
                    <a:pt x="639406" y="267868"/>
                  </a:moveTo>
                  <a:lnTo>
                    <a:pt x="636282" y="251688"/>
                  </a:lnTo>
                  <a:lnTo>
                    <a:pt x="636219" y="251358"/>
                  </a:lnTo>
                  <a:lnTo>
                    <a:pt x="626960" y="237375"/>
                  </a:lnTo>
                  <a:lnTo>
                    <a:pt x="626554" y="236766"/>
                  </a:lnTo>
                  <a:lnTo>
                    <a:pt x="626554" y="273215"/>
                  </a:lnTo>
                  <a:lnTo>
                    <a:pt x="618032" y="289433"/>
                  </a:lnTo>
                  <a:lnTo>
                    <a:pt x="601802" y="297954"/>
                  </a:lnTo>
                  <a:lnTo>
                    <a:pt x="584809" y="295998"/>
                  </a:lnTo>
                  <a:lnTo>
                    <a:pt x="571474" y="285407"/>
                  </a:lnTo>
                  <a:lnTo>
                    <a:pt x="570585" y="282689"/>
                  </a:lnTo>
                  <a:lnTo>
                    <a:pt x="565975" y="267868"/>
                  </a:lnTo>
                  <a:lnTo>
                    <a:pt x="568325" y="256222"/>
                  </a:lnTo>
                  <a:lnTo>
                    <a:pt x="568375" y="256006"/>
                  </a:lnTo>
                  <a:lnTo>
                    <a:pt x="574903" y="246316"/>
                  </a:lnTo>
                  <a:lnTo>
                    <a:pt x="584593" y="239776"/>
                  </a:lnTo>
                  <a:lnTo>
                    <a:pt x="596468" y="237375"/>
                  </a:lnTo>
                  <a:lnTo>
                    <a:pt x="613956" y="242824"/>
                  </a:lnTo>
                  <a:lnTo>
                    <a:pt x="624586" y="256222"/>
                  </a:lnTo>
                  <a:lnTo>
                    <a:pt x="626427" y="272161"/>
                  </a:lnTo>
                  <a:lnTo>
                    <a:pt x="626554" y="273215"/>
                  </a:lnTo>
                  <a:lnTo>
                    <a:pt x="619264" y="230670"/>
                  </a:lnTo>
                  <a:lnTo>
                    <a:pt x="594385" y="223266"/>
                  </a:lnTo>
                  <a:lnTo>
                    <a:pt x="576783" y="226796"/>
                  </a:lnTo>
                  <a:lnTo>
                    <a:pt x="562444" y="236435"/>
                  </a:lnTo>
                  <a:lnTo>
                    <a:pt x="552805" y="250774"/>
                  </a:lnTo>
                  <a:lnTo>
                    <a:pt x="549376" y="267868"/>
                  </a:lnTo>
                  <a:lnTo>
                    <a:pt x="549478" y="270535"/>
                  </a:lnTo>
                  <a:lnTo>
                    <a:pt x="594385" y="332270"/>
                  </a:lnTo>
                  <a:lnTo>
                    <a:pt x="626325" y="300329"/>
                  </a:lnTo>
                  <a:lnTo>
                    <a:pt x="627900" y="297954"/>
                  </a:lnTo>
                  <a:lnTo>
                    <a:pt x="636206" y="285407"/>
                  </a:lnTo>
                  <a:lnTo>
                    <a:pt x="639406" y="268859"/>
                  </a:lnTo>
                  <a:lnTo>
                    <a:pt x="639406" y="267868"/>
                  </a:lnTo>
                  <a:close/>
                </a:path>
                <a:path w="1078864" h="1090929">
                  <a:moveTo>
                    <a:pt x="703122" y="388772"/>
                  </a:moveTo>
                  <a:lnTo>
                    <a:pt x="594614" y="388772"/>
                  </a:lnTo>
                  <a:lnTo>
                    <a:pt x="585368" y="421386"/>
                  </a:lnTo>
                  <a:lnTo>
                    <a:pt x="573163" y="452462"/>
                  </a:lnTo>
                  <a:lnTo>
                    <a:pt x="557860" y="480060"/>
                  </a:lnTo>
                  <a:lnTo>
                    <a:pt x="539305" y="502272"/>
                  </a:lnTo>
                  <a:lnTo>
                    <a:pt x="589026" y="487502"/>
                  </a:lnTo>
                  <a:lnTo>
                    <a:pt x="633793" y="462876"/>
                  </a:lnTo>
                  <a:lnTo>
                    <a:pt x="672274" y="429590"/>
                  </a:lnTo>
                  <a:lnTo>
                    <a:pt x="703122" y="388772"/>
                  </a:lnTo>
                  <a:close/>
                </a:path>
                <a:path w="1078864" h="1090929">
                  <a:moveTo>
                    <a:pt x="703148" y="139280"/>
                  </a:moveTo>
                  <a:lnTo>
                    <a:pt x="674331" y="100672"/>
                  </a:lnTo>
                  <a:lnTo>
                    <a:pt x="638543" y="68554"/>
                  </a:lnTo>
                  <a:lnTo>
                    <a:pt x="635520" y="76022"/>
                  </a:lnTo>
                  <a:lnTo>
                    <a:pt x="630986" y="83019"/>
                  </a:lnTo>
                  <a:lnTo>
                    <a:pt x="583692" y="130314"/>
                  </a:lnTo>
                  <a:lnTo>
                    <a:pt x="578319" y="130314"/>
                  </a:lnTo>
                  <a:lnTo>
                    <a:pt x="537057" y="89052"/>
                  </a:lnTo>
                  <a:lnTo>
                    <a:pt x="527405" y="76555"/>
                  </a:lnTo>
                  <a:lnTo>
                    <a:pt x="521347" y="62407"/>
                  </a:lnTo>
                  <a:lnTo>
                    <a:pt x="518960" y="47332"/>
                  </a:lnTo>
                  <a:lnTo>
                    <a:pt x="520217" y="32943"/>
                  </a:lnTo>
                  <a:lnTo>
                    <a:pt x="520280" y="32131"/>
                  </a:lnTo>
                  <a:lnTo>
                    <a:pt x="520522" y="32131"/>
                  </a:lnTo>
                  <a:lnTo>
                    <a:pt x="495452" y="23380"/>
                  </a:lnTo>
                  <a:lnTo>
                    <a:pt x="472414" y="30861"/>
                  </a:lnTo>
                  <a:lnTo>
                    <a:pt x="434594" y="79692"/>
                  </a:lnTo>
                  <a:lnTo>
                    <a:pt x="418223" y="122872"/>
                  </a:lnTo>
                  <a:lnTo>
                    <a:pt x="413766" y="139280"/>
                  </a:lnTo>
                  <a:lnTo>
                    <a:pt x="703148" y="139280"/>
                  </a:lnTo>
                  <a:close/>
                </a:path>
                <a:path w="1078864" h="1090929">
                  <a:moveTo>
                    <a:pt x="736688" y="241858"/>
                  </a:moveTo>
                  <a:lnTo>
                    <a:pt x="728611" y="198145"/>
                  </a:lnTo>
                  <a:lnTo>
                    <a:pt x="712470" y="156248"/>
                  </a:lnTo>
                  <a:lnTo>
                    <a:pt x="598309" y="156248"/>
                  </a:lnTo>
                  <a:lnTo>
                    <a:pt x="600583" y="168579"/>
                  </a:lnTo>
                  <a:lnTo>
                    <a:pt x="602576" y="181140"/>
                  </a:lnTo>
                  <a:lnTo>
                    <a:pt x="604266" y="193827"/>
                  </a:lnTo>
                  <a:lnTo>
                    <a:pt x="604342" y="194411"/>
                  </a:lnTo>
                  <a:lnTo>
                    <a:pt x="605663" y="206552"/>
                  </a:lnTo>
                  <a:lnTo>
                    <a:pt x="605739" y="207314"/>
                  </a:lnTo>
                  <a:lnTo>
                    <a:pt x="626110" y="214922"/>
                  </a:lnTo>
                  <a:lnTo>
                    <a:pt x="642175" y="228625"/>
                  </a:lnTo>
                  <a:lnTo>
                    <a:pt x="652703" y="246938"/>
                  </a:lnTo>
                  <a:lnTo>
                    <a:pt x="656399" y="267868"/>
                  </a:lnTo>
                  <a:lnTo>
                    <a:pt x="656285" y="270535"/>
                  </a:lnTo>
                  <a:lnTo>
                    <a:pt x="638340" y="312318"/>
                  </a:lnTo>
                  <a:lnTo>
                    <a:pt x="597077" y="353580"/>
                  </a:lnTo>
                  <a:lnTo>
                    <a:pt x="591705" y="353580"/>
                  </a:lnTo>
                  <a:lnTo>
                    <a:pt x="550443" y="312318"/>
                  </a:lnTo>
                  <a:lnTo>
                    <a:pt x="536841" y="291782"/>
                  </a:lnTo>
                  <a:lnTo>
                    <a:pt x="532396" y="268859"/>
                  </a:lnTo>
                  <a:lnTo>
                    <a:pt x="532409" y="267868"/>
                  </a:lnTo>
                  <a:lnTo>
                    <a:pt x="550443" y="224421"/>
                  </a:lnTo>
                  <a:lnTo>
                    <a:pt x="588619" y="206552"/>
                  </a:lnTo>
                  <a:lnTo>
                    <a:pt x="587248" y="194411"/>
                  </a:lnTo>
                  <a:lnTo>
                    <a:pt x="587184" y="193827"/>
                  </a:lnTo>
                  <a:lnTo>
                    <a:pt x="585508" y="181610"/>
                  </a:lnTo>
                  <a:lnTo>
                    <a:pt x="583438" y="168897"/>
                  </a:lnTo>
                  <a:lnTo>
                    <a:pt x="581037" y="156248"/>
                  </a:lnTo>
                  <a:lnTo>
                    <a:pt x="409917" y="156248"/>
                  </a:lnTo>
                  <a:lnTo>
                    <a:pt x="407035" y="171577"/>
                  </a:lnTo>
                  <a:lnTo>
                    <a:pt x="404596" y="187452"/>
                  </a:lnTo>
                  <a:lnTo>
                    <a:pt x="402615" y="203822"/>
                  </a:lnTo>
                  <a:lnTo>
                    <a:pt x="401104" y="220649"/>
                  </a:lnTo>
                  <a:lnTo>
                    <a:pt x="424573" y="226136"/>
                  </a:lnTo>
                  <a:lnTo>
                    <a:pt x="443560" y="239560"/>
                  </a:lnTo>
                  <a:lnTo>
                    <a:pt x="456272" y="259029"/>
                  </a:lnTo>
                  <a:lnTo>
                    <a:pt x="460806" y="282194"/>
                  </a:lnTo>
                  <a:lnTo>
                    <a:pt x="460895" y="282689"/>
                  </a:lnTo>
                  <a:lnTo>
                    <a:pt x="459892" y="293268"/>
                  </a:lnTo>
                  <a:lnTo>
                    <a:pt x="401497" y="367906"/>
                  </a:lnTo>
                  <a:lnTo>
                    <a:pt x="396125" y="367906"/>
                  </a:lnTo>
                  <a:lnTo>
                    <a:pt x="354863" y="326644"/>
                  </a:lnTo>
                  <a:lnTo>
                    <a:pt x="338442" y="297561"/>
                  </a:lnTo>
                  <a:lnTo>
                    <a:pt x="338556" y="291338"/>
                  </a:lnTo>
                  <a:lnTo>
                    <a:pt x="338683" y="285407"/>
                  </a:lnTo>
                  <a:lnTo>
                    <a:pt x="338785" y="280352"/>
                  </a:lnTo>
                  <a:lnTo>
                    <a:pt x="338899" y="274434"/>
                  </a:lnTo>
                  <a:lnTo>
                    <a:pt x="339013" y="268376"/>
                  </a:lnTo>
                  <a:lnTo>
                    <a:pt x="339064" y="266001"/>
                  </a:lnTo>
                  <a:lnTo>
                    <a:pt x="354863" y="238683"/>
                  </a:lnTo>
                  <a:lnTo>
                    <a:pt x="383984" y="222389"/>
                  </a:lnTo>
                  <a:lnTo>
                    <a:pt x="385178" y="208394"/>
                  </a:lnTo>
                  <a:lnTo>
                    <a:pt x="392658" y="156248"/>
                  </a:lnTo>
                  <a:lnTo>
                    <a:pt x="278511" y="156248"/>
                  </a:lnTo>
                  <a:lnTo>
                    <a:pt x="262356" y="198145"/>
                  </a:lnTo>
                  <a:lnTo>
                    <a:pt x="254457" y="240880"/>
                  </a:lnTo>
                  <a:lnTo>
                    <a:pt x="254419" y="241109"/>
                  </a:lnTo>
                  <a:lnTo>
                    <a:pt x="254330" y="286473"/>
                  </a:lnTo>
                  <a:lnTo>
                    <a:pt x="262356" y="329895"/>
                  </a:lnTo>
                  <a:lnTo>
                    <a:pt x="278511" y="371805"/>
                  </a:lnTo>
                  <a:lnTo>
                    <a:pt x="712444" y="371805"/>
                  </a:lnTo>
                  <a:lnTo>
                    <a:pt x="713943" y="367906"/>
                  </a:lnTo>
                  <a:lnTo>
                    <a:pt x="719467" y="353580"/>
                  </a:lnTo>
                  <a:lnTo>
                    <a:pt x="728599" y="329895"/>
                  </a:lnTo>
                  <a:lnTo>
                    <a:pt x="736625" y="286473"/>
                  </a:lnTo>
                  <a:lnTo>
                    <a:pt x="736688" y="241858"/>
                  </a:lnTo>
                  <a:close/>
                </a:path>
                <a:path w="1078864" h="1090929">
                  <a:moveTo>
                    <a:pt x="796493" y="814031"/>
                  </a:moveTo>
                  <a:lnTo>
                    <a:pt x="788352" y="772756"/>
                  </a:lnTo>
                  <a:lnTo>
                    <a:pt x="766191" y="741045"/>
                  </a:lnTo>
                  <a:lnTo>
                    <a:pt x="733425" y="720699"/>
                  </a:lnTo>
                  <a:lnTo>
                    <a:pt x="732345" y="720509"/>
                  </a:lnTo>
                  <a:lnTo>
                    <a:pt x="732345" y="815047"/>
                  </a:lnTo>
                  <a:lnTo>
                    <a:pt x="729615" y="831850"/>
                  </a:lnTo>
                  <a:lnTo>
                    <a:pt x="721868" y="845667"/>
                  </a:lnTo>
                  <a:lnTo>
                    <a:pt x="709764" y="855027"/>
                  </a:lnTo>
                  <a:lnTo>
                    <a:pt x="693966" y="858481"/>
                  </a:lnTo>
                  <a:lnTo>
                    <a:pt x="679018" y="855319"/>
                  </a:lnTo>
                  <a:lnTo>
                    <a:pt x="666813" y="846429"/>
                  </a:lnTo>
                  <a:lnTo>
                    <a:pt x="658583" y="832700"/>
                  </a:lnTo>
                  <a:lnTo>
                    <a:pt x="655574" y="815047"/>
                  </a:lnTo>
                  <a:lnTo>
                    <a:pt x="658368" y="798245"/>
                  </a:lnTo>
                  <a:lnTo>
                    <a:pt x="666242" y="784415"/>
                  </a:lnTo>
                  <a:lnTo>
                    <a:pt x="678307" y="775093"/>
                  </a:lnTo>
                  <a:lnTo>
                    <a:pt x="678154" y="775093"/>
                  </a:lnTo>
                  <a:lnTo>
                    <a:pt x="693966" y="771601"/>
                  </a:lnTo>
                  <a:lnTo>
                    <a:pt x="708914" y="774763"/>
                  </a:lnTo>
                  <a:lnTo>
                    <a:pt x="721106" y="783666"/>
                  </a:lnTo>
                  <a:lnTo>
                    <a:pt x="729335" y="797394"/>
                  </a:lnTo>
                  <a:lnTo>
                    <a:pt x="732345" y="815047"/>
                  </a:lnTo>
                  <a:lnTo>
                    <a:pt x="732345" y="720509"/>
                  </a:lnTo>
                  <a:lnTo>
                    <a:pt x="693458" y="713524"/>
                  </a:lnTo>
                  <a:lnTo>
                    <a:pt x="651433" y="721487"/>
                  </a:lnTo>
                  <a:lnTo>
                    <a:pt x="619074" y="743127"/>
                  </a:lnTo>
                  <a:lnTo>
                    <a:pt x="598271" y="775093"/>
                  </a:lnTo>
                  <a:lnTo>
                    <a:pt x="590905" y="814031"/>
                  </a:lnTo>
                  <a:lnTo>
                    <a:pt x="598843" y="855027"/>
                  </a:lnTo>
                  <a:lnTo>
                    <a:pt x="598893" y="855319"/>
                  </a:lnTo>
                  <a:lnTo>
                    <a:pt x="598982" y="855764"/>
                  </a:lnTo>
                  <a:lnTo>
                    <a:pt x="620966" y="887971"/>
                  </a:lnTo>
                  <a:lnTo>
                    <a:pt x="653567" y="908723"/>
                  </a:lnTo>
                  <a:lnTo>
                    <a:pt x="693458" y="916076"/>
                  </a:lnTo>
                  <a:lnTo>
                    <a:pt x="735558" y="908011"/>
                  </a:lnTo>
                  <a:lnTo>
                    <a:pt x="768083" y="886079"/>
                  </a:lnTo>
                  <a:lnTo>
                    <a:pt x="785926" y="858481"/>
                  </a:lnTo>
                  <a:lnTo>
                    <a:pt x="789063" y="853630"/>
                  </a:lnTo>
                  <a:lnTo>
                    <a:pt x="796493" y="814031"/>
                  </a:lnTo>
                  <a:close/>
                </a:path>
                <a:path w="1078864" h="1090929">
                  <a:moveTo>
                    <a:pt x="946023" y="735736"/>
                  </a:moveTo>
                  <a:lnTo>
                    <a:pt x="884897" y="708964"/>
                  </a:lnTo>
                  <a:lnTo>
                    <a:pt x="724268" y="1064577"/>
                  </a:lnTo>
                  <a:lnTo>
                    <a:pt x="785901" y="1090841"/>
                  </a:lnTo>
                  <a:lnTo>
                    <a:pt x="946023" y="735736"/>
                  </a:lnTo>
                  <a:close/>
                </a:path>
                <a:path w="1078864" h="1090929">
                  <a:moveTo>
                    <a:pt x="1078865" y="980224"/>
                  </a:moveTo>
                  <a:lnTo>
                    <a:pt x="1070800" y="938568"/>
                  </a:lnTo>
                  <a:lnTo>
                    <a:pt x="1070267" y="937793"/>
                  </a:lnTo>
                  <a:lnTo>
                    <a:pt x="1048816" y="906538"/>
                  </a:lnTo>
                  <a:lnTo>
                    <a:pt x="1016419" y="886079"/>
                  </a:lnTo>
                  <a:lnTo>
                    <a:pt x="1016876" y="886079"/>
                  </a:lnTo>
                  <a:lnTo>
                    <a:pt x="1015225" y="885786"/>
                  </a:lnTo>
                  <a:lnTo>
                    <a:pt x="1015225" y="980732"/>
                  </a:lnTo>
                  <a:lnTo>
                    <a:pt x="1012494" y="997534"/>
                  </a:lnTo>
                  <a:lnTo>
                    <a:pt x="1004747" y="1011351"/>
                  </a:lnTo>
                  <a:lnTo>
                    <a:pt x="992644" y="1020724"/>
                  </a:lnTo>
                  <a:lnTo>
                    <a:pt x="976845" y="1024166"/>
                  </a:lnTo>
                  <a:lnTo>
                    <a:pt x="961898" y="1021003"/>
                  </a:lnTo>
                  <a:lnTo>
                    <a:pt x="949693" y="1012113"/>
                  </a:lnTo>
                  <a:lnTo>
                    <a:pt x="941463" y="998385"/>
                  </a:lnTo>
                  <a:lnTo>
                    <a:pt x="938441" y="980732"/>
                  </a:lnTo>
                  <a:lnTo>
                    <a:pt x="941171" y="964006"/>
                  </a:lnTo>
                  <a:lnTo>
                    <a:pt x="976845" y="937793"/>
                  </a:lnTo>
                  <a:lnTo>
                    <a:pt x="1012215" y="963155"/>
                  </a:lnTo>
                  <a:lnTo>
                    <a:pt x="1015136" y="980224"/>
                  </a:lnTo>
                  <a:lnTo>
                    <a:pt x="1015225" y="980732"/>
                  </a:lnTo>
                  <a:lnTo>
                    <a:pt x="1015225" y="885786"/>
                  </a:lnTo>
                  <a:lnTo>
                    <a:pt x="976337" y="878687"/>
                  </a:lnTo>
                  <a:lnTo>
                    <a:pt x="934313" y="886675"/>
                  </a:lnTo>
                  <a:lnTo>
                    <a:pt x="901954" y="908431"/>
                  </a:lnTo>
                  <a:lnTo>
                    <a:pt x="881138" y="940701"/>
                  </a:lnTo>
                  <a:lnTo>
                    <a:pt x="873785" y="980224"/>
                  </a:lnTo>
                  <a:lnTo>
                    <a:pt x="881849" y="1021664"/>
                  </a:lnTo>
                  <a:lnTo>
                    <a:pt x="903846" y="1053719"/>
                  </a:lnTo>
                  <a:lnTo>
                    <a:pt x="936447" y="1074420"/>
                  </a:lnTo>
                  <a:lnTo>
                    <a:pt x="976337" y="1081760"/>
                  </a:lnTo>
                  <a:lnTo>
                    <a:pt x="1018349" y="1073708"/>
                  </a:lnTo>
                  <a:lnTo>
                    <a:pt x="1050709" y="1051826"/>
                  </a:lnTo>
                  <a:lnTo>
                    <a:pt x="1068527" y="1024166"/>
                  </a:lnTo>
                  <a:lnTo>
                    <a:pt x="1071511" y="1019530"/>
                  </a:lnTo>
                  <a:lnTo>
                    <a:pt x="1078776" y="980732"/>
                  </a:lnTo>
                  <a:lnTo>
                    <a:pt x="1078865" y="9802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41" name="object 9">
              <a:extLst>
                <a:ext uri="{FF2B5EF4-FFF2-40B4-BE49-F238E27FC236}">
                  <a16:creationId xmlns:a16="http://schemas.microsoft.com/office/drawing/2014/main" id="{43640E56-310B-54E3-5ACF-647EECFB0D6D}"/>
                </a:ext>
              </a:extLst>
            </p:cNvPr>
            <p:cNvSpPr/>
            <p:nvPr/>
          </p:nvSpPr>
          <p:spPr>
            <a:xfrm>
              <a:off x="3401103" y="11317337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685551" y="344274"/>
                  </a:moveTo>
                  <a:lnTo>
                    <a:pt x="682217" y="390773"/>
                  </a:lnTo>
                  <a:lnTo>
                    <a:pt x="672906" y="435344"/>
                  </a:lnTo>
                  <a:lnTo>
                    <a:pt x="658028" y="477580"/>
                  </a:lnTo>
                  <a:lnTo>
                    <a:pt x="637994" y="517074"/>
                  </a:lnTo>
                  <a:lnTo>
                    <a:pt x="613212" y="553421"/>
                  </a:lnTo>
                  <a:lnTo>
                    <a:pt x="584093" y="586212"/>
                  </a:lnTo>
                  <a:lnTo>
                    <a:pt x="551048" y="615042"/>
                  </a:lnTo>
                  <a:lnTo>
                    <a:pt x="514486" y="639504"/>
                  </a:lnTo>
                  <a:lnTo>
                    <a:pt x="474818" y="659192"/>
                  </a:lnTo>
                  <a:lnTo>
                    <a:pt x="432454" y="673698"/>
                  </a:lnTo>
                  <a:lnTo>
                    <a:pt x="387803" y="682617"/>
                  </a:lnTo>
                  <a:lnTo>
                    <a:pt x="341276" y="685542"/>
                  </a:lnTo>
                  <a:lnTo>
                    <a:pt x="294777" y="682210"/>
                  </a:lnTo>
                  <a:lnTo>
                    <a:pt x="250206" y="672901"/>
                  </a:lnTo>
                  <a:lnTo>
                    <a:pt x="207970" y="658023"/>
                  </a:lnTo>
                  <a:lnTo>
                    <a:pt x="168475" y="637989"/>
                  </a:lnTo>
                  <a:lnTo>
                    <a:pt x="132129" y="613207"/>
                  </a:lnTo>
                  <a:lnTo>
                    <a:pt x="99337" y="584088"/>
                  </a:lnTo>
                  <a:lnTo>
                    <a:pt x="70506" y="551042"/>
                  </a:lnTo>
                  <a:lnTo>
                    <a:pt x="46043" y="514479"/>
                  </a:lnTo>
                  <a:lnTo>
                    <a:pt x="26354" y="474810"/>
                  </a:lnTo>
                  <a:lnTo>
                    <a:pt x="11847" y="432445"/>
                  </a:lnTo>
                  <a:lnTo>
                    <a:pt x="2926" y="387794"/>
                  </a:lnTo>
                  <a:lnTo>
                    <a:pt x="0" y="341267"/>
                  </a:lnTo>
                  <a:lnTo>
                    <a:pt x="3333" y="294770"/>
                  </a:lnTo>
                  <a:lnTo>
                    <a:pt x="12644" y="250200"/>
                  </a:lnTo>
                  <a:lnTo>
                    <a:pt x="27523" y="207965"/>
                  </a:lnTo>
                  <a:lnTo>
                    <a:pt x="47559" y="168471"/>
                  </a:lnTo>
                  <a:lnTo>
                    <a:pt x="72342" y="132124"/>
                  </a:lnTo>
                  <a:lnTo>
                    <a:pt x="101461" y="99333"/>
                  </a:lnTo>
                  <a:lnTo>
                    <a:pt x="134508" y="70502"/>
                  </a:lnTo>
                  <a:lnTo>
                    <a:pt x="171070" y="46039"/>
                  </a:lnTo>
                  <a:lnTo>
                    <a:pt x="210740" y="26351"/>
                  </a:lnTo>
                  <a:lnTo>
                    <a:pt x="253105" y="11843"/>
                  </a:lnTo>
                  <a:lnTo>
                    <a:pt x="297756" y="2924"/>
                  </a:lnTo>
                  <a:lnTo>
                    <a:pt x="344283" y="0"/>
                  </a:lnTo>
                  <a:lnTo>
                    <a:pt x="372593" y="1276"/>
                  </a:lnTo>
                  <a:lnTo>
                    <a:pt x="400261" y="4796"/>
                  </a:lnTo>
                  <a:lnTo>
                    <a:pt x="427197" y="10469"/>
                  </a:lnTo>
                  <a:lnTo>
                    <a:pt x="453309" y="18204"/>
                  </a:lnTo>
                </a:path>
              </a:pathLst>
            </a:custGeom>
            <a:ln w="262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42" name="object 10">
            <a:extLst>
              <a:ext uri="{FF2B5EF4-FFF2-40B4-BE49-F238E27FC236}">
                <a16:creationId xmlns:a16="http://schemas.microsoft.com/office/drawing/2014/main" id="{15D0A1BF-5130-F35A-3492-60C9A7115B6D}"/>
              </a:ext>
            </a:extLst>
          </p:cNvPr>
          <p:cNvSpPr txBox="1"/>
          <p:nvPr/>
        </p:nvSpPr>
        <p:spPr>
          <a:xfrm>
            <a:off x="5070693" y="2957435"/>
            <a:ext cx="1838960" cy="19171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150" b="1" i="1" spc="-70" dirty="0">
                <a:solidFill>
                  <a:srgbClr val="FFFFFF"/>
                </a:solidFill>
                <a:latin typeface="Averta PE Regular"/>
                <a:cs typeface="Trebuchet MS"/>
              </a:rPr>
              <a:t>of</a:t>
            </a:r>
            <a:r>
              <a:rPr sz="1150" b="1" i="1" spc="-100" dirty="0">
                <a:solidFill>
                  <a:srgbClr val="FFFFFF"/>
                </a:solidFill>
                <a:latin typeface="Averta PE Regular"/>
                <a:cs typeface="Trebuchet MS"/>
              </a:rPr>
              <a:t> </a:t>
            </a:r>
            <a:r>
              <a:rPr sz="1150" b="1" i="1" spc="-65" dirty="0">
                <a:solidFill>
                  <a:srgbClr val="FFFFFF"/>
                </a:solidFill>
                <a:latin typeface="Averta PE Regular"/>
                <a:cs typeface="Trebuchet MS"/>
              </a:rPr>
              <a:t>equity</a:t>
            </a:r>
            <a:r>
              <a:rPr sz="1150" b="1" i="1" spc="-100" dirty="0">
                <a:solidFill>
                  <a:srgbClr val="FFFFFF"/>
                </a:solidFill>
                <a:latin typeface="Averta PE Regular"/>
                <a:cs typeface="Trebuchet MS"/>
              </a:rPr>
              <a:t> </a:t>
            </a:r>
            <a:r>
              <a:rPr sz="1150" b="1" i="1" spc="-65" dirty="0">
                <a:solidFill>
                  <a:srgbClr val="FFFFFF"/>
                </a:solidFill>
                <a:latin typeface="Averta PE Regular"/>
                <a:cs typeface="Trebuchet MS"/>
              </a:rPr>
              <a:t>investments</a:t>
            </a:r>
            <a:r>
              <a:rPr sz="1150" b="1" i="1" spc="-100" dirty="0">
                <a:solidFill>
                  <a:srgbClr val="FFFFFF"/>
                </a:solidFill>
                <a:latin typeface="Averta PE Regular"/>
                <a:cs typeface="Trebuchet MS"/>
              </a:rPr>
              <a:t> </a:t>
            </a:r>
            <a:r>
              <a:rPr sz="1150" b="1" i="1" spc="-40" dirty="0">
                <a:solidFill>
                  <a:srgbClr val="FFFFFF"/>
                </a:solidFill>
                <a:latin typeface="Averta PE Regular"/>
                <a:cs typeface="Trebuchet MS"/>
              </a:rPr>
              <a:t>involve</a:t>
            </a:r>
            <a:endParaRPr sz="1150">
              <a:latin typeface="Averta PE Regular"/>
              <a:cs typeface="Trebuchet MS"/>
            </a:endParaRPr>
          </a:p>
        </p:txBody>
      </p:sp>
      <p:sp>
        <p:nvSpPr>
          <p:cNvPr id="43" name="object 11">
            <a:extLst>
              <a:ext uri="{FF2B5EF4-FFF2-40B4-BE49-F238E27FC236}">
                <a16:creationId xmlns:a16="http://schemas.microsoft.com/office/drawing/2014/main" id="{92888BD0-D627-4593-7468-C3722BAACD9D}"/>
              </a:ext>
            </a:extLst>
          </p:cNvPr>
          <p:cNvSpPr txBox="1"/>
          <p:nvPr/>
        </p:nvSpPr>
        <p:spPr>
          <a:xfrm>
            <a:off x="5034641" y="3087115"/>
            <a:ext cx="1911350" cy="2468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500" b="1" i="1" spc="-60" dirty="0">
                <a:solidFill>
                  <a:srgbClr val="FFFFFF"/>
                </a:solidFill>
                <a:latin typeface="Averta PE Regular"/>
                <a:cs typeface="Trebuchet MS"/>
              </a:rPr>
              <a:t>non-</a:t>
            </a:r>
            <a:r>
              <a:rPr sz="1500" b="1" i="1" spc="-65" dirty="0">
                <a:solidFill>
                  <a:srgbClr val="FFFFFF"/>
                </a:solidFill>
                <a:latin typeface="Averta PE Regular"/>
                <a:cs typeface="Trebuchet MS"/>
              </a:rPr>
              <a:t>domestic</a:t>
            </a:r>
            <a:r>
              <a:rPr sz="1500" b="1" i="1" spc="-120" dirty="0">
                <a:solidFill>
                  <a:srgbClr val="FFFFFF"/>
                </a:solidFill>
                <a:latin typeface="Averta PE Regular"/>
                <a:cs typeface="Trebuchet MS"/>
              </a:rPr>
              <a:t> </a:t>
            </a:r>
            <a:r>
              <a:rPr sz="1500" b="1" i="1" spc="-70" dirty="0">
                <a:solidFill>
                  <a:srgbClr val="FFFFFF"/>
                </a:solidFill>
                <a:latin typeface="Averta PE Regular"/>
                <a:cs typeface="Trebuchet MS"/>
              </a:rPr>
              <a:t>investors</a:t>
            </a:r>
            <a:endParaRPr sz="1500">
              <a:latin typeface="Averta PE Regular"/>
              <a:cs typeface="Trebuchet MS"/>
            </a:endParaRPr>
          </a:p>
        </p:txBody>
      </p:sp>
      <p:sp>
        <p:nvSpPr>
          <p:cNvPr id="44" name="object 12">
            <a:extLst>
              <a:ext uri="{FF2B5EF4-FFF2-40B4-BE49-F238E27FC236}">
                <a16:creationId xmlns:a16="http://schemas.microsoft.com/office/drawing/2014/main" id="{5B3DF54E-B4B2-874D-0735-D37D3AB873F4}"/>
              </a:ext>
            </a:extLst>
          </p:cNvPr>
          <p:cNvSpPr txBox="1"/>
          <p:nvPr/>
        </p:nvSpPr>
        <p:spPr>
          <a:xfrm>
            <a:off x="5236810" y="1084461"/>
            <a:ext cx="1520190" cy="20390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250" i="1" spc="-50" dirty="0">
                <a:solidFill>
                  <a:srgbClr val="FFFFFF"/>
                </a:solidFill>
                <a:latin typeface="Averta PE Regular"/>
                <a:cs typeface="Arial"/>
              </a:rPr>
              <a:t>Strengthening</a:t>
            </a:r>
            <a:r>
              <a:rPr sz="1250" i="1" spc="10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250" i="1" spc="-80" dirty="0">
                <a:solidFill>
                  <a:srgbClr val="FFFFFF"/>
                </a:solidFill>
                <a:latin typeface="Averta PE Regular"/>
                <a:cs typeface="Arial"/>
              </a:rPr>
              <a:t>Europe’s</a:t>
            </a:r>
            <a:endParaRPr sz="1250">
              <a:latin typeface="Averta PE Regular"/>
              <a:cs typeface="Arial"/>
            </a:endParaRPr>
          </a:p>
        </p:txBody>
      </p:sp>
      <p:sp>
        <p:nvSpPr>
          <p:cNvPr id="45" name="object 13">
            <a:extLst>
              <a:ext uri="{FF2B5EF4-FFF2-40B4-BE49-F238E27FC236}">
                <a16:creationId xmlns:a16="http://schemas.microsoft.com/office/drawing/2014/main" id="{79B60485-5FFF-7495-5C68-981BE4056BBA}"/>
              </a:ext>
            </a:extLst>
          </p:cNvPr>
          <p:cNvSpPr txBox="1"/>
          <p:nvPr/>
        </p:nvSpPr>
        <p:spPr>
          <a:xfrm>
            <a:off x="5252745" y="1233393"/>
            <a:ext cx="1452880" cy="20390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250" i="1" spc="-25" dirty="0">
                <a:solidFill>
                  <a:srgbClr val="FFFFFF"/>
                </a:solidFill>
                <a:latin typeface="Averta PE Regular"/>
                <a:cs typeface="Arial"/>
              </a:rPr>
              <a:t>innovation</a:t>
            </a:r>
            <a:r>
              <a:rPr sz="1250" i="1" spc="5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1250" i="1" spc="-55" dirty="0">
                <a:solidFill>
                  <a:srgbClr val="FFFFFF"/>
                </a:solidFill>
                <a:latin typeface="Averta PE Regular"/>
                <a:cs typeface="Arial"/>
              </a:rPr>
              <a:t>ecosystem</a:t>
            </a:r>
            <a:endParaRPr sz="1250">
              <a:latin typeface="Averta PE Regular"/>
              <a:cs typeface="Arial"/>
            </a:endParaRPr>
          </a:p>
        </p:txBody>
      </p:sp>
      <p:sp>
        <p:nvSpPr>
          <p:cNvPr id="46" name="object 14">
            <a:extLst>
              <a:ext uri="{FF2B5EF4-FFF2-40B4-BE49-F238E27FC236}">
                <a16:creationId xmlns:a16="http://schemas.microsoft.com/office/drawing/2014/main" id="{57CB1A04-B4CD-AB67-27C3-621DC2B39054}"/>
              </a:ext>
            </a:extLst>
          </p:cNvPr>
          <p:cNvSpPr/>
          <p:nvPr/>
        </p:nvSpPr>
        <p:spPr>
          <a:xfrm>
            <a:off x="7280592" y="986549"/>
            <a:ext cx="2357120" cy="2537460"/>
          </a:xfrm>
          <a:custGeom>
            <a:avLst/>
            <a:gdLst/>
            <a:ahLst/>
            <a:cxnLst/>
            <a:rect l="l" t="t" r="r" b="b"/>
            <a:pathLst>
              <a:path w="2357120" h="2537459">
                <a:moveTo>
                  <a:pt x="2357077" y="0"/>
                </a:moveTo>
                <a:lnTo>
                  <a:pt x="0" y="0"/>
                </a:lnTo>
                <a:lnTo>
                  <a:pt x="0" y="2537107"/>
                </a:lnTo>
                <a:lnTo>
                  <a:pt x="2357077" y="2537107"/>
                </a:lnTo>
                <a:lnTo>
                  <a:pt x="23570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47" name="object 15">
            <a:extLst>
              <a:ext uri="{FF2B5EF4-FFF2-40B4-BE49-F238E27FC236}">
                <a16:creationId xmlns:a16="http://schemas.microsoft.com/office/drawing/2014/main" id="{EA6D8B26-78BE-CDD5-B49E-C75494D2E050}"/>
              </a:ext>
            </a:extLst>
          </p:cNvPr>
          <p:cNvSpPr txBox="1"/>
          <p:nvPr/>
        </p:nvSpPr>
        <p:spPr>
          <a:xfrm>
            <a:off x="9227609" y="1519850"/>
            <a:ext cx="1435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endParaRPr sz="1800">
              <a:latin typeface="Averta PE Regular"/>
              <a:cs typeface="Arial"/>
            </a:endParaRPr>
          </a:p>
        </p:txBody>
      </p:sp>
      <p:grpSp>
        <p:nvGrpSpPr>
          <p:cNvPr id="48" name="object 16">
            <a:extLst>
              <a:ext uri="{FF2B5EF4-FFF2-40B4-BE49-F238E27FC236}">
                <a16:creationId xmlns:a16="http://schemas.microsoft.com/office/drawing/2014/main" id="{F1CFBA4D-20F6-19C0-40CE-B76892572BB2}"/>
              </a:ext>
            </a:extLst>
          </p:cNvPr>
          <p:cNvGrpSpPr/>
          <p:nvPr/>
        </p:nvGrpSpPr>
        <p:grpSpPr>
          <a:xfrm>
            <a:off x="7694277" y="1261850"/>
            <a:ext cx="1487170" cy="921385"/>
            <a:chOff x="5524623" y="10949058"/>
            <a:chExt cx="1487170" cy="921385"/>
          </a:xfrm>
        </p:grpSpPr>
        <p:sp>
          <p:nvSpPr>
            <p:cNvPr id="49" name="object 17">
              <a:extLst>
                <a:ext uri="{FF2B5EF4-FFF2-40B4-BE49-F238E27FC236}">
                  <a16:creationId xmlns:a16="http://schemas.microsoft.com/office/drawing/2014/main" id="{59CE8938-B972-7B54-51D1-22614269CC35}"/>
                </a:ext>
              </a:extLst>
            </p:cNvPr>
            <p:cNvSpPr/>
            <p:nvPr/>
          </p:nvSpPr>
          <p:spPr>
            <a:xfrm>
              <a:off x="5878296" y="11340921"/>
              <a:ext cx="1133475" cy="529590"/>
            </a:xfrm>
            <a:custGeom>
              <a:avLst/>
              <a:gdLst/>
              <a:ahLst/>
              <a:cxnLst/>
              <a:rect l="l" t="t" r="r" b="b"/>
              <a:pathLst>
                <a:path w="1133475" h="529590">
                  <a:moveTo>
                    <a:pt x="433527" y="484517"/>
                  </a:moveTo>
                  <a:lnTo>
                    <a:pt x="357009" y="382511"/>
                  </a:lnTo>
                  <a:lnTo>
                    <a:pt x="341426" y="391490"/>
                  </a:lnTo>
                  <a:lnTo>
                    <a:pt x="325145" y="398068"/>
                  </a:lnTo>
                  <a:lnTo>
                    <a:pt x="308292" y="402132"/>
                  </a:lnTo>
                  <a:lnTo>
                    <a:pt x="291020" y="403517"/>
                  </a:lnTo>
                  <a:lnTo>
                    <a:pt x="261734" y="400075"/>
                  </a:lnTo>
                  <a:lnTo>
                    <a:pt x="236258" y="389534"/>
                  </a:lnTo>
                  <a:lnTo>
                    <a:pt x="215277" y="371551"/>
                  </a:lnTo>
                  <a:lnTo>
                    <a:pt x="199504" y="345744"/>
                  </a:lnTo>
                  <a:lnTo>
                    <a:pt x="336765" y="345744"/>
                  </a:lnTo>
                  <a:lnTo>
                    <a:pt x="336765" y="282003"/>
                  </a:lnTo>
                  <a:lnTo>
                    <a:pt x="186016" y="282003"/>
                  </a:lnTo>
                  <a:lnTo>
                    <a:pt x="186016" y="254254"/>
                  </a:lnTo>
                  <a:lnTo>
                    <a:pt x="186753" y="247497"/>
                  </a:lnTo>
                  <a:lnTo>
                    <a:pt x="336765" y="247497"/>
                  </a:lnTo>
                  <a:lnTo>
                    <a:pt x="336765" y="183743"/>
                  </a:lnTo>
                  <a:lnTo>
                    <a:pt x="201752" y="183743"/>
                  </a:lnTo>
                  <a:lnTo>
                    <a:pt x="218973" y="157670"/>
                  </a:lnTo>
                  <a:lnTo>
                    <a:pt x="240474" y="140525"/>
                  </a:lnTo>
                  <a:lnTo>
                    <a:pt x="264934" y="131114"/>
                  </a:lnTo>
                  <a:lnTo>
                    <a:pt x="291020" y="128244"/>
                  </a:lnTo>
                  <a:lnTo>
                    <a:pt x="307009" y="129476"/>
                  </a:lnTo>
                  <a:lnTo>
                    <a:pt x="322237" y="133032"/>
                  </a:lnTo>
                  <a:lnTo>
                    <a:pt x="336473" y="138696"/>
                  </a:lnTo>
                  <a:lnTo>
                    <a:pt x="349504" y="146253"/>
                  </a:lnTo>
                  <a:lnTo>
                    <a:pt x="430530" y="45745"/>
                  </a:lnTo>
                  <a:lnTo>
                    <a:pt x="396392" y="26174"/>
                  </a:lnTo>
                  <a:lnTo>
                    <a:pt x="361048" y="12369"/>
                  </a:lnTo>
                  <a:lnTo>
                    <a:pt x="325577" y="4191"/>
                  </a:lnTo>
                  <a:lnTo>
                    <a:pt x="291020" y="1498"/>
                  </a:lnTo>
                  <a:lnTo>
                    <a:pt x="238467" y="5524"/>
                  </a:lnTo>
                  <a:lnTo>
                    <a:pt x="191579" y="17424"/>
                  </a:lnTo>
                  <a:lnTo>
                    <a:pt x="150596" y="36855"/>
                  </a:lnTo>
                  <a:lnTo>
                    <a:pt x="115722" y="63525"/>
                  </a:lnTo>
                  <a:lnTo>
                    <a:pt x="87223" y="97104"/>
                  </a:lnTo>
                  <a:lnTo>
                    <a:pt x="65316" y="137287"/>
                  </a:lnTo>
                  <a:lnTo>
                    <a:pt x="50253" y="183743"/>
                  </a:lnTo>
                  <a:lnTo>
                    <a:pt x="0" y="183743"/>
                  </a:lnTo>
                  <a:lnTo>
                    <a:pt x="0" y="247497"/>
                  </a:lnTo>
                  <a:lnTo>
                    <a:pt x="42011" y="247497"/>
                  </a:lnTo>
                  <a:lnTo>
                    <a:pt x="41249" y="254254"/>
                  </a:lnTo>
                  <a:lnTo>
                    <a:pt x="41249" y="282003"/>
                  </a:lnTo>
                  <a:lnTo>
                    <a:pt x="0" y="282003"/>
                  </a:lnTo>
                  <a:lnTo>
                    <a:pt x="0" y="345744"/>
                  </a:lnTo>
                  <a:lnTo>
                    <a:pt x="48755" y="345744"/>
                  </a:lnTo>
                  <a:lnTo>
                    <a:pt x="64973" y="397256"/>
                  </a:lnTo>
                  <a:lnTo>
                    <a:pt x="89103" y="439585"/>
                  </a:lnTo>
                  <a:lnTo>
                    <a:pt x="120091" y="473189"/>
                  </a:lnTo>
                  <a:lnTo>
                    <a:pt x="156857" y="498513"/>
                  </a:lnTo>
                  <a:lnTo>
                    <a:pt x="198310" y="516039"/>
                  </a:lnTo>
                  <a:lnTo>
                    <a:pt x="243395" y="526224"/>
                  </a:lnTo>
                  <a:lnTo>
                    <a:pt x="291020" y="529513"/>
                  </a:lnTo>
                  <a:lnTo>
                    <a:pt x="331317" y="526275"/>
                  </a:lnTo>
                  <a:lnTo>
                    <a:pt x="368731" y="517144"/>
                  </a:lnTo>
                  <a:lnTo>
                    <a:pt x="402920" y="502932"/>
                  </a:lnTo>
                  <a:lnTo>
                    <a:pt x="433527" y="484517"/>
                  </a:lnTo>
                  <a:close/>
                </a:path>
                <a:path w="1133475" h="529590">
                  <a:moveTo>
                    <a:pt x="719302" y="7493"/>
                  </a:moveTo>
                  <a:lnTo>
                    <a:pt x="609041" y="7493"/>
                  </a:lnTo>
                  <a:lnTo>
                    <a:pt x="441794" y="124498"/>
                  </a:lnTo>
                  <a:lnTo>
                    <a:pt x="507784" y="227990"/>
                  </a:lnTo>
                  <a:lnTo>
                    <a:pt x="578294" y="175501"/>
                  </a:lnTo>
                  <a:lnTo>
                    <a:pt x="578294" y="522770"/>
                  </a:lnTo>
                  <a:lnTo>
                    <a:pt x="719302" y="522770"/>
                  </a:lnTo>
                  <a:lnTo>
                    <a:pt x="719302" y="7493"/>
                  </a:lnTo>
                  <a:close/>
                </a:path>
                <a:path w="1133475" h="529590">
                  <a:moveTo>
                    <a:pt x="1133335" y="397510"/>
                  </a:moveTo>
                  <a:lnTo>
                    <a:pt x="981824" y="397510"/>
                  </a:lnTo>
                  <a:lnTo>
                    <a:pt x="980338" y="395262"/>
                  </a:lnTo>
                  <a:lnTo>
                    <a:pt x="1044829" y="328498"/>
                  </a:lnTo>
                  <a:lnTo>
                    <a:pt x="1087704" y="279285"/>
                  </a:lnTo>
                  <a:lnTo>
                    <a:pt x="1113269" y="237375"/>
                  </a:lnTo>
                  <a:lnTo>
                    <a:pt x="1125613" y="197713"/>
                  </a:lnTo>
                  <a:lnTo>
                    <a:pt x="1128826" y="155244"/>
                  </a:lnTo>
                  <a:lnTo>
                    <a:pt x="1122464" y="110159"/>
                  </a:lnTo>
                  <a:lnTo>
                    <a:pt x="1104684" y="71996"/>
                  </a:lnTo>
                  <a:lnTo>
                    <a:pt x="1077455" y="41338"/>
                  </a:lnTo>
                  <a:lnTo>
                    <a:pt x="1042720" y="18745"/>
                  </a:lnTo>
                  <a:lnTo>
                    <a:pt x="1002436" y="4775"/>
                  </a:lnTo>
                  <a:lnTo>
                    <a:pt x="958583" y="0"/>
                  </a:lnTo>
                  <a:lnTo>
                    <a:pt x="896277" y="7848"/>
                  </a:lnTo>
                  <a:lnTo>
                    <a:pt x="846074" y="29057"/>
                  </a:lnTo>
                  <a:lnTo>
                    <a:pt x="807123" y="60109"/>
                  </a:lnTo>
                  <a:lnTo>
                    <a:pt x="778573" y="97497"/>
                  </a:lnTo>
                  <a:lnTo>
                    <a:pt x="877570" y="168744"/>
                  </a:lnTo>
                  <a:lnTo>
                    <a:pt x="894054" y="150075"/>
                  </a:lnTo>
                  <a:lnTo>
                    <a:pt x="910945" y="137528"/>
                  </a:lnTo>
                  <a:lnTo>
                    <a:pt x="928408" y="130454"/>
                  </a:lnTo>
                  <a:lnTo>
                    <a:pt x="946569" y="128244"/>
                  </a:lnTo>
                  <a:lnTo>
                    <a:pt x="963256" y="131457"/>
                  </a:lnTo>
                  <a:lnTo>
                    <a:pt x="976579" y="140436"/>
                  </a:lnTo>
                  <a:lnTo>
                    <a:pt x="985380" y="154190"/>
                  </a:lnTo>
                  <a:lnTo>
                    <a:pt x="988568" y="171754"/>
                  </a:lnTo>
                  <a:lnTo>
                    <a:pt x="985126" y="196253"/>
                  </a:lnTo>
                  <a:lnTo>
                    <a:pt x="974509" y="220408"/>
                  </a:lnTo>
                  <a:lnTo>
                    <a:pt x="956310" y="246100"/>
                  </a:lnTo>
                  <a:lnTo>
                    <a:pt x="930084" y="275247"/>
                  </a:lnTo>
                  <a:lnTo>
                    <a:pt x="783831" y="432765"/>
                  </a:lnTo>
                  <a:lnTo>
                    <a:pt x="785329" y="522757"/>
                  </a:lnTo>
                  <a:lnTo>
                    <a:pt x="1133335" y="522757"/>
                  </a:lnTo>
                  <a:lnTo>
                    <a:pt x="1133335" y="39751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50" name="object 18">
              <a:extLst>
                <a:ext uri="{FF2B5EF4-FFF2-40B4-BE49-F238E27FC236}">
                  <a16:creationId xmlns:a16="http://schemas.microsoft.com/office/drawing/2014/main" id="{74CAE895-A254-8E86-AB65-A870E7E9F997}"/>
                </a:ext>
              </a:extLst>
            </p:cNvPr>
            <p:cNvSpPr/>
            <p:nvPr/>
          </p:nvSpPr>
          <p:spPr>
            <a:xfrm>
              <a:off x="5524623" y="10949058"/>
              <a:ext cx="779145" cy="542290"/>
            </a:xfrm>
            <a:custGeom>
              <a:avLst/>
              <a:gdLst/>
              <a:ahLst/>
              <a:cxnLst/>
              <a:rect l="l" t="t" r="r" b="b"/>
              <a:pathLst>
                <a:path w="779145" h="542290">
                  <a:moveTo>
                    <a:pt x="764290" y="78"/>
                  </a:moveTo>
                  <a:lnTo>
                    <a:pt x="583409" y="0"/>
                  </a:lnTo>
                  <a:lnTo>
                    <a:pt x="575793" y="7616"/>
                  </a:lnTo>
                  <a:lnTo>
                    <a:pt x="575793" y="26250"/>
                  </a:lnTo>
                  <a:lnTo>
                    <a:pt x="583418" y="33867"/>
                  </a:lnTo>
                  <a:lnTo>
                    <a:pt x="721193" y="33867"/>
                  </a:lnTo>
                  <a:lnTo>
                    <a:pt x="457240" y="297811"/>
                  </a:lnTo>
                  <a:lnTo>
                    <a:pt x="350712" y="191205"/>
                  </a:lnTo>
                  <a:lnTo>
                    <a:pt x="345107" y="187487"/>
                  </a:lnTo>
                  <a:lnTo>
                    <a:pt x="338727" y="186248"/>
                  </a:lnTo>
                  <a:lnTo>
                    <a:pt x="332348" y="187487"/>
                  </a:lnTo>
                  <a:lnTo>
                    <a:pt x="326749" y="191205"/>
                  </a:lnTo>
                  <a:lnTo>
                    <a:pt x="4956" y="512997"/>
                  </a:lnTo>
                  <a:lnTo>
                    <a:pt x="1239" y="518596"/>
                  </a:lnTo>
                  <a:lnTo>
                    <a:pt x="0" y="524975"/>
                  </a:lnTo>
                  <a:lnTo>
                    <a:pt x="1239" y="531356"/>
                  </a:lnTo>
                  <a:lnTo>
                    <a:pt x="4965" y="536943"/>
                  </a:lnTo>
                  <a:lnTo>
                    <a:pt x="8269" y="540247"/>
                  </a:lnTo>
                  <a:lnTo>
                    <a:pt x="12581" y="541939"/>
                  </a:lnTo>
                  <a:lnTo>
                    <a:pt x="21224" y="541939"/>
                  </a:lnTo>
                  <a:lnTo>
                    <a:pt x="25545" y="540247"/>
                  </a:lnTo>
                  <a:lnTo>
                    <a:pt x="338686" y="227184"/>
                  </a:lnTo>
                  <a:lnTo>
                    <a:pt x="445214" y="333712"/>
                  </a:lnTo>
                  <a:lnTo>
                    <a:pt x="450818" y="337430"/>
                  </a:lnTo>
                  <a:lnTo>
                    <a:pt x="457199" y="338669"/>
                  </a:lnTo>
                  <a:lnTo>
                    <a:pt x="463578" y="337430"/>
                  </a:lnTo>
                  <a:lnTo>
                    <a:pt x="469177" y="333712"/>
                  </a:lnTo>
                  <a:lnTo>
                    <a:pt x="745068" y="57830"/>
                  </a:lnTo>
                  <a:lnTo>
                    <a:pt x="745068" y="195517"/>
                  </a:lnTo>
                  <a:lnTo>
                    <a:pt x="752685" y="203142"/>
                  </a:lnTo>
                  <a:lnTo>
                    <a:pt x="771319" y="203142"/>
                  </a:lnTo>
                  <a:lnTo>
                    <a:pt x="778936" y="195517"/>
                  </a:lnTo>
                  <a:lnTo>
                    <a:pt x="778857" y="14646"/>
                  </a:lnTo>
                  <a:lnTo>
                    <a:pt x="769119" y="1516"/>
                  </a:lnTo>
                  <a:lnTo>
                    <a:pt x="764290" y="78"/>
                  </a:lnTo>
                  <a:close/>
                </a:path>
              </a:pathLst>
            </a:custGeom>
            <a:solidFill>
              <a:srgbClr val="CD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51" name="object 19">
            <a:extLst>
              <a:ext uri="{FF2B5EF4-FFF2-40B4-BE49-F238E27FC236}">
                <a16:creationId xmlns:a16="http://schemas.microsoft.com/office/drawing/2014/main" id="{A9368AF5-8A35-FBEF-6560-4AD722DE0785}"/>
              </a:ext>
            </a:extLst>
          </p:cNvPr>
          <p:cNvSpPr txBox="1"/>
          <p:nvPr/>
        </p:nvSpPr>
        <p:spPr>
          <a:xfrm>
            <a:off x="7741006" y="3087145"/>
            <a:ext cx="147383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i="1" dirty="0">
                <a:solidFill>
                  <a:srgbClr val="232729"/>
                </a:solidFill>
                <a:latin typeface="Averta PE Regular"/>
                <a:cs typeface="Arial"/>
              </a:rPr>
              <a:t>with</a:t>
            </a:r>
            <a:r>
              <a:rPr sz="110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100" i="1" spc="-20" dirty="0">
                <a:solidFill>
                  <a:srgbClr val="232729"/>
                </a:solidFill>
                <a:latin typeface="Averta PE Regular"/>
                <a:cs typeface="Arial"/>
              </a:rPr>
              <a:t>a </a:t>
            </a:r>
            <a:r>
              <a:rPr sz="1100" i="1" spc="-30" dirty="0">
                <a:solidFill>
                  <a:srgbClr val="232729"/>
                </a:solidFill>
                <a:latin typeface="Averta PE Regular"/>
                <a:cs typeface="Arial"/>
              </a:rPr>
              <a:t>strong</a:t>
            </a:r>
            <a:r>
              <a:rPr sz="110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100" i="1" spc="-70" dirty="0">
                <a:solidFill>
                  <a:srgbClr val="232729"/>
                </a:solidFill>
                <a:latin typeface="Averta PE Regular"/>
                <a:cs typeface="Arial"/>
              </a:rPr>
              <a:t>presence</a:t>
            </a:r>
            <a:r>
              <a:rPr sz="1100" i="1" spc="-2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100" i="1" spc="-25" dirty="0">
                <a:solidFill>
                  <a:srgbClr val="232729"/>
                </a:solidFill>
                <a:latin typeface="Averta PE Regular"/>
                <a:cs typeface="Arial"/>
              </a:rPr>
              <a:t>of</a:t>
            </a:r>
            <a:endParaRPr sz="1100">
              <a:latin typeface="Averta PE Regular"/>
              <a:cs typeface="Arial"/>
            </a:endParaRPr>
          </a:p>
        </p:txBody>
      </p:sp>
      <p:sp>
        <p:nvSpPr>
          <p:cNvPr id="52" name="object 20">
            <a:extLst>
              <a:ext uri="{FF2B5EF4-FFF2-40B4-BE49-F238E27FC236}">
                <a16:creationId xmlns:a16="http://schemas.microsoft.com/office/drawing/2014/main" id="{8E742725-427D-C6E1-14AC-B7A0F17ECB4D}"/>
              </a:ext>
            </a:extLst>
          </p:cNvPr>
          <p:cNvSpPr txBox="1"/>
          <p:nvPr/>
        </p:nvSpPr>
        <p:spPr>
          <a:xfrm>
            <a:off x="7707630" y="3218547"/>
            <a:ext cx="154051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b="1" i="1" spc="-70" dirty="0">
                <a:solidFill>
                  <a:srgbClr val="232729"/>
                </a:solidFill>
                <a:latin typeface="Averta PE Regular"/>
                <a:cs typeface="Arial"/>
              </a:rPr>
              <a:t>cross-border</a:t>
            </a:r>
            <a:r>
              <a:rPr sz="1100" b="1" i="1" spc="-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100" b="1" i="1" spc="-60" dirty="0">
                <a:solidFill>
                  <a:srgbClr val="232729"/>
                </a:solidFill>
                <a:latin typeface="Averta PE Regular"/>
                <a:cs typeface="Arial"/>
              </a:rPr>
              <a:t>investments</a:t>
            </a:r>
            <a:endParaRPr sz="1100">
              <a:latin typeface="Averta PE Regular"/>
              <a:cs typeface="Arial"/>
            </a:endParaRPr>
          </a:p>
        </p:txBody>
      </p:sp>
      <p:sp>
        <p:nvSpPr>
          <p:cNvPr id="53" name="object 134">
            <a:extLst>
              <a:ext uri="{FF2B5EF4-FFF2-40B4-BE49-F238E27FC236}">
                <a16:creationId xmlns:a16="http://schemas.microsoft.com/office/drawing/2014/main" id="{9DF4F58D-15C1-8F5E-616B-1ACD49E6A1C6}"/>
              </a:ext>
            </a:extLst>
          </p:cNvPr>
          <p:cNvSpPr txBox="1"/>
          <p:nvPr/>
        </p:nvSpPr>
        <p:spPr>
          <a:xfrm>
            <a:off x="3446736" y="1510899"/>
            <a:ext cx="947419" cy="5486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3400" b="1" spc="140" dirty="0">
                <a:solidFill>
                  <a:srgbClr val="543F99"/>
                </a:solidFill>
                <a:latin typeface="Averta PE Regular"/>
                <a:cs typeface="Arial"/>
              </a:rPr>
              <a:t>50%</a:t>
            </a:r>
            <a:endParaRPr sz="3400" dirty="0">
              <a:latin typeface="Averta PE Regular"/>
              <a:cs typeface="Arial"/>
            </a:endParaRPr>
          </a:p>
        </p:txBody>
      </p:sp>
      <p:sp>
        <p:nvSpPr>
          <p:cNvPr id="54" name="object 135">
            <a:extLst>
              <a:ext uri="{FF2B5EF4-FFF2-40B4-BE49-F238E27FC236}">
                <a16:creationId xmlns:a16="http://schemas.microsoft.com/office/drawing/2014/main" id="{1D6CE8EA-8C40-290A-656D-8C8DBC577A44}"/>
              </a:ext>
            </a:extLst>
          </p:cNvPr>
          <p:cNvSpPr txBox="1"/>
          <p:nvPr/>
        </p:nvSpPr>
        <p:spPr>
          <a:xfrm>
            <a:off x="3445443" y="1946629"/>
            <a:ext cx="1088390" cy="160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50" b="1" i="1" spc="-40" dirty="0">
                <a:solidFill>
                  <a:srgbClr val="232729"/>
                </a:solidFill>
                <a:latin typeface="Averta PE Regular"/>
                <a:cs typeface="Arial"/>
              </a:rPr>
              <a:t>employment</a:t>
            </a:r>
            <a:r>
              <a:rPr sz="950" b="1" i="1" spc="-10" dirty="0">
                <a:solidFill>
                  <a:srgbClr val="232729"/>
                </a:solidFill>
                <a:latin typeface="Averta PE Regular"/>
                <a:cs typeface="Arial"/>
              </a:rPr>
              <a:t> growth</a:t>
            </a:r>
            <a:endParaRPr sz="950">
              <a:latin typeface="Averta PE Regular"/>
              <a:cs typeface="Arial"/>
            </a:endParaRPr>
          </a:p>
        </p:txBody>
      </p:sp>
      <p:sp>
        <p:nvSpPr>
          <p:cNvPr id="55" name="object 136">
            <a:extLst>
              <a:ext uri="{FF2B5EF4-FFF2-40B4-BE49-F238E27FC236}">
                <a16:creationId xmlns:a16="http://schemas.microsoft.com/office/drawing/2014/main" id="{83D68AEE-DBF2-BD62-2326-FEDABBDF8AAF}"/>
              </a:ext>
            </a:extLst>
          </p:cNvPr>
          <p:cNvSpPr txBox="1"/>
          <p:nvPr/>
        </p:nvSpPr>
        <p:spPr>
          <a:xfrm>
            <a:off x="3451003" y="2367063"/>
            <a:ext cx="926465" cy="560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3500" b="1" spc="-25" dirty="0">
                <a:solidFill>
                  <a:srgbClr val="543F99"/>
                </a:solidFill>
                <a:latin typeface="Averta PE Regular"/>
                <a:cs typeface="Arial"/>
              </a:rPr>
              <a:t>55%</a:t>
            </a:r>
            <a:endParaRPr sz="3500" dirty="0">
              <a:latin typeface="Averta PE Regular"/>
              <a:cs typeface="Arial"/>
            </a:endParaRPr>
          </a:p>
        </p:txBody>
      </p:sp>
      <p:sp>
        <p:nvSpPr>
          <p:cNvPr id="56" name="object 137">
            <a:extLst>
              <a:ext uri="{FF2B5EF4-FFF2-40B4-BE49-F238E27FC236}">
                <a16:creationId xmlns:a16="http://schemas.microsoft.com/office/drawing/2014/main" id="{B047DC15-3D9A-F249-BB59-1054FDDFD236}"/>
              </a:ext>
            </a:extLst>
          </p:cNvPr>
          <p:cNvSpPr txBox="1"/>
          <p:nvPr/>
        </p:nvSpPr>
        <p:spPr>
          <a:xfrm>
            <a:off x="3449676" y="2813759"/>
            <a:ext cx="837565" cy="160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950" b="1" i="1" spc="-60" dirty="0">
                <a:solidFill>
                  <a:srgbClr val="232729"/>
                </a:solidFill>
                <a:latin typeface="Averta PE Regular"/>
                <a:cs typeface="Arial"/>
              </a:rPr>
              <a:t>revenue</a:t>
            </a:r>
            <a:r>
              <a:rPr sz="950" b="1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b="1" i="1" spc="-10" dirty="0">
                <a:solidFill>
                  <a:srgbClr val="232729"/>
                </a:solidFill>
                <a:latin typeface="Averta PE Regular"/>
                <a:cs typeface="Arial"/>
              </a:rPr>
              <a:t>growth</a:t>
            </a:r>
            <a:endParaRPr sz="950">
              <a:latin typeface="Averta PE Regular"/>
              <a:cs typeface="Arial"/>
            </a:endParaRPr>
          </a:p>
        </p:txBody>
      </p:sp>
      <p:sp>
        <p:nvSpPr>
          <p:cNvPr id="57" name="object 138">
            <a:extLst>
              <a:ext uri="{FF2B5EF4-FFF2-40B4-BE49-F238E27FC236}">
                <a16:creationId xmlns:a16="http://schemas.microsoft.com/office/drawing/2014/main" id="{2FDDB89C-E303-8BA2-2C28-8770F265A347}"/>
              </a:ext>
            </a:extLst>
          </p:cNvPr>
          <p:cNvSpPr txBox="1"/>
          <p:nvPr/>
        </p:nvSpPr>
        <p:spPr>
          <a:xfrm>
            <a:off x="2771321" y="3044026"/>
            <a:ext cx="1640205" cy="23852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900" b="1" i="1" spc="-35" dirty="0">
                <a:solidFill>
                  <a:srgbClr val="232729"/>
                </a:solidFill>
                <a:latin typeface="Averta PE Regular"/>
                <a:cs typeface="Trebuchet MS"/>
              </a:rPr>
              <a:t>within</a:t>
            </a:r>
            <a:r>
              <a:rPr sz="900" b="1" i="1" spc="-95" dirty="0">
                <a:solidFill>
                  <a:srgbClr val="232729"/>
                </a:solidFill>
                <a:latin typeface="Averta PE Regular"/>
                <a:cs typeface="Trebuchet MS"/>
              </a:rPr>
              <a:t> </a:t>
            </a:r>
            <a:r>
              <a:rPr sz="1450" b="1" i="1" spc="-160" dirty="0">
                <a:solidFill>
                  <a:srgbClr val="CD3839"/>
                </a:solidFill>
                <a:latin typeface="Averta PE Regular"/>
                <a:cs typeface="Trebuchet MS"/>
              </a:rPr>
              <a:t>2</a:t>
            </a:r>
            <a:r>
              <a:rPr sz="1450" b="1" i="1" spc="-150" dirty="0">
                <a:solidFill>
                  <a:srgbClr val="CD3839"/>
                </a:solidFill>
                <a:latin typeface="Averta PE Regular"/>
                <a:cs typeface="Trebuchet MS"/>
              </a:rPr>
              <a:t> </a:t>
            </a:r>
            <a:r>
              <a:rPr sz="1450" b="1" i="1" spc="-90" dirty="0">
                <a:solidFill>
                  <a:srgbClr val="CD3839"/>
                </a:solidFill>
                <a:latin typeface="Averta PE Regular"/>
                <a:cs typeface="Trebuchet MS"/>
              </a:rPr>
              <a:t>years</a:t>
            </a:r>
            <a:r>
              <a:rPr sz="1450" b="1" i="1" spc="-254" dirty="0">
                <a:solidFill>
                  <a:srgbClr val="CD3839"/>
                </a:solidFill>
                <a:latin typeface="Averta PE Regular"/>
                <a:cs typeface="Trebuchet MS"/>
              </a:rPr>
              <a:t> </a:t>
            </a:r>
            <a:r>
              <a:rPr sz="900" b="1" i="1" spc="-50" dirty="0">
                <a:solidFill>
                  <a:srgbClr val="232729"/>
                </a:solidFill>
                <a:latin typeface="Averta PE Regular"/>
                <a:cs typeface="Trebuchet MS"/>
              </a:rPr>
              <a:t>of</a:t>
            </a:r>
            <a:r>
              <a:rPr sz="900" b="1" i="1" spc="-95" dirty="0">
                <a:solidFill>
                  <a:srgbClr val="232729"/>
                </a:solidFill>
                <a:latin typeface="Averta PE Regular"/>
                <a:cs typeface="Trebuchet MS"/>
              </a:rPr>
              <a:t> </a:t>
            </a:r>
            <a:r>
              <a:rPr sz="900" b="1" i="1" dirty="0">
                <a:solidFill>
                  <a:srgbClr val="232729"/>
                </a:solidFill>
                <a:latin typeface="Averta PE Regular"/>
                <a:cs typeface="Trebuchet MS"/>
              </a:rPr>
              <a:t>EIC</a:t>
            </a:r>
            <a:r>
              <a:rPr sz="900" b="1" i="1" spc="-90" dirty="0">
                <a:solidFill>
                  <a:srgbClr val="232729"/>
                </a:solidFill>
                <a:latin typeface="Averta PE Regular"/>
                <a:cs typeface="Trebuchet MS"/>
              </a:rPr>
              <a:t> </a:t>
            </a:r>
            <a:r>
              <a:rPr sz="900" b="1" i="1" spc="-20" dirty="0">
                <a:solidFill>
                  <a:srgbClr val="232729"/>
                </a:solidFill>
                <a:latin typeface="Averta PE Regular"/>
                <a:cs typeface="Trebuchet MS"/>
              </a:rPr>
              <a:t>support</a:t>
            </a:r>
            <a:endParaRPr sz="900">
              <a:latin typeface="Averta PE Regular"/>
              <a:cs typeface="Trebuchet MS"/>
            </a:endParaRPr>
          </a:p>
        </p:txBody>
      </p:sp>
      <p:grpSp>
        <p:nvGrpSpPr>
          <p:cNvPr id="58" name="object 139">
            <a:extLst>
              <a:ext uri="{FF2B5EF4-FFF2-40B4-BE49-F238E27FC236}">
                <a16:creationId xmlns:a16="http://schemas.microsoft.com/office/drawing/2014/main" id="{9B6258C1-2605-684E-7A59-79150B3AE29C}"/>
              </a:ext>
            </a:extLst>
          </p:cNvPr>
          <p:cNvGrpSpPr/>
          <p:nvPr/>
        </p:nvGrpSpPr>
        <p:grpSpPr>
          <a:xfrm>
            <a:off x="2774820" y="1496195"/>
            <a:ext cx="579755" cy="576580"/>
            <a:chOff x="605166" y="11183403"/>
            <a:chExt cx="579755" cy="576580"/>
          </a:xfrm>
        </p:grpSpPr>
        <p:sp>
          <p:nvSpPr>
            <p:cNvPr id="59" name="object 140">
              <a:extLst>
                <a:ext uri="{FF2B5EF4-FFF2-40B4-BE49-F238E27FC236}">
                  <a16:creationId xmlns:a16="http://schemas.microsoft.com/office/drawing/2014/main" id="{4826559D-2B25-F7E5-5751-26B4DABCE976}"/>
                </a:ext>
              </a:extLst>
            </p:cNvPr>
            <p:cNvSpPr/>
            <p:nvPr/>
          </p:nvSpPr>
          <p:spPr>
            <a:xfrm>
              <a:off x="605166" y="11294114"/>
              <a:ext cx="579755" cy="465455"/>
            </a:xfrm>
            <a:custGeom>
              <a:avLst/>
              <a:gdLst/>
              <a:ahLst/>
              <a:cxnLst/>
              <a:rect l="l" t="t" r="r" b="b"/>
              <a:pathLst>
                <a:path w="579755" h="465454">
                  <a:moveTo>
                    <a:pt x="21403" y="0"/>
                  </a:moveTo>
                  <a:lnTo>
                    <a:pt x="13071" y="1682"/>
                  </a:lnTo>
                  <a:lnTo>
                    <a:pt x="6267" y="6271"/>
                  </a:lnTo>
                  <a:lnTo>
                    <a:pt x="1681" y="13074"/>
                  </a:lnTo>
                  <a:lnTo>
                    <a:pt x="0" y="21403"/>
                  </a:lnTo>
                  <a:lnTo>
                    <a:pt x="0" y="29677"/>
                  </a:lnTo>
                  <a:lnTo>
                    <a:pt x="4671" y="36829"/>
                  </a:lnTo>
                  <a:lnTo>
                    <a:pt x="11955" y="40625"/>
                  </a:lnTo>
                  <a:lnTo>
                    <a:pt x="12191" y="41019"/>
                  </a:lnTo>
                  <a:lnTo>
                    <a:pt x="12191" y="452563"/>
                  </a:lnTo>
                  <a:lnTo>
                    <a:pt x="12752" y="453124"/>
                  </a:lnTo>
                  <a:lnTo>
                    <a:pt x="538468" y="453124"/>
                  </a:lnTo>
                  <a:lnTo>
                    <a:pt x="538862" y="453387"/>
                  </a:lnTo>
                  <a:lnTo>
                    <a:pt x="542657" y="460653"/>
                  </a:lnTo>
                  <a:lnTo>
                    <a:pt x="549809" y="465316"/>
                  </a:lnTo>
                  <a:lnTo>
                    <a:pt x="558075" y="465316"/>
                  </a:lnTo>
                  <a:lnTo>
                    <a:pt x="566407" y="463635"/>
                  </a:lnTo>
                  <a:lnTo>
                    <a:pt x="573210" y="459048"/>
                  </a:lnTo>
                  <a:lnTo>
                    <a:pt x="577797" y="452245"/>
                  </a:lnTo>
                  <a:lnTo>
                    <a:pt x="579478" y="443913"/>
                  </a:lnTo>
                  <a:lnTo>
                    <a:pt x="577797" y="435584"/>
                  </a:lnTo>
                  <a:lnTo>
                    <a:pt x="577225" y="434736"/>
                  </a:lnTo>
                  <a:lnTo>
                    <a:pt x="61029" y="434736"/>
                  </a:lnTo>
                  <a:lnTo>
                    <a:pt x="60468" y="434175"/>
                  </a:lnTo>
                  <a:lnTo>
                    <a:pt x="60468" y="369964"/>
                  </a:lnTo>
                  <a:lnTo>
                    <a:pt x="59907" y="369403"/>
                  </a:lnTo>
                  <a:lnTo>
                    <a:pt x="37355" y="369403"/>
                  </a:lnTo>
                  <a:lnTo>
                    <a:pt x="36781" y="368281"/>
                  </a:lnTo>
                  <a:lnTo>
                    <a:pt x="76964" y="311467"/>
                  </a:lnTo>
                  <a:lnTo>
                    <a:pt x="77437" y="310775"/>
                  </a:lnTo>
                  <a:lnTo>
                    <a:pt x="143700" y="310775"/>
                  </a:lnTo>
                  <a:lnTo>
                    <a:pt x="143708" y="258974"/>
                  </a:lnTo>
                  <a:lnTo>
                    <a:pt x="143147" y="258413"/>
                  </a:lnTo>
                  <a:lnTo>
                    <a:pt x="31167" y="258413"/>
                  </a:lnTo>
                  <a:lnTo>
                    <a:pt x="30606" y="257852"/>
                  </a:lnTo>
                  <a:lnTo>
                    <a:pt x="30606" y="41019"/>
                  </a:lnTo>
                  <a:lnTo>
                    <a:pt x="30878" y="40625"/>
                  </a:lnTo>
                  <a:lnTo>
                    <a:pt x="38135" y="36829"/>
                  </a:lnTo>
                  <a:lnTo>
                    <a:pt x="42807" y="29677"/>
                  </a:lnTo>
                  <a:lnTo>
                    <a:pt x="42807" y="21403"/>
                  </a:lnTo>
                  <a:lnTo>
                    <a:pt x="41125" y="13074"/>
                  </a:lnTo>
                  <a:lnTo>
                    <a:pt x="36539" y="6271"/>
                  </a:lnTo>
                  <a:lnTo>
                    <a:pt x="29736" y="1682"/>
                  </a:lnTo>
                  <a:lnTo>
                    <a:pt x="21403" y="0"/>
                  </a:lnTo>
                  <a:close/>
                </a:path>
                <a:path w="579755" h="465454">
                  <a:moveTo>
                    <a:pt x="143700" y="310775"/>
                  </a:moveTo>
                  <a:lnTo>
                    <a:pt x="78480" y="310775"/>
                  </a:lnTo>
                  <a:lnTo>
                    <a:pt x="118597" y="367457"/>
                  </a:lnTo>
                  <a:lnTo>
                    <a:pt x="119149" y="368281"/>
                  </a:lnTo>
                  <a:lnTo>
                    <a:pt x="118562" y="369403"/>
                  </a:lnTo>
                  <a:lnTo>
                    <a:pt x="96045" y="369403"/>
                  </a:lnTo>
                  <a:lnTo>
                    <a:pt x="95484" y="369964"/>
                  </a:lnTo>
                  <a:lnTo>
                    <a:pt x="95484" y="434175"/>
                  </a:lnTo>
                  <a:lnTo>
                    <a:pt x="94923" y="434736"/>
                  </a:lnTo>
                  <a:lnTo>
                    <a:pt x="144269" y="434736"/>
                  </a:lnTo>
                  <a:lnTo>
                    <a:pt x="143708" y="434175"/>
                  </a:lnTo>
                  <a:lnTo>
                    <a:pt x="143700" y="310775"/>
                  </a:lnTo>
                  <a:close/>
                </a:path>
                <a:path w="579755" h="465454">
                  <a:moveTo>
                    <a:pt x="293262" y="139571"/>
                  </a:moveTo>
                  <a:lnTo>
                    <a:pt x="169143" y="139571"/>
                  </a:lnTo>
                  <a:lnTo>
                    <a:pt x="162202" y="147126"/>
                  </a:lnTo>
                  <a:lnTo>
                    <a:pt x="162175" y="434175"/>
                  </a:lnTo>
                  <a:lnTo>
                    <a:pt x="161614" y="434736"/>
                  </a:lnTo>
                  <a:lnTo>
                    <a:pt x="211092" y="434736"/>
                  </a:lnTo>
                  <a:lnTo>
                    <a:pt x="210531" y="434175"/>
                  </a:lnTo>
                  <a:lnTo>
                    <a:pt x="210531" y="251121"/>
                  </a:lnTo>
                  <a:lnTo>
                    <a:pt x="209970" y="250560"/>
                  </a:lnTo>
                  <a:lnTo>
                    <a:pt x="187418" y="250560"/>
                  </a:lnTo>
                  <a:lnTo>
                    <a:pt x="186831" y="249412"/>
                  </a:lnTo>
                  <a:lnTo>
                    <a:pt x="187418" y="248614"/>
                  </a:lnTo>
                  <a:lnTo>
                    <a:pt x="227027" y="192624"/>
                  </a:lnTo>
                  <a:lnTo>
                    <a:pt x="227500" y="191932"/>
                  </a:lnTo>
                  <a:lnTo>
                    <a:pt x="293828" y="191932"/>
                  </a:lnTo>
                  <a:lnTo>
                    <a:pt x="293823" y="140132"/>
                  </a:lnTo>
                  <a:lnTo>
                    <a:pt x="293262" y="139571"/>
                  </a:lnTo>
                  <a:close/>
                </a:path>
                <a:path w="579755" h="465454">
                  <a:moveTo>
                    <a:pt x="293828" y="191932"/>
                  </a:moveTo>
                  <a:lnTo>
                    <a:pt x="228543" y="191932"/>
                  </a:lnTo>
                  <a:lnTo>
                    <a:pt x="268642" y="248614"/>
                  </a:lnTo>
                  <a:lnTo>
                    <a:pt x="269185" y="249412"/>
                  </a:lnTo>
                  <a:lnTo>
                    <a:pt x="268584" y="250560"/>
                  </a:lnTo>
                  <a:lnTo>
                    <a:pt x="246055" y="250560"/>
                  </a:lnTo>
                  <a:lnTo>
                    <a:pt x="245520" y="251121"/>
                  </a:lnTo>
                  <a:lnTo>
                    <a:pt x="245494" y="434175"/>
                  </a:lnTo>
                  <a:lnTo>
                    <a:pt x="244933" y="434736"/>
                  </a:lnTo>
                  <a:lnTo>
                    <a:pt x="294437" y="434736"/>
                  </a:lnTo>
                  <a:lnTo>
                    <a:pt x="293876" y="434175"/>
                  </a:lnTo>
                  <a:lnTo>
                    <a:pt x="293828" y="191932"/>
                  </a:lnTo>
                  <a:close/>
                </a:path>
                <a:path w="579755" h="465454">
                  <a:moveTo>
                    <a:pt x="436892" y="20711"/>
                  </a:moveTo>
                  <a:lnTo>
                    <a:pt x="319180" y="20711"/>
                  </a:lnTo>
                  <a:lnTo>
                    <a:pt x="312238" y="28292"/>
                  </a:lnTo>
                  <a:lnTo>
                    <a:pt x="312238" y="434175"/>
                  </a:lnTo>
                  <a:lnTo>
                    <a:pt x="311677" y="434736"/>
                  </a:lnTo>
                  <a:lnTo>
                    <a:pt x="361129" y="434736"/>
                  </a:lnTo>
                  <a:lnTo>
                    <a:pt x="360568" y="434175"/>
                  </a:lnTo>
                  <a:lnTo>
                    <a:pt x="360568" y="132287"/>
                  </a:lnTo>
                  <a:lnTo>
                    <a:pt x="360007" y="131726"/>
                  </a:lnTo>
                  <a:lnTo>
                    <a:pt x="337455" y="131726"/>
                  </a:lnTo>
                  <a:lnTo>
                    <a:pt x="336872" y="130587"/>
                  </a:lnTo>
                  <a:lnTo>
                    <a:pt x="377536" y="73098"/>
                  </a:lnTo>
                  <a:lnTo>
                    <a:pt x="443834" y="73098"/>
                  </a:lnTo>
                  <a:lnTo>
                    <a:pt x="443834" y="28292"/>
                  </a:lnTo>
                  <a:lnTo>
                    <a:pt x="436892" y="20711"/>
                  </a:lnTo>
                  <a:close/>
                </a:path>
                <a:path w="579755" h="465454">
                  <a:moveTo>
                    <a:pt x="443834" y="73098"/>
                  </a:moveTo>
                  <a:lnTo>
                    <a:pt x="378579" y="73098"/>
                  </a:lnTo>
                  <a:lnTo>
                    <a:pt x="418679" y="129781"/>
                  </a:lnTo>
                  <a:lnTo>
                    <a:pt x="419222" y="130587"/>
                  </a:lnTo>
                  <a:lnTo>
                    <a:pt x="418621" y="131726"/>
                  </a:lnTo>
                  <a:lnTo>
                    <a:pt x="396083" y="131726"/>
                  </a:lnTo>
                  <a:lnTo>
                    <a:pt x="395548" y="132287"/>
                  </a:lnTo>
                  <a:lnTo>
                    <a:pt x="395522" y="434175"/>
                  </a:lnTo>
                  <a:lnTo>
                    <a:pt x="394970" y="434736"/>
                  </a:lnTo>
                  <a:lnTo>
                    <a:pt x="444421" y="434736"/>
                  </a:lnTo>
                  <a:lnTo>
                    <a:pt x="443860" y="434175"/>
                  </a:lnTo>
                  <a:lnTo>
                    <a:pt x="443834" y="73098"/>
                  </a:lnTo>
                  <a:close/>
                </a:path>
                <a:path w="579755" h="465454">
                  <a:moveTo>
                    <a:pt x="558075" y="422509"/>
                  </a:moveTo>
                  <a:lnTo>
                    <a:pt x="549809" y="422509"/>
                  </a:lnTo>
                  <a:lnTo>
                    <a:pt x="542657" y="427180"/>
                  </a:lnTo>
                  <a:lnTo>
                    <a:pt x="538862" y="434473"/>
                  </a:lnTo>
                  <a:lnTo>
                    <a:pt x="538424" y="434736"/>
                  </a:lnTo>
                  <a:lnTo>
                    <a:pt x="577225" y="434736"/>
                  </a:lnTo>
                  <a:lnTo>
                    <a:pt x="573210" y="428780"/>
                  </a:lnTo>
                  <a:lnTo>
                    <a:pt x="566407" y="424192"/>
                  </a:lnTo>
                  <a:lnTo>
                    <a:pt x="558075" y="422509"/>
                  </a:lnTo>
                  <a:close/>
                </a:path>
              </a:pathLst>
            </a:custGeom>
            <a:solidFill>
              <a:srgbClr val="CD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60" name="object 141">
              <a:extLst>
                <a:ext uri="{FF2B5EF4-FFF2-40B4-BE49-F238E27FC236}">
                  <a16:creationId xmlns:a16="http://schemas.microsoft.com/office/drawing/2014/main" id="{49B55FD5-3FF9-B291-9E7D-C2627E7E5256}"/>
                </a:ext>
              </a:extLst>
            </p:cNvPr>
            <p:cNvSpPr/>
            <p:nvPr/>
          </p:nvSpPr>
          <p:spPr>
            <a:xfrm>
              <a:off x="660222" y="11183403"/>
              <a:ext cx="353060" cy="344170"/>
            </a:xfrm>
            <a:custGeom>
              <a:avLst/>
              <a:gdLst/>
              <a:ahLst/>
              <a:cxnLst/>
              <a:rect l="l" t="t" r="r" b="b"/>
              <a:pathLst>
                <a:path w="353059" h="344170">
                  <a:moveTo>
                    <a:pt x="50825" y="257136"/>
                  </a:moveTo>
                  <a:lnTo>
                    <a:pt x="49174" y="248996"/>
                  </a:lnTo>
                  <a:lnTo>
                    <a:pt x="48615" y="248170"/>
                  </a:lnTo>
                  <a:lnTo>
                    <a:pt x="44691" y="242341"/>
                  </a:lnTo>
                  <a:lnTo>
                    <a:pt x="38874" y="238429"/>
                  </a:lnTo>
                  <a:lnTo>
                    <a:pt x="38874" y="252183"/>
                  </a:lnTo>
                  <a:lnTo>
                    <a:pt x="38874" y="262102"/>
                  </a:lnTo>
                  <a:lnTo>
                    <a:pt x="34861" y="266103"/>
                  </a:lnTo>
                  <a:lnTo>
                    <a:pt x="24930" y="266103"/>
                  </a:lnTo>
                  <a:lnTo>
                    <a:pt x="20929" y="262102"/>
                  </a:lnTo>
                  <a:lnTo>
                    <a:pt x="20929" y="252183"/>
                  </a:lnTo>
                  <a:lnTo>
                    <a:pt x="24930" y="248170"/>
                  </a:lnTo>
                  <a:lnTo>
                    <a:pt x="34861" y="248170"/>
                  </a:lnTo>
                  <a:lnTo>
                    <a:pt x="38874" y="252183"/>
                  </a:lnTo>
                  <a:lnTo>
                    <a:pt x="38874" y="238429"/>
                  </a:lnTo>
                  <a:lnTo>
                    <a:pt x="38036" y="237858"/>
                  </a:lnTo>
                  <a:lnTo>
                    <a:pt x="29908" y="236207"/>
                  </a:lnTo>
                  <a:lnTo>
                    <a:pt x="21767" y="237858"/>
                  </a:lnTo>
                  <a:lnTo>
                    <a:pt x="15113" y="242341"/>
                  </a:lnTo>
                  <a:lnTo>
                    <a:pt x="10617" y="248996"/>
                  </a:lnTo>
                  <a:lnTo>
                    <a:pt x="8966" y="257136"/>
                  </a:lnTo>
                  <a:lnTo>
                    <a:pt x="10617" y="265277"/>
                  </a:lnTo>
                  <a:lnTo>
                    <a:pt x="15113" y="271932"/>
                  </a:lnTo>
                  <a:lnTo>
                    <a:pt x="21767" y="276428"/>
                  </a:lnTo>
                  <a:lnTo>
                    <a:pt x="29908" y="278066"/>
                  </a:lnTo>
                  <a:lnTo>
                    <a:pt x="38036" y="276428"/>
                  </a:lnTo>
                  <a:lnTo>
                    <a:pt x="44691" y="271932"/>
                  </a:lnTo>
                  <a:lnTo>
                    <a:pt x="48615" y="266103"/>
                  </a:lnTo>
                  <a:lnTo>
                    <a:pt x="49174" y="265277"/>
                  </a:lnTo>
                  <a:lnTo>
                    <a:pt x="50825" y="257136"/>
                  </a:lnTo>
                  <a:close/>
                </a:path>
                <a:path w="353059" h="344170">
                  <a:moveTo>
                    <a:pt x="59804" y="304977"/>
                  </a:moveTo>
                  <a:lnTo>
                    <a:pt x="58153" y="296837"/>
                  </a:lnTo>
                  <a:lnTo>
                    <a:pt x="57594" y="296011"/>
                  </a:lnTo>
                  <a:lnTo>
                    <a:pt x="53657" y="290182"/>
                  </a:lnTo>
                  <a:lnTo>
                    <a:pt x="47828" y="286258"/>
                  </a:lnTo>
                  <a:lnTo>
                    <a:pt x="47828" y="300012"/>
                  </a:lnTo>
                  <a:lnTo>
                    <a:pt x="47828" y="331876"/>
                  </a:lnTo>
                  <a:lnTo>
                    <a:pt x="11963" y="331876"/>
                  </a:lnTo>
                  <a:lnTo>
                    <a:pt x="11963" y="300012"/>
                  </a:lnTo>
                  <a:lnTo>
                    <a:pt x="15963" y="296011"/>
                  </a:lnTo>
                  <a:lnTo>
                    <a:pt x="43827" y="296011"/>
                  </a:lnTo>
                  <a:lnTo>
                    <a:pt x="47828" y="300012"/>
                  </a:lnTo>
                  <a:lnTo>
                    <a:pt x="47828" y="286258"/>
                  </a:lnTo>
                  <a:lnTo>
                    <a:pt x="47002" y="285699"/>
                  </a:lnTo>
                  <a:lnTo>
                    <a:pt x="38862" y="284048"/>
                  </a:lnTo>
                  <a:lnTo>
                    <a:pt x="20929" y="284048"/>
                  </a:lnTo>
                  <a:lnTo>
                    <a:pt x="12788" y="285699"/>
                  </a:lnTo>
                  <a:lnTo>
                    <a:pt x="6134" y="290182"/>
                  </a:lnTo>
                  <a:lnTo>
                    <a:pt x="1651" y="296837"/>
                  </a:lnTo>
                  <a:lnTo>
                    <a:pt x="0" y="304977"/>
                  </a:lnTo>
                  <a:lnTo>
                    <a:pt x="0" y="341160"/>
                  </a:lnTo>
                  <a:lnTo>
                    <a:pt x="2692" y="343852"/>
                  </a:lnTo>
                  <a:lnTo>
                    <a:pt x="57111" y="343852"/>
                  </a:lnTo>
                  <a:lnTo>
                    <a:pt x="59804" y="341160"/>
                  </a:lnTo>
                  <a:lnTo>
                    <a:pt x="59804" y="331876"/>
                  </a:lnTo>
                  <a:lnTo>
                    <a:pt x="59804" y="304977"/>
                  </a:lnTo>
                  <a:close/>
                </a:path>
                <a:path w="353059" h="344170">
                  <a:moveTo>
                    <a:pt x="193878" y="135763"/>
                  </a:moveTo>
                  <a:lnTo>
                    <a:pt x="192239" y="127622"/>
                  </a:lnTo>
                  <a:lnTo>
                    <a:pt x="191681" y="126784"/>
                  </a:lnTo>
                  <a:lnTo>
                    <a:pt x="187744" y="120967"/>
                  </a:lnTo>
                  <a:lnTo>
                    <a:pt x="181927" y="117043"/>
                  </a:lnTo>
                  <a:lnTo>
                    <a:pt x="181927" y="130797"/>
                  </a:lnTo>
                  <a:lnTo>
                    <a:pt x="181927" y="140716"/>
                  </a:lnTo>
                  <a:lnTo>
                    <a:pt x="177927" y="144729"/>
                  </a:lnTo>
                  <a:lnTo>
                    <a:pt x="167995" y="144729"/>
                  </a:lnTo>
                  <a:lnTo>
                    <a:pt x="163982" y="140716"/>
                  </a:lnTo>
                  <a:lnTo>
                    <a:pt x="163982" y="130797"/>
                  </a:lnTo>
                  <a:lnTo>
                    <a:pt x="167995" y="126784"/>
                  </a:lnTo>
                  <a:lnTo>
                    <a:pt x="177927" y="126784"/>
                  </a:lnTo>
                  <a:lnTo>
                    <a:pt x="181927" y="130797"/>
                  </a:lnTo>
                  <a:lnTo>
                    <a:pt x="181927" y="117043"/>
                  </a:lnTo>
                  <a:lnTo>
                    <a:pt x="181089" y="116471"/>
                  </a:lnTo>
                  <a:lnTo>
                    <a:pt x="172961" y="114820"/>
                  </a:lnTo>
                  <a:lnTo>
                    <a:pt x="164820" y="116471"/>
                  </a:lnTo>
                  <a:lnTo>
                    <a:pt x="158165" y="120967"/>
                  </a:lnTo>
                  <a:lnTo>
                    <a:pt x="153682" y="127622"/>
                  </a:lnTo>
                  <a:lnTo>
                    <a:pt x="152031" y="135763"/>
                  </a:lnTo>
                  <a:lnTo>
                    <a:pt x="153682" y="143891"/>
                  </a:lnTo>
                  <a:lnTo>
                    <a:pt x="158165" y="150545"/>
                  </a:lnTo>
                  <a:lnTo>
                    <a:pt x="164820" y="155041"/>
                  </a:lnTo>
                  <a:lnTo>
                    <a:pt x="172961" y="156692"/>
                  </a:lnTo>
                  <a:lnTo>
                    <a:pt x="181089" y="155041"/>
                  </a:lnTo>
                  <a:lnTo>
                    <a:pt x="187744" y="150545"/>
                  </a:lnTo>
                  <a:lnTo>
                    <a:pt x="191681" y="144729"/>
                  </a:lnTo>
                  <a:lnTo>
                    <a:pt x="192239" y="143891"/>
                  </a:lnTo>
                  <a:lnTo>
                    <a:pt x="193878" y="135763"/>
                  </a:lnTo>
                  <a:close/>
                </a:path>
                <a:path w="353059" h="344170">
                  <a:moveTo>
                    <a:pt x="202857" y="183591"/>
                  </a:moveTo>
                  <a:lnTo>
                    <a:pt x="201206" y="175450"/>
                  </a:lnTo>
                  <a:lnTo>
                    <a:pt x="200647" y="174625"/>
                  </a:lnTo>
                  <a:lnTo>
                    <a:pt x="196723" y="168808"/>
                  </a:lnTo>
                  <a:lnTo>
                    <a:pt x="190893" y="164871"/>
                  </a:lnTo>
                  <a:lnTo>
                    <a:pt x="190893" y="178625"/>
                  </a:lnTo>
                  <a:lnTo>
                    <a:pt x="190893" y="210502"/>
                  </a:lnTo>
                  <a:lnTo>
                    <a:pt x="155016" y="210502"/>
                  </a:lnTo>
                  <a:lnTo>
                    <a:pt x="155016" y="178625"/>
                  </a:lnTo>
                  <a:lnTo>
                    <a:pt x="159029" y="174625"/>
                  </a:lnTo>
                  <a:lnTo>
                    <a:pt x="186880" y="174625"/>
                  </a:lnTo>
                  <a:lnTo>
                    <a:pt x="190893" y="178625"/>
                  </a:lnTo>
                  <a:lnTo>
                    <a:pt x="190893" y="164871"/>
                  </a:lnTo>
                  <a:lnTo>
                    <a:pt x="190068" y="164312"/>
                  </a:lnTo>
                  <a:lnTo>
                    <a:pt x="181927" y="162674"/>
                  </a:lnTo>
                  <a:lnTo>
                    <a:pt x="163982" y="162674"/>
                  </a:lnTo>
                  <a:lnTo>
                    <a:pt x="155854" y="164312"/>
                  </a:lnTo>
                  <a:lnTo>
                    <a:pt x="149199" y="168808"/>
                  </a:lnTo>
                  <a:lnTo>
                    <a:pt x="144703" y="175450"/>
                  </a:lnTo>
                  <a:lnTo>
                    <a:pt x="143065" y="183591"/>
                  </a:lnTo>
                  <a:lnTo>
                    <a:pt x="143065" y="219773"/>
                  </a:lnTo>
                  <a:lnTo>
                    <a:pt x="145757" y="222465"/>
                  </a:lnTo>
                  <a:lnTo>
                    <a:pt x="200164" y="222465"/>
                  </a:lnTo>
                  <a:lnTo>
                    <a:pt x="202857" y="219773"/>
                  </a:lnTo>
                  <a:lnTo>
                    <a:pt x="202857" y="210502"/>
                  </a:lnTo>
                  <a:lnTo>
                    <a:pt x="202857" y="183591"/>
                  </a:lnTo>
                  <a:close/>
                </a:path>
                <a:path w="353059" h="344170">
                  <a:moveTo>
                    <a:pt x="343916" y="20942"/>
                  </a:moveTo>
                  <a:lnTo>
                    <a:pt x="342265" y="12801"/>
                  </a:lnTo>
                  <a:lnTo>
                    <a:pt x="341706" y="11976"/>
                  </a:lnTo>
                  <a:lnTo>
                    <a:pt x="337781" y="6146"/>
                  </a:lnTo>
                  <a:lnTo>
                    <a:pt x="331965" y="2222"/>
                  </a:lnTo>
                  <a:lnTo>
                    <a:pt x="331965" y="15976"/>
                  </a:lnTo>
                  <a:lnTo>
                    <a:pt x="331965" y="25895"/>
                  </a:lnTo>
                  <a:lnTo>
                    <a:pt x="327952" y="29908"/>
                  </a:lnTo>
                  <a:lnTo>
                    <a:pt x="318020" y="29908"/>
                  </a:lnTo>
                  <a:lnTo>
                    <a:pt x="314020" y="25895"/>
                  </a:lnTo>
                  <a:lnTo>
                    <a:pt x="314020" y="15976"/>
                  </a:lnTo>
                  <a:lnTo>
                    <a:pt x="318020" y="11976"/>
                  </a:lnTo>
                  <a:lnTo>
                    <a:pt x="327952" y="11976"/>
                  </a:lnTo>
                  <a:lnTo>
                    <a:pt x="331965" y="15976"/>
                  </a:lnTo>
                  <a:lnTo>
                    <a:pt x="331965" y="2222"/>
                  </a:lnTo>
                  <a:lnTo>
                    <a:pt x="331127" y="1651"/>
                  </a:lnTo>
                  <a:lnTo>
                    <a:pt x="322999" y="0"/>
                  </a:lnTo>
                  <a:lnTo>
                    <a:pt x="314858" y="1651"/>
                  </a:lnTo>
                  <a:lnTo>
                    <a:pt x="308203" y="6146"/>
                  </a:lnTo>
                  <a:lnTo>
                    <a:pt x="303707" y="12801"/>
                  </a:lnTo>
                  <a:lnTo>
                    <a:pt x="302069" y="20942"/>
                  </a:lnTo>
                  <a:lnTo>
                    <a:pt x="303707" y="29083"/>
                  </a:lnTo>
                  <a:lnTo>
                    <a:pt x="308203" y="35725"/>
                  </a:lnTo>
                  <a:lnTo>
                    <a:pt x="314858" y="40220"/>
                  </a:lnTo>
                  <a:lnTo>
                    <a:pt x="322999" y="41871"/>
                  </a:lnTo>
                  <a:lnTo>
                    <a:pt x="331127" y="40220"/>
                  </a:lnTo>
                  <a:lnTo>
                    <a:pt x="337781" y="35725"/>
                  </a:lnTo>
                  <a:lnTo>
                    <a:pt x="341706" y="29908"/>
                  </a:lnTo>
                  <a:lnTo>
                    <a:pt x="342265" y="29083"/>
                  </a:lnTo>
                  <a:lnTo>
                    <a:pt x="343916" y="20942"/>
                  </a:lnTo>
                  <a:close/>
                </a:path>
                <a:path w="353059" h="344170">
                  <a:moveTo>
                    <a:pt x="352894" y="68770"/>
                  </a:moveTo>
                  <a:lnTo>
                    <a:pt x="351243" y="60642"/>
                  </a:lnTo>
                  <a:lnTo>
                    <a:pt x="350685" y="59804"/>
                  </a:lnTo>
                  <a:lnTo>
                    <a:pt x="346748" y="53987"/>
                  </a:lnTo>
                  <a:lnTo>
                    <a:pt x="340931" y="50050"/>
                  </a:lnTo>
                  <a:lnTo>
                    <a:pt x="340931" y="63817"/>
                  </a:lnTo>
                  <a:lnTo>
                    <a:pt x="340931" y="95681"/>
                  </a:lnTo>
                  <a:lnTo>
                    <a:pt x="305054" y="95681"/>
                  </a:lnTo>
                  <a:lnTo>
                    <a:pt x="305054" y="63817"/>
                  </a:lnTo>
                  <a:lnTo>
                    <a:pt x="309054" y="59804"/>
                  </a:lnTo>
                  <a:lnTo>
                    <a:pt x="336918" y="59804"/>
                  </a:lnTo>
                  <a:lnTo>
                    <a:pt x="340931" y="63817"/>
                  </a:lnTo>
                  <a:lnTo>
                    <a:pt x="340931" y="50050"/>
                  </a:lnTo>
                  <a:lnTo>
                    <a:pt x="340106" y="49491"/>
                  </a:lnTo>
                  <a:lnTo>
                    <a:pt x="331965" y="47853"/>
                  </a:lnTo>
                  <a:lnTo>
                    <a:pt x="314020" y="47853"/>
                  </a:lnTo>
                  <a:lnTo>
                    <a:pt x="305879" y="49491"/>
                  </a:lnTo>
                  <a:lnTo>
                    <a:pt x="299237" y="53987"/>
                  </a:lnTo>
                  <a:lnTo>
                    <a:pt x="294741" y="60642"/>
                  </a:lnTo>
                  <a:lnTo>
                    <a:pt x="293090" y="68770"/>
                  </a:lnTo>
                  <a:lnTo>
                    <a:pt x="293090" y="104952"/>
                  </a:lnTo>
                  <a:lnTo>
                    <a:pt x="295783" y="107645"/>
                  </a:lnTo>
                  <a:lnTo>
                    <a:pt x="350202" y="107645"/>
                  </a:lnTo>
                  <a:lnTo>
                    <a:pt x="352894" y="104952"/>
                  </a:lnTo>
                  <a:lnTo>
                    <a:pt x="352894" y="95681"/>
                  </a:lnTo>
                  <a:lnTo>
                    <a:pt x="352894" y="6877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61" name="object 142">
            <a:extLst>
              <a:ext uri="{FF2B5EF4-FFF2-40B4-BE49-F238E27FC236}">
                <a16:creationId xmlns:a16="http://schemas.microsoft.com/office/drawing/2014/main" id="{49609F9F-9767-6BD4-5060-2EF717588F1B}"/>
              </a:ext>
            </a:extLst>
          </p:cNvPr>
          <p:cNvSpPr txBox="1"/>
          <p:nvPr/>
        </p:nvSpPr>
        <p:spPr>
          <a:xfrm>
            <a:off x="2915786" y="1087697"/>
            <a:ext cx="1271905" cy="58674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60"/>
              </a:spcBef>
            </a:pPr>
            <a:r>
              <a:rPr sz="1250" i="1" spc="-55" dirty="0">
                <a:solidFill>
                  <a:srgbClr val="232729"/>
                </a:solidFill>
                <a:latin typeface="Averta PE Regular"/>
                <a:cs typeface="Arial"/>
              </a:rPr>
              <a:t>Companies</a:t>
            </a:r>
            <a:r>
              <a:rPr sz="1250" i="1" spc="-4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250" i="1" spc="-10" dirty="0">
                <a:solidFill>
                  <a:srgbClr val="232729"/>
                </a:solidFill>
                <a:latin typeface="Averta PE Regular"/>
                <a:cs typeface="Arial"/>
              </a:rPr>
              <a:t>growth</a:t>
            </a:r>
            <a:endParaRPr sz="1250">
              <a:latin typeface="Averta PE Regular"/>
              <a:cs typeface="Arial"/>
            </a:endParaRPr>
          </a:p>
          <a:p>
            <a:pPr marR="236220" algn="r">
              <a:lnSpc>
                <a:spcPct val="100000"/>
              </a:lnSpc>
              <a:spcBef>
                <a:spcPts val="770"/>
              </a:spcBef>
            </a:pPr>
            <a:r>
              <a:rPr sz="1150" b="1" spc="-50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endParaRPr sz="1150">
              <a:latin typeface="Averta PE Regular"/>
              <a:cs typeface="Arial"/>
            </a:endParaRPr>
          </a:p>
        </p:txBody>
      </p:sp>
      <p:grpSp>
        <p:nvGrpSpPr>
          <p:cNvPr id="62" name="object 143">
            <a:extLst>
              <a:ext uri="{FF2B5EF4-FFF2-40B4-BE49-F238E27FC236}">
                <a16:creationId xmlns:a16="http://schemas.microsoft.com/office/drawing/2014/main" id="{F0068D7C-515A-BD06-CBAC-A4E2CE1B5004}"/>
              </a:ext>
            </a:extLst>
          </p:cNvPr>
          <p:cNvGrpSpPr/>
          <p:nvPr/>
        </p:nvGrpSpPr>
        <p:grpSpPr>
          <a:xfrm>
            <a:off x="2740141" y="2412499"/>
            <a:ext cx="570865" cy="633095"/>
            <a:chOff x="570487" y="12099707"/>
            <a:chExt cx="570865" cy="633095"/>
          </a:xfrm>
        </p:grpSpPr>
        <p:sp>
          <p:nvSpPr>
            <p:cNvPr id="63" name="object 144">
              <a:extLst>
                <a:ext uri="{FF2B5EF4-FFF2-40B4-BE49-F238E27FC236}">
                  <a16:creationId xmlns:a16="http://schemas.microsoft.com/office/drawing/2014/main" id="{A5D8D4E8-ECC5-D106-6B37-02B1B3EA30F9}"/>
                </a:ext>
              </a:extLst>
            </p:cNvPr>
            <p:cNvSpPr/>
            <p:nvPr/>
          </p:nvSpPr>
          <p:spPr>
            <a:xfrm>
              <a:off x="950948" y="1258207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210" y="0"/>
                  </a:moveTo>
                  <a:lnTo>
                    <a:pt x="0" y="61"/>
                  </a:lnTo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pic>
          <p:nvPicPr>
            <p:cNvPr id="448" name="object 145">
              <a:extLst>
                <a:ext uri="{FF2B5EF4-FFF2-40B4-BE49-F238E27FC236}">
                  <a16:creationId xmlns:a16="http://schemas.microsoft.com/office/drawing/2014/main" id="{649CB563-A35E-6E34-B572-9A7396210E0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0487" y="12523862"/>
              <a:ext cx="140456" cy="208664"/>
            </a:xfrm>
            <a:prstGeom prst="rect">
              <a:avLst/>
            </a:prstGeom>
          </p:spPr>
        </p:pic>
        <p:sp>
          <p:nvSpPr>
            <p:cNvPr id="449" name="object 146">
              <a:extLst>
                <a:ext uri="{FF2B5EF4-FFF2-40B4-BE49-F238E27FC236}">
                  <a16:creationId xmlns:a16="http://schemas.microsoft.com/office/drawing/2014/main" id="{220C5AC8-4B6B-AFE8-9A88-1099780DDB7B}"/>
                </a:ext>
              </a:extLst>
            </p:cNvPr>
            <p:cNvSpPr/>
            <p:nvPr/>
          </p:nvSpPr>
          <p:spPr>
            <a:xfrm>
              <a:off x="687463" y="12229071"/>
              <a:ext cx="454025" cy="464184"/>
            </a:xfrm>
            <a:custGeom>
              <a:avLst/>
              <a:gdLst/>
              <a:ahLst/>
              <a:cxnLst/>
              <a:rect l="l" t="t" r="r" b="b"/>
              <a:pathLst>
                <a:path w="454025" h="464184">
                  <a:moveTo>
                    <a:pt x="120332" y="125158"/>
                  </a:moveTo>
                  <a:lnTo>
                    <a:pt x="69621" y="125158"/>
                  </a:lnTo>
                  <a:lnTo>
                    <a:pt x="69621" y="289090"/>
                  </a:lnTo>
                  <a:lnTo>
                    <a:pt x="69443" y="290791"/>
                  </a:lnTo>
                  <a:lnTo>
                    <a:pt x="76149" y="292239"/>
                  </a:lnTo>
                  <a:lnTo>
                    <a:pt x="89154" y="295643"/>
                  </a:lnTo>
                  <a:lnTo>
                    <a:pt x="107645" y="300850"/>
                  </a:lnTo>
                  <a:lnTo>
                    <a:pt x="113880" y="302412"/>
                  </a:lnTo>
                  <a:lnTo>
                    <a:pt x="120332" y="303822"/>
                  </a:lnTo>
                  <a:lnTo>
                    <a:pt x="120332" y="125158"/>
                  </a:lnTo>
                  <a:close/>
                </a:path>
                <a:path w="454025" h="464184">
                  <a:moveTo>
                    <a:pt x="243039" y="68795"/>
                  </a:moveTo>
                  <a:lnTo>
                    <a:pt x="192328" y="68795"/>
                  </a:lnTo>
                  <a:lnTo>
                    <a:pt x="192328" y="301866"/>
                  </a:lnTo>
                  <a:lnTo>
                    <a:pt x="235280" y="289217"/>
                  </a:lnTo>
                  <a:lnTo>
                    <a:pt x="223316" y="271335"/>
                  </a:lnTo>
                  <a:lnTo>
                    <a:pt x="214871" y="251739"/>
                  </a:lnTo>
                  <a:lnTo>
                    <a:pt x="210108" y="230936"/>
                  </a:lnTo>
                  <a:lnTo>
                    <a:pt x="209207" y="209435"/>
                  </a:lnTo>
                  <a:lnTo>
                    <a:pt x="212229" y="188137"/>
                  </a:lnTo>
                  <a:lnTo>
                    <a:pt x="219024" y="167906"/>
                  </a:lnTo>
                  <a:lnTo>
                    <a:pt x="229374" y="149237"/>
                  </a:lnTo>
                  <a:lnTo>
                    <a:pt x="243039" y="132626"/>
                  </a:lnTo>
                  <a:lnTo>
                    <a:pt x="243039" y="68795"/>
                  </a:lnTo>
                  <a:close/>
                </a:path>
                <a:path w="454025" h="464184">
                  <a:moveTo>
                    <a:pt x="365760" y="0"/>
                  </a:moveTo>
                  <a:lnTo>
                    <a:pt x="315048" y="0"/>
                  </a:lnTo>
                  <a:lnTo>
                    <a:pt x="315048" y="98399"/>
                  </a:lnTo>
                  <a:lnTo>
                    <a:pt x="318808" y="98031"/>
                  </a:lnTo>
                  <a:lnTo>
                    <a:pt x="322630" y="97853"/>
                  </a:lnTo>
                  <a:lnTo>
                    <a:pt x="365760" y="104533"/>
                  </a:lnTo>
                  <a:lnTo>
                    <a:pt x="365760" y="0"/>
                  </a:lnTo>
                  <a:close/>
                </a:path>
                <a:path w="454025" h="464184">
                  <a:moveTo>
                    <a:pt x="426669" y="222389"/>
                  </a:moveTo>
                  <a:lnTo>
                    <a:pt x="426580" y="214236"/>
                  </a:lnTo>
                  <a:lnTo>
                    <a:pt x="425475" y="200710"/>
                  </a:lnTo>
                  <a:lnTo>
                    <a:pt x="425386" y="199542"/>
                  </a:lnTo>
                  <a:lnTo>
                    <a:pt x="425348" y="199110"/>
                  </a:lnTo>
                  <a:lnTo>
                    <a:pt x="424738" y="196646"/>
                  </a:lnTo>
                  <a:lnTo>
                    <a:pt x="421474" y="183451"/>
                  </a:lnTo>
                  <a:lnTo>
                    <a:pt x="415315" y="169011"/>
                  </a:lnTo>
                  <a:lnTo>
                    <a:pt x="415239" y="168821"/>
                  </a:lnTo>
                  <a:lnTo>
                    <a:pt x="415163" y="168656"/>
                  </a:lnTo>
                  <a:lnTo>
                    <a:pt x="388251" y="136779"/>
                  </a:lnTo>
                  <a:lnTo>
                    <a:pt x="362826" y="122250"/>
                  </a:lnTo>
                  <a:lnTo>
                    <a:pt x="362826" y="179514"/>
                  </a:lnTo>
                  <a:lnTo>
                    <a:pt x="362826" y="190715"/>
                  </a:lnTo>
                  <a:lnTo>
                    <a:pt x="362712" y="190919"/>
                  </a:lnTo>
                  <a:lnTo>
                    <a:pt x="362712" y="242112"/>
                  </a:lnTo>
                  <a:lnTo>
                    <a:pt x="362165" y="236207"/>
                  </a:lnTo>
                  <a:lnTo>
                    <a:pt x="362712" y="242112"/>
                  </a:lnTo>
                  <a:lnTo>
                    <a:pt x="362712" y="190919"/>
                  </a:lnTo>
                  <a:lnTo>
                    <a:pt x="361162" y="193560"/>
                  </a:lnTo>
                  <a:lnTo>
                    <a:pt x="362813" y="190715"/>
                  </a:lnTo>
                  <a:lnTo>
                    <a:pt x="362813" y="179489"/>
                  </a:lnTo>
                  <a:lnTo>
                    <a:pt x="362826" y="122250"/>
                  </a:lnTo>
                  <a:lnTo>
                    <a:pt x="362559" y="122148"/>
                  </a:lnTo>
                  <a:lnTo>
                    <a:pt x="362559" y="178739"/>
                  </a:lnTo>
                  <a:lnTo>
                    <a:pt x="360095" y="171615"/>
                  </a:lnTo>
                  <a:lnTo>
                    <a:pt x="362559" y="178739"/>
                  </a:lnTo>
                  <a:lnTo>
                    <a:pt x="362559" y="122148"/>
                  </a:lnTo>
                  <a:lnTo>
                    <a:pt x="355447" y="119481"/>
                  </a:lnTo>
                  <a:lnTo>
                    <a:pt x="355447" y="165671"/>
                  </a:lnTo>
                  <a:lnTo>
                    <a:pt x="350075" y="158813"/>
                  </a:lnTo>
                  <a:lnTo>
                    <a:pt x="355447" y="165671"/>
                  </a:lnTo>
                  <a:lnTo>
                    <a:pt x="355447" y="119481"/>
                  </a:lnTo>
                  <a:lnTo>
                    <a:pt x="353910" y="118897"/>
                  </a:lnTo>
                  <a:lnTo>
                    <a:pt x="345516" y="117233"/>
                  </a:lnTo>
                  <a:lnTo>
                    <a:pt x="345516" y="182829"/>
                  </a:lnTo>
                  <a:lnTo>
                    <a:pt x="343738" y="178244"/>
                  </a:lnTo>
                  <a:lnTo>
                    <a:pt x="343027" y="177482"/>
                  </a:lnTo>
                  <a:lnTo>
                    <a:pt x="343027" y="276301"/>
                  </a:lnTo>
                  <a:lnTo>
                    <a:pt x="335127" y="278244"/>
                  </a:lnTo>
                  <a:lnTo>
                    <a:pt x="343027" y="276301"/>
                  </a:lnTo>
                  <a:lnTo>
                    <a:pt x="343027" y="177482"/>
                  </a:lnTo>
                  <a:lnTo>
                    <a:pt x="337756" y="171754"/>
                  </a:lnTo>
                  <a:lnTo>
                    <a:pt x="343725" y="178206"/>
                  </a:lnTo>
                  <a:lnTo>
                    <a:pt x="345516" y="182829"/>
                  </a:lnTo>
                  <a:lnTo>
                    <a:pt x="345516" y="117233"/>
                  </a:lnTo>
                  <a:lnTo>
                    <a:pt x="344322" y="117005"/>
                  </a:lnTo>
                  <a:lnTo>
                    <a:pt x="344322" y="155079"/>
                  </a:lnTo>
                  <a:lnTo>
                    <a:pt x="343103" y="154292"/>
                  </a:lnTo>
                  <a:lnTo>
                    <a:pt x="344322" y="155079"/>
                  </a:lnTo>
                  <a:lnTo>
                    <a:pt x="344322" y="117005"/>
                  </a:lnTo>
                  <a:lnTo>
                    <a:pt x="337985" y="115735"/>
                  </a:lnTo>
                  <a:lnTo>
                    <a:pt x="337235" y="115709"/>
                  </a:lnTo>
                  <a:lnTo>
                    <a:pt x="337235" y="171196"/>
                  </a:lnTo>
                  <a:lnTo>
                    <a:pt x="337159" y="227723"/>
                  </a:lnTo>
                  <a:lnTo>
                    <a:pt x="336435" y="227025"/>
                  </a:lnTo>
                  <a:lnTo>
                    <a:pt x="337159" y="227723"/>
                  </a:lnTo>
                  <a:lnTo>
                    <a:pt x="337159" y="171170"/>
                  </a:lnTo>
                  <a:lnTo>
                    <a:pt x="332752" y="169011"/>
                  </a:lnTo>
                  <a:lnTo>
                    <a:pt x="337223" y="171170"/>
                  </a:lnTo>
                  <a:lnTo>
                    <a:pt x="337235" y="115709"/>
                  </a:lnTo>
                  <a:lnTo>
                    <a:pt x="336842" y="115697"/>
                  </a:lnTo>
                  <a:lnTo>
                    <a:pt x="336842" y="152742"/>
                  </a:lnTo>
                  <a:lnTo>
                    <a:pt x="335140" y="152323"/>
                  </a:lnTo>
                  <a:lnTo>
                    <a:pt x="335140" y="142786"/>
                  </a:lnTo>
                  <a:lnTo>
                    <a:pt x="335216" y="152336"/>
                  </a:lnTo>
                  <a:lnTo>
                    <a:pt x="336842" y="152742"/>
                  </a:lnTo>
                  <a:lnTo>
                    <a:pt x="336842" y="115697"/>
                  </a:lnTo>
                  <a:lnTo>
                    <a:pt x="328180" y="115392"/>
                  </a:lnTo>
                  <a:lnTo>
                    <a:pt x="328180" y="206832"/>
                  </a:lnTo>
                  <a:lnTo>
                    <a:pt x="325729" y="206527"/>
                  </a:lnTo>
                  <a:lnTo>
                    <a:pt x="325729" y="223901"/>
                  </a:lnTo>
                  <a:lnTo>
                    <a:pt x="325424" y="223901"/>
                  </a:lnTo>
                  <a:lnTo>
                    <a:pt x="318655" y="222389"/>
                  </a:lnTo>
                  <a:lnTo>
                    <a:pt x="318439" y="222389"/>
                  </a:lnTo>
                  <a:lnTo>
                    <a:pt x="317792" y="222148"/>
                  </a:lnTo>
                  <a:lnTo>
                    <a:pt x="318147" y="222275"/>
                  </a:lnTo>
                  <a:lnTo>
                    <a:pt x="318655" y="222389"/>
                  </a:lnTo>
                  <a:lnTo>
                    <a:pt x="325031" y="223812"/>
                  </a:lnTo>
                  <a:lnTo>
                    <a:pt x="325729" y="223901"/>
                  </a:lnTo>
                  <a:lnTo>
                    <a:pt x="325729" y="206527"/>
                  </a:lnTo>
                  <a:lnTo>
                    <a:pt x="322097" y="206044"/>
                  </a:lnTo>
                  <a:lnTo>
                    <a:pt x="328180" y="206832"/>
                  </a:lnTo>
                  <a:lnTo>
                    <a:pt x="328180" y="115392"/>
                  </a:lnTo>
                  <a:lnTo>
                    <a:pt x="328142" y="136779"/>
                  </a:lnTo>
                  <a:lnTo>
                    <a:pt x="327990" y="136791"/>
                  </a:lnTo>
                  <a:lnTo>
                    <a:pt x="327990" y="168656"/>
                  </a:lnTo>
                  <a:lnTo>
                    <a:pt x="326986" y="168821"/>
                  </a:lnTo>
                  <a:lnTo>
                    <a:pt x="325983" y="168821"/>
                  </a:lnTo>
                  <a:lnTo>
                    <a:pt x="327990" y="168656"/>
                  </a:lnTo>
                  <a:lnTo>
                    <a:pt x="327990" y="136791"/>
                  </a:lnTo>
                  <a:lnTo>
                    <a:pt x="324853" y="136791"/>
                  </a:lnTo>
                  <a:lnTo>
                    <a:pt x="319506" y="139865"/>
                  </a:lnTo>
                  <a:lnTo>
                    <a:pt x="324853" y="136779"/>
                  </a:lnTo>
                  <a:lnTo>
                    <a:pt x="328142" y="136779"/>
                  </a:lnTo>
                  <a:lnTo>
                    <a:pt x="328142" y="115392"/>
                  </a:lnTo>
                  <a:lnTo>
                    <a:pt x="321868" y="115163"/>
                  </a:lnTo>
                  <a:lnTo>
                    <a:pt x="317842" y="115684"/>
                  </a:lnTo>
                  <a:lnTo>
                    <a:pt x="317842" y="152336"/>
                  </a:lnTo>
                  <a:lnTo>
                    <a:pt x="309956" y="154292"/>
                  </a:lnTo>
                  <a:lnTo>
                    <a:pt x="309105" y="154851"/>
                  </a:lnTo>
                  <a:lnTo>
                    <a:pt x="309105" y="196392"/>
                  </a:lnTo>
                  <a:lnTo>
                    <a:pt x="307378" y="192100"/>
                  </a:lnTo>
                  <a:lnTo>
                    <a:pt x="307467" y="182854"/>
                  </a:lnTo>
                  <a:lnTo>
                    <a:pt x="307467" y="192303"/>
                  </a:lnTo>
                  <a:lnTo>
                    <a:pt x="309105" y="196392"/>
                  </a:lnTo>
                  <a:lnTo>
                    <a:pt x="309105" y="154851"/>
                  </a:lnTo>
                  <a:lnTo>
                    <a:pt x="305828" y="156959"/>
                  </a:lnTo>
                  <a:lnTo>
                    <a:pt x="305828" y="237045"/>
                  </a:lnTo>
                  <a:lnTo>
                    <a:pt x="302933" y="235381"/>
                  </a:lnTo>
                  <a:lnTo>
                    <a:pt x="302933" y="271780"/>
                  </a:lnTo>
                  <a:lnTo>
                    <a:pt x="292912" y="259003"/>
                  </a:lnTo>
                  <a:lnTo>
                    <a:pt x="302933" y="271780"/>
                  </a:lnTo>
                  <a:lnTo>
                    <a:pt x="302933" y="235381"/>
                  </a:lnTo>
                  <a:lnTo>
                    <a:pt x="300647" y="234048"/>
                  </a:lnTo>
                  <a:lnTo>
                    <a:pt x="305828" y="237045"/>
                  </a:lnTo>
                  <a:lnTo>
                    <a:pt x="305828" y="156959"/>
                  </a:lnTo>
                  <a:lnTo>
                    <a:pt x="302933" y="158826"/>
                  </a:lnTo>
                  <a:lnTo>
                    <a:pt x="300024" y="162547"/>
                  </a:lnTo>
                  <a:lnTo>
                    <a:pt x="300024" y="211759"/>
                  </a:lnTo>
                  <a:lnTo>
                    <a:pt x="295744" y="206590"/>
                  </a:lnTo>
                  <a:lnTo>
                    <a:pt x="300024" y="211759"/>
                  </a:lnTo>
                  <a:lnTo>
                    <a:pt x="300024" y="162547"/>
                  </a:lnTo>
                  <a:lnTo>
                    <a:pt x="292912" y="171615"/>
                  </a:lnTo>
                  <a:lnTo>
                    <a:pt x="302933" y="158813"/>
                  </a:lnTo>
                  <a:lnTo>
                    <a:pt x="309956" y="154292"/>
                  </a:lnTo>
                  <a:lnTo>
                    <a:pt x="317842" y="152336"/>
                  </a:lnTo>
                  <a:lnTo>
                    <a:pt x="317842" y="115684"/>
                  </a:lnTo>
                  <a:lnTo>
                    <a:pt x="275678" y="128892"/>
                  </a:lnTo>
                  <a:lnTo>
                    <a:pt x="241300" y="162496"/>
                  </a:lnTo>
                  <a:lnTo>
                    <a:pt x="229006" y="192100"/>
                  </a:lnTo>
                  <a:lnTo>
                    <a:pt x="228930" y="192303"/>
                  </a:lnTo>
                  <a:lnTo>
                    <a:pt x="226517" y="208280"/>
                  </a:lnTo>
                  <a:lnTo>
                    <a:pt x="226593" y="215303"/>
                  </a:lnTo>
                  <a:lnTo>
                    <a:pt x="226707" y="224599"/>
                  </a:lnTo>
                  <a:lnTo>
                    <a:pt x="242481" y="269887"/>
                  </a:lnTo>
                  <a:lnTo>
                    <a:pt x="252412" y="282740"/>
                  </a:lnTo>
                  <a:lnTo>
                    <a:pt x="253009" y="282511"/>
                  </a:lnTo>
                  <a:lnTo>
                    <a:pt x="266954" y="278409"/>
                  </a:lnTo>
                  <a:lnTo>
                    <a:pt x="304533" y="287489"/>
                  </a:lnTo>
                  <a:lnTo>
                    <a:pt x="316255" y="318820"/>
                  </a:lnTo>
                  <a:lnTo>
                    <a:pt x="354787" y="293827"/>
                  </a:lnTo>
                  <a:lnTo>
                    <a:pt x="412521" y="256362"/>
                  </a:lnTo>
                  <a:lnTo>
                    <a:pt x="415823" y="254596"/>
                  </a:lnTo>
                  <a:lnTo>
                    <a:pt x="419277" y="253174"/>
                  </a:lnTo>
                  <a:lnTo>
                    <a:pt x="421487" y="247764"/>
                  </a:lnTo>
                  <a:lnTo>
                    <a:pt x="423214" y="242112"/>
                  </a:lnTo>
                  <a:lnTo>
                    <a:pt x="424459" y="236372"/>
                  </a:lnTo>
                  <a:lnTo>
                    <a:pt x="425856" y="229768"/>
                  </a:lnTo>
                  <a:lnTo>
                    <a:pt x="425932" y="229463"/>
                  </a:lnTo>
                  <a:lnTo>
                    <a:pt x="426669" y="222389"/>
                  </a:lnTo>
                  <a:close/>
                </a:path>
                <a:path w="454025" h="464184">
                  <a:moveTo>
                    <a:pt x="453656" y="277279"/>
                  </a:moveTo>
                  <a:lnTo>
                    <a:pt x="440778" y="266103"/>
                  </a:lnTo>
                  <a:lnTo>
                    <a:pt x="430072" y="267068"/>
                  </a:lnTo>
                  <a:lnTo>
                    <a:pt x="423989" y="269240"/>
                  </a:lnTo>
                  <a:lnTo>
                    <a:pt x="418731" y="272808"/>
                  </a:lnTo>
                  <a:lnTo>
                    <a:pt x="299161" y="350342"/>
                  </a:lnTo>
                  <a:lnTo>
                    <a:pt x="158407" y="403098"/>
                  </a:lnTo>
                  <a:lnTo>
                    <a:pt x="153885" y="404406"/>
                  </a:lnTo>
                  <a:lnTo>
                    <a:pt x="149148" y="401840"/>
                  </a:lnTo>
                  <a:lnTo>
                    <a:pt x="146418" y="392823"/>
                  </a:lnTo>
                  <a:lnTo>
                    <a:pt x="148932" y="388073"/>
                  </a:lnTo>
                  <a:lnTo>
                    <a:pt x="153403" y="386638"/>
                  </a:lnTo>
                  <a:lnTo>
                    <a:pt x="263334" y="353072"/>
                  </a:lnTo>
                  <a:lnTo>
                    <a:pt x="289521" y="336130"/>
                  </a:lnTo>
                  <a:lnTo>
                    <a:pt x="295719" y="331584"/>
                  </a:lnTo>
                  <a:lnTo>
                    <a:pt x="299288" y="324281"/>
                  </a:lnTo>
                  <a:lnTo>
                    <a:pt x="299212" y="321310"/>
                  </a:lnTo>
                  <a:lnTo>
                    <a:pt x="299123" y="318109"/>
                  </a:lnTo>
                  <a:lnTo>
                    <a:pt x="299034" y="312928"/>
                  </a:lnTo>
                  <a:lnTo>
                    <a:pt x="277215" y="294716"/>
                  </a:lnTo>
                  <a:lnTo>
                    <a:pt x="268998" y="295529"/>
                  </a:lnTo>
                  <a:lnTo>
                    <a:pt x="259448" y="298462"/>
                  </a:lnTo>
                  <a:lnTo>
                    <a:pt x="198958" y="318109"/>
                  </a:lnTo>
                  <a:lnTo>
                    <a:pt x="153974" y="324192"/>
                  </a:lnTo>
                  <a:lnTo>
                    <a:pt x="119583" y="321310"/>
                  </a:lnTo>
                  <a:lnTo>
                    <a:pt x="90868" y="314058"/>
                  </a:lnTo>
                  <a:lnTo>
                    <a:pt x="72123" y="309041"/>
                  </a:lnTo>
                  <a:lnTo>
                    <a:pt x="51955" y="305828"/>
                  </a:lnTo>
                  <a:lnTo>
                    <a:pt x="28562" y="306095"/>
                  </a:lnTo>
                  <a:lnTo>
                    <a:pt x="0" y="311556"/>
                  </a:lnTo>
                  <a:lnTo>
                    <a:pt x="177" y="311556"/>
                  </a:lnTo>
                  <a:lnTo>
                    <a:pt x="36195" y="456031"/>
                  </a:lnTo>
                  <a:lnTo>
                    <a:pt x="127304" y="463981"/>
                  </a:lnTo>
                  <a:lnTo>
                    <a:pt x="133705" y="462927"/>
                  </a:lnTo>
                  <a:lnTo>
                    <a:pt x="147523" y="459778"/>
                  </a:lnTo>
                  <a:lnTo>
                    <a:pt x="256184" y="431952"/>
                  </a:lnTo>
                  <a:lnTo>
                    <a:pt x="311378" y="404406"/>
                  </a:lnTo>
                  <a:lnTo>
                    <a:pt x="448970" y="290614"/>
                  </a:lnTo>
                  <a:lnTo>
                    <a:pt x="453644" y="283476"/>
                  </a:lnTo>
                  <a:lnTo>
                    <a:pt x="453656" y="277279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450" name="object 147">
              <a:extLst>
                <a:ext uri="{FF2B5EF4-FFF2-40B4-BE49-F238E27FC236}">
                  <a16:creationId xmlns:a16="http://schemas.microsoft.com/office/drawing/2014/main" id="{82FD3861-1A06-93E0-F6E4-48E2CF6570B6}"/>
                </a:ext>
              </a:extLst>
            </p:cNvPr>
            <p:cNvSpPr/>
            <p:nvPr/>
          </p:nvSpPr>
          <p:spPr>
            <a:xfrm>
              <a:off x="725317" y="12099707"/>
              <a:ext cx="357505" cy="175260"/>
            </a:xfrm>
            <a:custGeom>
              <a:avLst/>
              <a:gdLst/>
              <a:ahLst/>
              <a:cxnLst/>
              <a:rect l="l" t="t" r="r" b="b"/>
              <a:pathLst>
                <a:path w="357505" h="175259">
                  <a:moveTo>
                    <a:pt x="296304" y="0"/>
                  </a:moveTo>
                  <a:lnTo>
                    <a:pt x="291580" y="2568"/>
                  </a:lnTo>
                  <a:lnTo>
                    <a:pt x="288845" y="11569"/>
                  </a:lnTo>
                  <a:lnTo>
                    <a:pt x="291352" y="16337"/>
                  </a:lnTo>
                  <a:lnTo>
                    <a:pt x="322765" y="25987"/>
                  </a:lnTo>
                  <a:lnTo>
                    <a:pt x="6205" y="157968"/>
                  </a:lnTo>
                  <a:lnTo>
                    <a:pt x="3917" y="158722"/>
                  </a:lnTo>
                  <a:lnTo>
                    <a:pt x="2042" y="160387"/>
                  </a:lnTo>
                  <a:lnTo>
                    <a:pt x="43" y="164770"/>
                  </a:lnTo>
                  <a:lnTo>
                    <a:pt x="0" y="167277"/>
                  </a:lnTo>
                  <a:lnTo>
                    <a:pt x="1840" y="171720"/>
                  </a:lnTo>
                  <a:lnTo>
                    <a:pt x="3654" y="173456"/>
                  </a:lnTo>
                  <a:lnTo>
                    <a:pt x="8168" y="175130"/>
                  </a:lnTo>
                  <a:lnTo>
                    <a:pt x="10666" y="174981"/>
                  </a:lnTo>
                  <a:lnTo>
                    <a:pt x="12814" y="173894"/>
                  </a:lnTo>
                  <a:lnTo>
                    <a:pt x="334615" y="39704"/>
                  </a:lnTo>
                  <a:lnTo>
                    <a:pt x="323457" y="76578"/>
                  </a:lnTo>
                  <a:lnTo>
                    <a:pt x="326025" y="81311"/>
                  </a:lnTo>
                  <a:lnTo>
                    <a:pt x="335036" y="84037"/>
                  </a:lnTo>
                  <a:lnTo>
                    <a:pt x="339795" y="81530"/>
                  </a:lnTo>
                  <a:lnTo>
                    <a:pt x="356238" y="27749"/>
                  </a:lnTo>
                  <a:lnTo>
                    <a:pt x="357106" y="25426"/>
                  </a:lnTo>
                  <a:lnTo>
                    <a:pt x="356930" y="22849"/>
                  </a:lnTo>
                  <a:lnTo>
                    <a:pt x="354599" y="18476"/>
                  </a:lnTo>
                  <a:lnTo>
                    <a:pt x="352548" y="16889"/>
                  </a:lnTo>
                  <a:lnTo>
                    <a:pt x="350138" y="16320"/>
                  </a:lnTo>
                  <a:lnTo>
                    <a:pt x="296304" y="0"/>
                  </a:lnTo>
                  <a:close/>
                </a:path>
              </a:pathLst>
            </a:custGeom>
            <a:solidFill>
              <a:srgbClr val="C9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451" name="object 148">
            <a:extLst>
              <a:ext uri="{FF2B5EF4-FFF2-40B4-BE49-F238E27FC236}">
                <a16:creationId xmlns:a16="http://schemas.microsoft.com/office/drawing/2014/main" id="{EE29E56A-3902-9B27-E663-4F432A68F1EA}"/>
              </a:ext>
            </a:extLst>
          </p:cNvPr>
          <p:cNvSpPr txBox="1"/>
          <p:nvPr/>
        </p:nvSpPr>
        <p:spPr>
          <a:xfrm>
            <a:off x="3135468" y="2638657"/>
            <a:ext cx="105410" cy="1987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200" b="1" spc="5" dirty="0">
                <a:solidFill>
                  <a:srgbClr val="FFFFFF"/>
                </a:solidFill>
                <a:latin typeface="Averta PE Regular"/>
                <a:cs typeface="Arial"/>
              </a:rPr>
              <a:t>€</a:t>
            </a:r>
            <a:endParaRPr sz="1200">
              <a:latin typeface="Averta PE Regular"/>
              <a:cs typeface="Arial"/>
            </a:endParaRPr>
          </a:p>
        </p:txBody>
      </p:sp>
      <p:sp>
        <p:nvSpPr>
          <p:cNvPr id="452" name="object 154">
            <a:extLst>
              <a:ext uri="{FF2B5EF4-FFF2-40B4-BE49-F238E27FC236}">
                <a16:creationId xmlns:a16="http://schemas.microsoft.com/office/drawing/2014/main" id="{8448B85B-EADE-DE0B-C46D-F4CE640061A9}"/>
              </a:ext>
            </a:extLst>
          </p:cNvPr>
          <p:cNvSpPr txBox="1"/>
          <p:nvPr/>
        </p:nvSpPr>
        <p:spPr>
          <a:xfrm>
            <a:off x="7522587" y="2103037"/>
            <a:ext cx="1940560" cy="104648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R="256540" algn="r">
              <a:lnSpc>
                <a:spcPct val="100000"/>
              </a:lnSpc>
              <a:spcBef>
                <a:spcPts val="580"/>
              </a:spcBef>
            </a:pPr>
            <a:r>
              <a:rPr sz="2000" b="1" i="1" spc="-25" dirty="0">
                <a:solidFill>
                  <a:srgbClr val="CD3839"/>
                </a:solidFill>
                <a:latin typeface="Averta PE Regular"/>
                <a:cs typeface="Trebuchet MS"/>
              </a:rPr>
              <a:t>bn</a:t>
            </a:r>
            <a:endParaRPr sz="2000">
              <a:latin typeface="Averta PE Regular"/>
              <a:cs typeface="Trebuchet MS"/>
            </a:endParaRPr>
          </a:p>
          <a:p>
            <a:pPr marR="5080" indent="242570">
              <a:lnSpc>
                <a:spcPts val="1380"/>
              </a:lnSpc>
              <a:spcBef>
                <a:spcPts val="600"/>
              </a:spcBef>
            </a:pPr>
            <a:r>
              <a:rPr sz="1350" b="1" dirty="0">
                <a:solidFill>
                  <a:srgbClr val="232729"/>
                </a:solidFill>
                <a:latin typeface="Averta PE Regular"/>
                <a:cs typeface="Arial"/>
              </a:rPr>
              <a:t>of</a:t>
            </a:r>
            <a:r>
              <a:rPr sz="1350" b="1" spc="-3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350" b="1" spc="-25" dirty="0">
                <a:solidFill>
                  <a:srgbClr val="232729"/>
                </a:solidFill>
                <a:latin typeface="Averta PE Regular"/>
                <a:cs typeface="Arial"/>
              </a:rPr>
              <a:t>investment</a:t>
            </a:r>
            <a:r>
              <a:rPr sz="1350" b="1" spc="-3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350" b="1" spc="-20" dirty="0">
                <a:solidFill>
                  <a:srgbClr val="232729"/>
                </a:solidFill>
                <a:latin typeface="Averta PE Regular"/>
                <a:cs typeface="Arial"/>
              </a:rPr>
              <a:t>into EIC</a:t>
            </a:r>
            <a:r>
              <a:rPr sz="1350" b="1" spc="-7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350" b="1" dirty="0">
                <a:solidFill>
                  <a:srgbClr val="232729"/>
                </a:solidFill>
                <a:latin typeface="Averta PE Regular"/>
                <a:cs typeface="Arial"/>
              </a:rPr>
              <a:t>portfolio</a:t>
            </a:r>
            <a:r>
              <a:rPr sz="1350" b="1" spc="-8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350" b="1" spc="-25" dirty="0">
                <a:solidFill>
                  <a:srgbClr val="232729"/>
                </a:solidFill>
                <a:latin typeface="Averta PE Regular"/>
                <a:cs typeface="Arial"/>
              </a:rPr>
              <a:t>companies</a:t>
            </a:r>
            <a:endParaRPr sz="1350">
              <a:latin typeface="Averta PE Regular"/>
              <a:cs typeface="Arial"/>
            </a:endParaRPr>
          </a:p>
          <a:p>
            <a:pPr marL="127635">
              <a:lnSpc>
                <a:spcPct val="100000"/>
              </a:lnSpc>
              <a:spcBef>
                <a:spcPts val="475"/>
              </a:spcBef>
            </a:pPr>
            <a:r>
              <a:rPr sz="1100" i="1" spc="-10" dirty="0">
                <a:solidFill>
                  <a:srgbClr val="232729"/>
                </a:solidFill>
                <a:latin typeface="Averta PE Regular"/>
                <a:cs typeface="Arial"/>
              </a:rPr>
              <a:t>mainly</a:t>
            </a:r>
            <a:r>
              <a:rPr sz="1100" i="1" spc="-3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100" i="1" spc="-20" dirty="0">
                <a:solidFill>
                  <a:srgbClr val="232729"/>
                </a:solidFill>
                <a:latin typeface="Averta PE Regular"/>
                <a:cs typeface="Arial"/>
              </a:rPr>
              <a:t>from</a:t>
            </a:r>
            <a:r>
              <a:rPr sz="1100" i="1" spc="-3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100" b="1" i="1" spc="-65" dirty="0">
                <a:solidFill>
                  <a:srgbClr val="232729"/>
                </a:solidFill>
                <a:latin typeface="Averta PE Regular"/>
                <a:cs typeface="Arial"/>
              </a:rPr>
              <a:t>venture</a:t>
            </a:r>
            <a:r>
              <a:rPr sz="1100" b="1" i="1" spc="-6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100" b="1" i="1" spc="-10" dirty="0">
                <a:solidFill>
                  <a:srgbClr val="232729"/>
                </a:solidFill>
                <a:latin typeface="Averta PE Regular"/>
                <a:cs typeface="Arial"/>
              </a:rPr>
              <a:t>capital</a:t>
            </a:r>
            <a:endParaRPr sz="1100">
              <a:latin typeface="Averta PE Regular"/>
              <a:cs typeface="Arial"/>
            </a:endParaRPr>
          </a:p>
        </p:txBody>
      </p:sp>
      <p:sp>
        <p:nvSpPr>
          <p:cNvPr id="453" name="object 22">
            <a:extLst>
              <a:ext uri="{FF2B5EF4-FFF2-40B4-BE49-F238E27FC236}">
                <a16:creationId xmlns:a16="http://schemas.microsoft.com/office/drawing/2014/main" id="{DE6465F4-3284-9385-88FB-815AA285B5A5}"/>
              </a:ext>
            </a:extLst>
          </p:cNvPr>
          <p:cNvSpPr/>
          <p:nvPr/>
        </p:nvSpPr>
        <p:spPr>
          <a:xfrm>
            <a:off x="2684058" y="3886812"/>
            <a:ext cx="2037714" cy="2376170"/>
          </a:xfrm>
          <a:custGeom>
            <a:avLst/>
            <a:gdLst/>
            <a:ahLst/>
            <a:cxnLst/>
            <a:rect l="l" t="t" r="r" b="b"/>
            <a:pathLst>
              <a:path w="2037714" h="2376169">
                <a:moveTo>
                  <a:pt x="2037309" y="0"/>
                </a:moveTo>
                <a:lnTo>
                  <a:pt x="0" y="0"/>
                </a:lnTo>
                <a:lnTo>
                  <a:pt x="0" y="2375588"/>
                </a:lnTo>
                <a:lnTo>
                  <a:pt x="2037309" y="2375588"/>
                </a:lnTo>
                <a:lnTo>
                  <a:pt x="20373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454" name="object 52">
            <a:extLst>
              <a:ext uri="{FF2B5EF4-FFF2-40B4-BE49-F238E27FC236}">
                <a16:creationId xmlns:a16="http://schemas.microsoft.com/office/drawing/2014/main" id="{24147DD6-38D6-21A9-DF3D-76BCF82197A3}"/>
              </a:ext>
            </a:extLst>
          </p:cNvPr>
          <p:cNvSpPr txBox="1"/>
          <p:nvPr/>
        </p:nvSpPr>
        <p:spPr>
          <a:xfrm>
            <a:off x="8580433" y="4233642"/>
            <a:ext cx="908050" cy="10458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ts val="1335"/>
              </a:lnSpc>
              <a:spcBef>
                <a:spcPts val="90"/>
              </a:spcBef>
            </a:pPr>
            <a:r>
              <a:rPr sz="1250" b="1" spc="-25" dirty="0">
                <a:solidFill>
                  <a:srgbClr val="543F99"/>
                </a:solidFill>
                <a:latin typeface="Averta PE Regular"/>
                <a:cs typeface="Arial"/>
              </a:rPr>
              <a:t>EIC</a:t>
            </a:r>
            <a:endParaRPr sz="1250">
              <a:latin typeface="Averta PE Regular"/>
              <a:cs typeface="Arial"/>
            </a:endParaRPr>
          </a:p>
          <a:p>
            <a:pPr marR="5080">
              <a:lnSpc>
                <a:spcPct val="78200"/>
              </a:lnSpc>
              <a:spcBef>
                <a:spcPts val="165"/>
              </a:spcBef>
            </a:pPr>
            <a:r>
              <a:rPr sz="1250" b="1" spc="-10" dirty="0">
                <a:solidFill>
                  <a:srgbClr val="543F99"/>
                </a:solidFill>
                <a:latin typeface="Averta PE Regular"/>
                <a:cs typeface="Arial"/>
              </a:rPr>
              <a:t>companies </a:t>
            </a:r>
            <a:r>
              <a:rPr sz="1250" b="1" spc="-20" dirty="0">
                <a:solidFill>
                  <a:srgbClr val="543F99"/>
                </a:solidFill>
                <a:latin typeface="Averta PE Regular"/>
                <a:cs typeface="Arial"/>
              </a:rPr>
              <a:t>and</a:t>
            </a:r>
            <a:r>
              <a:rPr sz="1250" b="1" spc="-50" dirty="0">
                <a:solidFill>
                  <a:srgbClr val="543F99"/>
                </a:solidFill>
                <a:latin typeface="Averta PE Regular"/>
                <a:cs typeface="Arial"/>
              </a:rPr>
              <a:t> projects</a:t>
            </a:r>
            <a:endParaRPr sz="1250">
              <a:latin typeface="Averta PE Regular"/>
              <a:cs typeface="Arial"/>
            </a:endParaRPr>
          </a:p>
          <a:p>
            <a:pPr marR="92075">
              <a:lnSpc>
                <a:spcPts val="969"/>
              </a:lnSpc>
              <a:spcBef>
                <a:spcPts val="325"/>
              </a:spcBef>
            </a:pPr>
            <a:r>
              <a:rPr sz="950" spc="-35" dirty="0">
                <a:solidFill>
                  <a:srgbClr val="232729"/>
                </a:solidFill>
                <a:latin typeface="Averta PE Regular"/>
                <a:cs typeface="Verdana"/>
              </a:rPr>
              <a:t>matched</a:t>
            </a:r>
            <a:r>
              <a:rPr sz="950" spc="-20" dirty="0">
                <a:solidFill>
                  <a:srgbClr val="232729"/>
                </a:solidFill>
                <a:latin typeface="Averta PE Regular"/>
                <a:cs typeface="Verdana"/>
              </a:rPr>
              <a:t> with </a:t>
            </a:r>
            <a:r>
              <a:rPr sz="950" spc="-10" dirty="0">
                <a:solidFill>
                  <a:srgbClr val="232729"/>
                </a:solidFill>
                <a:latin typeface="Averta PE Regular"/>
                <a:cs typeface="Verdana"/>
              </a:rPr>
              <a:t>corporates, </a:t>
            </a:r>
            <a:r>
              <a:rPr sz="950" spc="-60" dirty="0">
                <a:solidFill>
                  <a:srgbClr val="232729"/>
                </a:solidFill>
                <a:latin typeface="Averta PE Regular"/>
                <a:cs typeface="Verdana"/>
              </a:rPr>
              <a:t>procurers,</a:t>
            </a:r>
            <a:r>
              <a:rPr sz="950" spc="-25" dirty="0">
                <a:solidFill>
                  <a:srgbClr val="232729"/>
                </a:solidFill>
                <a:latin typeface="Averta PE Regular"/>
                <a:cs typeface="Verdana"/>
              </a:rPr>
              <a:t> and </a:t>
            </a:r>
            <a:r>
              <a:rPr sz="950" spc="-10" dirty="0">
                <a:solidFill>
                  <a:srgbClr val="232729"/>
                </a:solidFill>
                <a:latin typeface="Averta PE Regular"/>
                <a:cs typeface="Verdana"/>
              </a:rPr>
              <a:t>investors</a:t>
            </a:r>
            <a:endParaRPr sz="950">
              <a:latin typeface="Averta PE Regular"/>
              <a:cs typeface="Verdana"/>
            </a:endParaRPr>
          </a:p>
        </p:txBody>
      </p:sp>
      <p:sp>
        <p:nvSpPr>
          <p:cNvPr id="455" name="object 53">
            <a:extLst>
              <a:ext uri="{FF2B5EF4-FFF2-40B4-BE49-F238E27FC236}">
                <a16:creationId xmlns:a16="http://schemas.microsoft.com/office/drawing/2014/main" id="{A28F3E1A-35A9-BBC1-B9E3-1AA2248D1AB8}"/>
              </a:ext>
            </a:extLst>
          </p:cNvPr>
          <p:cNvSpPr/>
          <p:nvPr/>
        </p:nvSpPr>
        <p:spPr>
          <a:xfrm>
            <a:off x="7511271" y="4282598"/>
            <a:ext cx="621665" cy="621030"/>
          </a:xfrm>
          <a:custGeom>
            <a:avLst/>
            <a:gdLst/>
            <a:ahLst/>
            <a:cxnLst/>
            <a:rect l="l" t="t" r="r" b="b"/>
            <a:pathLst>
              <a:path w="621664" h="621030">
                <a:moveTo>
                  <a:pt x="67503" y="505459"/>
                </a:moveTo>
                <a:lnTo>
                  <a:pt x="58277" y="505459"/>
                </a:lnTo>
                <a:lnTo>
                  <a:pt x="35615" y="509269"/>
                </a:lnTo>
                <a:lnTo>
                  <a:pt x="17089" y="521969"/>
                </a:lnTo>
                <a:lnTo>
                  <a:pt x="4587" y="541019"/>
                </a:lnTo>
                <a:lnTo>
                  <a:pt x="0" y="563879"/>
                </a:lnTo>
                <a:lnTo>
                  <a:pt x="4587" y="585469"/>
                </a:lnTo>
                <a:lnTo>
                  <a:pt x="17089" y="604519"/>
                </a:lnTo>
                <a:lnTo>
                  <a:pt x="35615" y="617219"/>
                </a:lnTo>
                <a:lnTo>
                  <a:pt x="58277" y="621029"/>
                </a:lnTo>
                <a:lnTo>
                  <a:pt x="80937" y="617219"/>
                </a:lnTo>
                <a:lnTo>
                  <a:pt x="99461" y="604519"/>
                </a:lnTo>
                <a:lnTo>
                  <a:pt x="101127" y="601979"/>
                </a:lnTo>
                <a:lnTo>
                  <a:pt x="58268" y="601979"/>
                </a:lnTo>
                <a:lnTo>
                  <a:pt x="43161" y="599439"/>
                </a:lnTo>
                <a:lnTo>
                  <a:pt x="30812" y="590549"/>
                </a:lnTo>
                <a:lnTo>
                  <a:pt x="22480" y="579119"/>
                </a:lnTo>
                <a:lnTo>
                  <a:pt x="19422" y="563879"/>
                </a:lnTo>
                <a:lnTo>
                  <a:pt x="22480" y="548639"/>
                </a:lnTo>
                <a:lnTo>
                  <a:pt x="30812" y="535939"/>
                </a:lnTo>
                <a:lnTo>
                  <a:pt x="43161" y="527049"/>
                </a:lnTo>
                <a:lnTo>
                  <a:pt x="58268" y="524509"/>
                </a:lnTo>
                <a:lnTo>
                  <a:pt x="110780" y="524509"/>
                </a:lnTo>
                <a:lnTo>
                  <a:pt x="119633" y="515619"/>
                </a:lnTo>
                <a:lnTo>
                  <a:pt x="91987" y="515619"/>
                </a:lnTo>
                <a:lnTo>
                  <a:pt x="84466" y="511809"/>
                </a:lnTo>
                <a:lnTo>
                  <a:pt x="76269" y="507999"/>
                </a:lnTo>
                <a:lnTo>
                  <a:pt x="67503" y="505459"/>
                </a:lnTo>
                <a:close/>
              </a:path>
              <a:path w="621664" h="621030">
                <a:moveTo>
                  <a:pt x="110780" y="524509"/>
                </a:moveTo>
                <a:lnTo>
                  <a:pt x="58268" y="524509"/>
                </a:lnTo>
                <a:lnTo>
                  <a:pt x="73380" y="527049"/>
                </a:lnTo>
                <a:lnTo>
                  <a:pt x="85732" y="535939"/>
                </a:lnTo>
                <a:lnTo>
                  <a:pt x="94065" y="548639"/>
                </a:lnTo>
                <a:lnTo>
                  <a:pt x="97123" y="563879"/>
                </a:lnTo>
                <a:lnTo>
                  <a:pt x="94065" y="579119"/>
                </a:lnTo>
                <a:lnTo>
                  <a:pt x="85732" y="590549"/>
                </a:lnTo>
                <a:lnTo>
                  <a:pt x="73380" y="599439"/>
                </a:lnTo>
                <a:lnTo>
                  <a:pt x="58268" y="601979"/>
                </a:lnTo>
                <a:lnTo>
                  <a:pt x="101127" y="601979"/>
                </a:lnTo>
                <a:lnTo>
                  <a:pt x="111960" y="585469"/>
                </a:lnTo>
                <a:lnTo>
                  <a:pt x="116546" y="563879"/>
                </a:lnTo>
                <a:lnTo>
                  <a:pt x="115808" y="553719"/>
                </a:lnTo>
                <a:lnTo>
                  <a:pt x="113677" y="544829"/>
                </a:lnTo>
                <a:lnTo>
                  <a:pt x="110274" y="537209"/>
                </a:lnTo>
                <a:lnTo>
                  <a:pt x="105721" y="529589"/>
                </a:lnTo>
                <a:lnTo>
                  <a:pt x="110780" y="524509"/>
                </a:lnTo>
                <a:close/>
              </a:path>
              <a:path w="621664" h="621030">
                <a:moveTo>
                  <a:pt x="439926" y="426719"/>
                </a:moveTo>
                <a:lnTo>
                  <a:pt x="413428" y="426719"/>
                </a:lnTo>
                <a:lnTo>
                  <a:pt x="479796" y="494029"/>
                </a:lnTo>
                <a:lnTo>
                  <a:pt x="474082" y="502919"/>
                </a:lnTo>
                <a:lnTo>
                  <a:pt x="469802" y="513079"/>
                </a:lnTo>
                <a:lnTo>
                  <a:pt x="467115" y="523239"/>
                </a:lnTo>
                <a:lnTo>
                  <a:pt x="466184" y="534669"/>
                </a:lnTo>
                <a:lnTo>
                  <a:pt x="471536" y="560069"/>
                </a:lnTo>
                <a:lnTo>
                  <a:pt x="486121" y="582929"/>
                </a:lnTo>
                <a:lnTo>
                  <a:pt x="507735" y="596899"/>
                </a:lnTo>
                <a:lnTo>
                  <a:pt x="534173" y="601979"/>
                </a:lnTo>
                <a:lnTo>
                  <a:pt x="560606" y="596899"/>
                </a:lnTo>
                <a:lnTo>
                  <a:pt x="582217" y="582929"/>
                </a:lnTo>
                <a:lnTo>
                  <a:pt x="534164" y="582929"/>
                </a:lnTo>
                <a:lnTo>
                  <a:pt x="515279" y="579119"/>
                </a:lnTo>
                <a:lnTo>
                  <a:pt x="499840" y="568959"/>
                </a:lnTo>
                <a:lnTo>
                  <a:pt x="489421" y="553719"/>
                </a:lnTo>
                <a:lnTo>
                  <a:pt x="485598" y="534669"/>
                </a:lnTo>
                <a:lnTo>
                  <a:pt x="486586" y="524509"/>
                </a:lnTo>
                <a:lnTo>
                  <a:pt x="515297" y="488949"/>
                </a:lnTo>
                <a:lnTo>
                  <a:pt x="534164" y="485139"/>
                </a:lnTo>
                <a:lnTo>
                  <a:pt x="580417" y="485139"/>
                </a:lnTo>
                <a:lnTo>
                  <a:pt x="573213" y="480059"/>
                </a:lnTo>
                <a:lnTo>
                  <a:pt x="493530" y="480059"/>
                </a:lnTo>
                <a:lnTo>
                  <a:pt x="439926" y="426719"/>
                </a:lnTo>
                <a:close/>
              </a:path>
              <a:path w="621664" h="621030">
                <a:moveTo>
                  <a:pt x="240321" y="426719"/>
                </a:moveTo>
                <a:lnTo>
                  <a:pt x="208165" y="426719"/>
                </a:lnTo>
                <a:lnTo>
                  <a:pt x="228285" y="441959"/>
                </a:lnTo>
                <a:lnTo>
                  <a:pt x="250721" y="453389"/>
                </a:lnTo>
                <a:lnTo>
                  <a:pt x="275108" y="462279"/>
                </a:lnTo>
                <a:lnTo>
                  <a:pt x="301081" y="466089"/>
                </a:lnTo>
                <a:lnTo>
                  <a:pt x="301081" y="515619"/>
                </a:lnTo>
                <a:lnTo>
                  <a:pt x="289481" y="521969"/>
                </a:lnTo>
                <a:lnTo>
                  <a:pt x="280249" y="529589"/>
                </a:lnTo>
                <a:lnTo>
                  <a:pt x="274149" y="541019"/>
                </a:lnTo>
                <a:lnTo>
                  <a:pt x="271946" y="553719"/>
                </a:lnTo>
                <a:lnTo>
                  <a:pt x="275004" y="568959"/>
                </a:lnTo>
                <a:lnTo>
                  <a:pt x="283336" y="581659"/>
                </a:lnTo>
                <a:lnTo>
                  <a:pt x="295685" y="589279"/>
                </a:lnTo>
                <a:lnTo>
                  <a:pt x="310792" y="593089"/>
                </a:lnTo>
                <a:lnTo>
                  <a:pt x="325903" y="589279"/>
                </a:lnTo>
                <a:lnTo>
                  <a:pt x="338251" y="581659"/>
                </a:lnTo>
                <a:lnTo>
                  <a:pt x="344083" y="572769"/>
                </a:lnTo>
                <a:lnTo>
                  <a:pt x="310783" y="572769"/>
                </a:lnTo>
                <a:lnTo>
                  <a:pt x="303230" y="571499"/>
                </a:lnTo>
                <a:lnTo>
                  <a:pt x="297055" y="567689"/>
                </a:lnTo>
                <a:lnTo>
                  <a:pt x="292889" y="561339"/>
                </a:lnTo>
                <a:lnTo>
                  <a:pt x="291360" y="553719"/>
                </a:lnTo>
                <a:lnTo>
                  <a:pt x="292889" y="546099"/>
                </a:lnTo>
                <a:lnTo>
                  <a:pt x="297055" y="539749"/>
                </a:lnTo>
                <a:lnTo>
                  <a:pt x="303230" y="535939"/>
                </a:lnTo>
                <a:lnTo>
                  <a:pt x="310783" y="534669"/>
                </a:lnTo>
                <a:lnTo>
                  <a:pt x="344049" y="534669"/>
                </a:lnTo>
                <a:lnTo>
                  <a:pt x="341339" y="529589"/>
                </a:lnTo>
                <a:lnTo>
                  <a:pt x="332107" y="521969"/>
                </a:lnTo>
                <a:lnTo>
                  <a:pt x="320504" y="515619"/>
                </a:lnTo>
                <a:lnTo>
                  <a:pt x="320504" y="466089"/>
                </a:lnTo>
                <a:lnTo>
                  <a:pt x="346476" y="462279"/>
                </a:lnTo>
                <a:lnTo>
                  <a:pt x="370864" y="453389"/>
                </a:lnTo>
                <a:lnTo>
                  <a:pt x="383330" y="447039"/>
                </a:lnTo>
                <a:lnTo>
                  <a:pt x="310783" y="447039"/>
                </a:lnTo>
                <a:lnTo>
                  <a:pt x="283787" y="444499"/>
                </a:lnTo>
                <a:lnTo>
                  <a:pt x="258602" y="436879"/>
                </a:lnTo>
                <a:lnTo>
                  <a:pt x="240321" y="426719"/>
                </a:lnTo>
                <a:close/>
              </a:path>
              <a:path w="621664" h="621030">
                <a:moveTo>
                  <a:pt x="580417" y="485139"/>
                </a:moveTo>
                <a:lnTo>
                  <a:pt x="534164" y="485139"/>
                </a:lnTo>
                <a:lnTo>
                  <a:pt x="553044" y="488949"/>
                </a:lnTo>
                <a:lnTo>
                  <a:pt x="568481" y="500379"/>
                </a:lnTo>
                <a:lnTo>
                  <a:pt x="578899" y="515619"/>
                </a:lnTo>
                <a:lnTo>
                  <a:pt x="582721" y="534669"/>
                </a:lnTo>
                <a:lnTo>
                  <a:pt x="578899" y="553719"/>
                </a:lnTo>
                <a:lnTo>
                  <a:pt x="568481" y="568959"/>
                </a:lnTo>
                <a:lnTo>
                  <a:pt x="553044" y="579119"/>
                </a:lnTo>
                <a:lnTo>
                  <a:pt x="534164" y="582929"/>
                </a:lnTo>
                <a:lnTo>
                  <a:pt x="582217" y="582929"/>
                </a:lnTo>
                <a:lnTo>
                  <a:pt x="596802" y="560069"/>
                </a:lnTo>
                <a:lnTo>
                  <a:pt x="602153" y="534669"/>
                </a:lnTo>
                <a:lnTo>
                  <a:pt x="596802" y="507999"/>
                </a:lnTo>
                <a:lnTo>
                  <a:pt x="582217" y="486409"/>
                </a:lnTo>
                <a:lnTo>
                  <a:pt x="580417" y="485139"/>
                </a:lnTo>
                <a:close/>
              </a:path>
              <a:path w="621664" h="621030">
                <a:moveTo>
                  <a:pt x="344049" y="534669"/>
                </a:moveTo>
                <a:lnTo>
                  <a:pt x="310783" y="534669"/>
                </a:lnTo>
                <a:lnTo>
                  <a:pt x="318337" y="535939"/>
                </a:lnTo>
                <a:lnTo>
                  <a:pt x="324511" y="539749"/>
                </a:lnTo>
                <a:lnTo>
                  <a:pt x="328678" y="546099"/>
                </a:lnTo>
                <a:lnTo>
                  <a:pt x="330206" y="553719"/>
                </a:lnTo>
                <a:lnTo>
                  <a:pt x="328678" y="561339"/>
                </a:lnTo>
                <a:lnTo>
                  <a:pt x="324511" y="567689"/>
                </a:lnTo>
                <a:lnTo>
                  <a:pt x="318337" y="571499"/>
                </a:lnTo>
                <a:lnTo>
                  <a:pt x="310783" y="572769"/>
                </a:lnTo>
                <a:lnTo>
                  <a:pt x="344083" y="572769"/>
                </a:lnTo>
                <a:lnTo>
                  <a:pt x="346582" y="568959"/>
                </a:lnTo>
                <a:lnTo>
                  <a:pt x="349638" y="553719"/>
                </a:lnTo>
                <a:lnTo>
                  <a:pt x="347436" y="541019"/>
                </a:lnTo>
                <a:lnTo>
                  <a:pt x="344049" y="534669"/>
                </a:lnTo>
                <a:close/>
              </a:path>
              <a:path w="621664" h="621030">
                <a:moveTo>
                  <a:pt x="175585" y="320039"/>
                </a:moveTo>
                <a:lnTo>
                  <a:pt x="155882" y="320039"/>
                </a:lnTo>
                <a:lnTo>
                  <a:pt x="159720" y="346709"/>
                </a:lnTo>
                <a:lnTo>
                  <a:pt x="167664" y="370839"/>
                </a:lnTo>
                <a:lnTo>
                  <a:pt x="179353" y="393699"/>
                </a:lnTo>
                <a:lnTo>
                  <a:pt x="194421" y="414019"/>
                </a:lnTo>
                <a:lnTo>
                  <a:pt x="91987" y="515619"/>
                </a:lnTo>
                <a:lnTo>
                  <a:pt x="119633" y="515619"/>
                </a:lnTo>
                <a:lnTo>
                  <a:pt x="208165" y="426719"/>
                </a:lnTo>
                <a:lnTo>
                  <a:pt x="240321" y="426719"/>
                </a:lnTo>
                <a:lnTo>
                  <a:pt x="235750" y="424179"/>
                </a:lnTo>
                <a:lnTo>
                  <a:pt x="215755" y="407669"/>
                </a:lnTo>
                <a:lnTo>
                  <a:pt x="226408" y="392429"/>
                </a:lnTo>
                <a:lnTo>
                  <a:pt x="202196" y="392429"/>
                </a:lnTo>
                <a:lnTo>
                  <a:pt x="190700" y="374649"/>
                </a:lnTo>
                <a:lnTo>
                  <a:pt x="182089" y="354329"/>
                </a:lnTo>
                <a:lnTo>
                  <a:pt x="176687" y="332739"/>
                </a:lnTo>
                <a:lnTo>
                  <a:pt x="175585" y="320039"/>
                </a:lnTo>
                <a:close/>
              </a:path>
              <a:path w="621664" h="621030">
                <a:moveTo>
                  <a:pt x="534173" y="466089"/>
                </a:moveTo>
                <a:lnTo>
                  <a:pt x="522985" y="467359"/>
                </a:lnTo>
                <a:lnTo>
                  <a:pt x="512389" y="469899"/>
                </a:lnTo>
                <a:lnTo>
                  <a:pt x="502525" y="473709"/>
                </a:lnTo>
                <a:lnTo>
                  <a:pt x="493530" y="480059"/>
                </a:lnTo>
                <a:lnTo>
                  <a:pt x="573213" y="480059"/>
                </a:lnTo>
                <a:lnTo>
                  <a:pt x="560606" y="471169"/>
                </a:lnTo>
                <a:lnTo>
                  <a:pt x="534173" y="466089"/>
                </a:lnTo>
                <a:close/>
              </a:path>
              <a:path w="621664" h="621030">
                <a:moveTo>
                  <a:pt x="376745" y="349249"/>
                </a:moveTo>
                <a:lnTo>
                  <a:pt x="310783" y="349249"/>
                </a:lnTo>
                <a:lnTo>
                  <a:pt x="340045" y="354329"/>
                </a:lnTo>
                <a:lnTo>
                  <a:pt x="366562" y="365759"/>
                </a:lnTo>
                <a:lnTo>
                  <a:pt x="388948" y="383539"/>
                </a:lnTo>
                <a:lnTo>
                  <a:pt x="405821" y="407669"/>
                </a:lnTo>
                <a:lnTo>
                  <a:pt x="385816" y="424179"/>
                </a:lnTo>
                <a:lnTo>
                  <a:pt x="362963" y="436879"/>
                </a:lnTo>
                <a:lnTo>
                  <a:pt x="337779" y="444499"/>
                </a:lnTo>
                <a:lnTo>
                  <a:pt x="310783" y="447039"/>
                </a:lnTo>
                <a:lnTo>
                  <a:pt x="383330" y="447039"/>
                </a:lnTo>
                <a:lnTo>
                  <a:pt x="393303" y="441959"/>
                </a:lnTo>
                <a:lnTo>
                  <a:pt x="413428" y="426719"/>
                </a:lnTo>
                <a:lnTo>
                  <a:pt x="439926" y="426719"/>
                </a:lnTo>
                <a:lnTo>
                  <a:pt x="427163" y="414019"/>
                </a:lnTo>
                <a:lnTo>
                  <a:pt x="442232" y="393699"/>
                </a:lnTo>
                <a:lnTo>
                  <a:pt x="442881" y="392429"/>
                </a:lnTo>
                <a:lnTo>
                  <a:pt x="419371" y="392429"/>
                </a:lnTo>
                <a:lnTo>
                  <a:pt x="406037" y="373379"/>
                </a:lnTo>
                <a:lnTo>
                  <a:pt x="389809" y="358139"/>
                </a:lnTo>
                <a:lnTo>
                  <a:pt x="376745" y="349249"/>
                </a:lnTo>
                <a:close/>
              </a:path>
              <a:path w="621664" h="621030">
                <a:moveTo>
                  <a:pt x="310783" y="213359"/>
                </a:moveTo>
                <a:lnTo>
                  <a:pt x="284350" y="219709"/>
                </a:lnTo>
                <a:lnTo>
                  <a:pt x="262739" y="233679"/>
                </a:lnTo>
                <a:lnTo>
                  <a:pt x="248155" y="255269"/>
                </a:lnTo>
                <a:lnTo>
                  <a:pt x="242803" y="281939"/>
                </a:lnTo>
                <a:lnTo>
                  <a:pt x="244818" y="298449"/>
                </a:lnTo>
                <a:lnTo>
                  <a:pt x="250531" y="313689"/>
                </a:lnTo>
                <a:lnTo>
                  <a:pt x="259446" y="326389"/>
                </a:lnTo>
                <a:lnTo>
                  <a:pt x="271070" y="336549"/>
                </a:lnTo>
                <a:lnTo>
                  <a:pt x="250428" y="345439"/>
                </a:lnTo>
                <a:lnTo>
                  <a:pt x="231762" y="358139"/>
                </a:lnTo>
                <a:lnTo>
                  <a:pt x="215531" y="373379"/>
                </a:lnTo>
                <a:lnTo>
                  <a:pt x="202196" y="392429"/>
                </a:lnTo>
                <a:lnTo>
                  <a:pt x="226408" y="392429"/>
                </a:lnTo>
                <a:lnTo>
                  <a:pt x="232622" y="383539"/>
                </a:lnTo>
                <a:lnTo>
                  <a:pt x="255006" y="365759"/>
                </a:lnTo>
                <a:lnTo>
                  <a:pt x="281522" y="354329"/>
                </a:lnTo>
                <a:lnTo>
                  <a:pt x="310783" y="349249"/>
                </a:lnTo>
                <a:lnTo>
                  <a:pt x="376745" y="349249"/>
                </a:lnTo>
                <a:lnTo>
                  <a:pt x="371146" y="345439"/>
                </a:lnTo>
                <a:lnTo>
                  <a:pt x="350506" y="336549"/>
                </a:lnTo>
                <a:lnTo>
                  <a:pt x="357770" y="330199"/>
                </a:lnTo>
                <a:lnTo>
                  <a:pt x="310783" y="330199"/>
                </a:lnTo>
                <a:lnTo>
                  <a:pt x="291900" y="326389"/>
                </a:lnTo>
                <a:lnTo>
                  <a:pt x="276464" y="316229"/>
                </a:lnTo>
                <a:lnTo>
                  <a:pt x="266048" y="300989"/>
                </a:lnTo>
                <a:lnTo>
                  <a:pt x="262226" y="281939"/>
                </a:lnTo>
                <a:lnTo>
                  <a:pt x="266048" y="262889"/>
                </a:lnTo>
                <a:lnTo>
                  <a:pt x="276464" y="247649"/>
                </a:lnTo>
                <a:lnTo>
                  <a:pt x="291900" y="237489"/>
                </a:lnTo>
                <a:lnTo>
                  <a:pt x="310783" y="233679"/>
                </a:lnTo>
                <a:lnTo>
                  <a:pt x="358836" y="233679"/>
                </a:lnTo>
                <a:lnTo>
                  <a:pt x="337222" y="219709"/>
                </a:lnTo>
                <a:lnTo>
                  <a:pt x="310783" y="213359"/>
                </a:lnTo>
                <a:close/>
              </a:path>
              <a:path w="621664" h="621030">
                <a:moveTo>
                  <a:pt x="385817" y="175259"/>
                </a:moveTo>
                <a:lnTo>
                  <a:pt x="310783" y="175259"/>
                </a:lnTo>
                <a:lnTo>
                  <a:pt x="338120" y="177799"/>
                </a:lnTo>
                <a:lnTo>
                  <a:pt x="363600" y="185419"/>
                </a:lnTo>
                <a:lnTo>
                  <a:pt x="406934" y="214629"/>
                </a:lnTo>
                <a:lnTo>
                  <a:pt x="436069" y="257809"/>
                </a:lnTo>
                <a:lnTo>
                  <a:pt x="446752" y="311149"/>
                </a:lnTo>
                <a:lnTo>
                  <a:pt x="444880" y="332739"/>
                </a:lnTo>
                <a:lnTo>
                  <a:pt x="439478" y="354329"/>
                </a:lnTo>
                <a:lnTo>
                  <a:pt x="430867" y="374649"/>
                </a:lnTo>
                <a:lnTo>
                  <a:pt x="419371" y="392429"/>
                </a:lnTo>
                <a:lnTo>
                  <a:pt x="442881" y="392429"/>
                </a:lnTo>
                <a:lnTo>
                  <a:pt x="453919" y="370839"/>
                </a:lnTo>
                <a:lnTo>
                  <a:pt x="461861" y="346709"/>
                </a:lnTo>
                <a:lnTo>
                  <a:pt x="465693" y="320039"/>
                </a:lnTo>
                <a:lnTo>
                  <a:pt x="565660" y="320039"/>
                </a:lnTo>
                <a:lnTo>
                  <a:pt x="564827" y="318769"/>
                </a:lnTo>
                <a:lnTo>
                  <a:pt x="563299" y="311149"/>
                </a:lnTo>
                <a:lnTo>
                  <a:pt x="564827" y="303529"/>
                </a:lnTo>
                <a:lnTo>
                  <a:pt x="566494" y="300989"/>
                </a:lnTo>
                <a:lnTo>
                  <a:pt x="465684" y="300989"/>
                </a:lnTo>
                <a:lnTo>
                  <a:pt x="461852" y="275589"/>
                </a:lnTo>
                <a:lnTo>
                  <a:pt x="453910" y="250189"/>
                </a:lnTo>
                <a:lnTo>
                  <a:pt x="442223" y="228599"/>
                </a:lnTo>
                <a:lnTo>
                  <a:pt x="427154" y="208279"/>
                </a:lnTo>
                <a:lnTo>
                  <a:pt x="441248" y="194309"/>
                </a:lnTo>
                <a:lnTo>
                  <a:pt x="413420" y="194309"/>
                </a:lnTo>
                <a:lnTo>
                  <a:pt x="393296" y="179069"/>
                </a:lnTo>
                <a:lnTo>
                  <a:pt x="385817" y="175259"/>
                </a:lnTo>
                <a:close/>
              </a:path>
              <a:path w="621664" h="621030">
                <a:moveTo>
                  <a:pt x="58277" y="271779"/>
                </a:moveTo>
                <a:lnTo>
                  <a:pt x="43165" y="275589"/>
                </a:lnTo>
                <a:lnTo>
                  <a:pt x="30813" y="283209"/>
                </a:lnTo>
                <a:lnTo>
                  <a:pt x="22480" y="295909"/>
                </a:lnTo>
                <a:lnTo>
                  <a:pt x="19422" y="311149"/>
                </a:lnTo>
                <a:lnTo>
                  <a:pt x="22480" y="326389"/>
                </a:lnTo>
                <a:lnTo>
                  <a:pt x="30813" y="337819"/>
                </a:lnTo>
                <a:lnTo>
                  <a:pt x="43165" y="346709"/>
                </a:lnTo>
                <a:lnTo>
                  <a:pt x="58277" y="349249"/>
                </a:lnTo>
                <a:lnTo>
                  <a:pt x="71134" y="347979"/>
                </a:lnTo>
                <a:lnTo>
                  <a:pt x="82149" y="341629"/>
                </a:lnTo>
                <a:lnTo>
                  <a:pt x="90596" y="332739"/>
                </a:lnTo>
                <a:lnTo>
                  <a:pt x="91626" y="330199"/>
                </a:lnTo>
                <a:lnTo>
                  <a:pt x="58268" y="330199"/>
                </a:lnTo>
                <a:lnTo>
                  <a:pt x="50719" y="328929"/>
                </a:lnTo>
                <a:lnTo>
                  <a:pt x="44544" y="325119"/>
                </a:lnTo>
                <a:lnTo>
                  <a:pt x="40375" y="318769"/>
                </a:lnTo>
                <a:lnTo>
                  <a:pt x="38845" y="311149"/>
                </a:lnTo>
                <a:lnTo>
                  <a:pt x="40375" y="303529"/>
                </a:lnTo>
                <a:lnTo>
                  <a:pt x="44544" y="297179"/>
                </a:lnTo>
                <a:lnTo>
                  <a:pt x="50719" y="293369"/>
                </a:lnTo>
                <a:lnTo>
                  <a:pt x="58268" y="290829"/>
                </a:lnTo>
                <a:lnTo>
                  <a:pt x="91168" y="290829"/>
                </a:lnTo>
                <a:lnTo>
                  <a:pt x="90596" y="289559"/>
                </a:lnTo>
                <a:lnTo>
                  <a:pt x="82149" y="280669"/>
                </a:lnTo>
                <a:lnTo>
                  <a:pt x="71134" y="274319"/>
                </a:lnTo>
                <a:lnTo>
                  <a:pt x="58277" y="271779"/>
                </a:lnTo>
                <a:close/>
              </a:path>
              <a:path w="621664" h="621030">
                <a:moveTo>
                  <a:pt x="565660" y="320039"/>
                </a:moveTo>
                <a:lnTo>
                  <a:pt x="545260" y="320039"/>
                </a:lnTo>
                <a:lnTo>
                  <a:pt x="550410" y="332739"/>
                </a:lnTo>
                <a:lnTo>
                  <a:pt x="558855" y="341629"/>
                </a:lnTo>
                <a:lnTo>
                  <a:pt x="569870" y="347979"/>
                </a:lnTo>
                <a:lnTo>
                  <a:pt x="582730" y="349249"/>
                </a:lnTo>
                <a:lnTo>
                  <a:pt x="597837" y="346709"/>
                </a:lnTo>
                <a:lnTo>
                  <a:pt x="610186" y="337819"/>
                </a:lnTo>
                <a:lnTo>
                  <a:pt x="615741" y="330199"/>
                </a:lnTo>
                <a:lnTo>
                  <a:pt x="582721" y="330199"/>
                </a:lnTo>
                <a:lnTo>
                  <a:pt x="575168" y="328929"/>
                </a:lnTo>
                <a:lnTo>
                  <a:pt x="568993" y="325119"/>
                </a:lnTo>
                <a:lnTo>
                  <a:pt x="565660" y="320039"/>
                </a:lnTo>
                <a:close/>
              </a:path>
              <a:path w="621664" h="621030">
                <a:moveTo>
                  <a:pt x="91168" y="290829"/>
                </a:moveTo>
                <a:lnTo>
                  <a:pt x="58268" y="290829"/>
                </a:lnTo>
                <a:lnTo>
                  <a:pt x="65822" y="293369"/>
                </a:lnTo>
                <a:lnTo>
                  <a:pt x="71996" y="297179"/>
                </a:lnTo>
                <a:lnTo>
                  <a:pt x="76162" y="303529"/>
                </a:lnTo>
                <a:lnTo>
                  <a:pt x="77691" y="311149"/>
                </a:lnTo>
                <a:lnTo>
                  <a:pt x="76162" y="318769"/>
                </a:lnTo>
                <a:lnTo>
                  <a:pt x="71996" y="325119"/>
                </a:lnTo>
                <a:lnTo>
                  <a:pt x="65822" y="328929"/>
                </a:lnTo>
                <a:lnTo>
                  <a:pt x="58268" y="330199"/>
                </a:lnTo>
                <a:lnTo>
                  <a:pt x="91626" y="330199"/>
                </a:lnTo>
                <a:lnTo>
                  <a:pt x="95747" y="320039"/>
                </a:lnTo>
                <a:lnTo>
                  <a:pt x="175585" y="320039"/>
                </a:lnTo>
                <a:lnTo>
                  <a:pt x="174814" y="311149"/>
                </a:lnTo>
                <a:lnTo>
                  <a:pt x="175819" y="300989"/>
                </a:lnTo>
                <a:lnTo>
                  <a:pt x="95747" y="300989"/>
                </a:lnTo>
                <a:lnTo>
                  <a:pt x="91168" y="290829"/>
                </a:lnTo>
                <a:close/>
              </a:path>
              <a:path w="621664" h="621030">
                <a:moveTo>
                  <a:pt x="358836" y="233679"/>
                </a:moveTo>
                <a:lnTo>
                  <a:pt x="310783" y="233679"/>
                </a:lnTo>
                <a:lnTo>
                  <a:pt x="329667" y="237489"/>
                </a:lnTo>
                <a:lnTo>
                  <a:pt x="345103" y="247649"/>
                </a:lnTo>
                <a:lnTo>
                  <a:pt x="355519" y="262889"/>
                </a:lnTo>
                <a:lnTo>
                  <a:pt x="359341" y="281939"/>
                </a:lnTo>
                <a:lnTo>
                  <a:pt x="355519" y="300989"/>
                </a:lnTo>
                <a:lnTo>
                  <a:pt x="345103" y="316229"/>
                </a:lnTo>
                <a:lnTo>
                  <a:pt x="329667" y="326389"/>
                </a:lnTo>
                <a:lnTo>
                  <a:pt x="310783" y="330199"/>
                </a:lnTo>
                <a:lnTo>
                  <a:pt x="357770" y="330199"/>
                </a:lnTo>
                <a:lnTo>
                  <a:pt x="362129" y="326389"/>
                </a:lnTo>
                <a:lnTo>
                  <a:pt x="371045" y="313689"/>
                </a:lnTo>
                <a:lnTo>
                  <a:pt x="376758" y="298449"/>
                </a:lnTo>
                <a:lnTo>
                  <a:pt x="378772" y="281939"/>
                </a:lnTo>
                <a:lnTo>
                  <a:pt x="373421" y="255269"/>
                </a:lnTo>
                <a:lnTo>
                  <a:pt x="358836" y="233679"/>
                </a:lnTo>
                <a:close/>
              </a:path>
              <a:path w="621664" h="621030">
                <a:moveTo>
                  <a:pt x="615186" y="290829"/>
                </a:moveTo>
                <a:lnTo>
                  <a:pt x="582721" y="290829"/>
                </a:lnTo>
                <a:lnTo>
                  <a:pt x="590275" y="293369"/>
                </a:lnTo>
                <a:lnTo>
                  <a:pt x="596449" y="297179"/>
                </a:lnTo>
                <a:lnTo>
                  <a:pt x="600616" y="303529"/>
                </a:lnTo>
                <a:lnTo>
                  <a:pt x="602144" y="311149"/>
                </a:lnTo>
                <a:lnTo>
                  <a:pt x="600616" y="318769"/>
                </a:lnTo>
                <a:lnTo>
                  <a:pt x="596449" y="325119"/>
                </a:lnTo>
                <a:lnTo>
                  <a:pt x="590275" y="328929"/>
                </a:lnTo>
                <a:lnTo>
                  <a:pt x="582721" y="330199"/>
                </a:lnTo>
                <a:lnTo>
                  <a:pt x="615741" y="330199"/>
                </a:lnTo>
                <a:lnTo>
                  <a:pt x="618519" y="326389"/>
                </a:lnTo>
                <a:lnTo>
                  <a:pt x="621576" y="311149"/>
                </a:lnTo>
                <a:lnTo>
                  <a:pt x="618519" y="295909"/>
                </a:lnTo>
                <a:lnTo>
                  <a:pt x="615186" y="290829"/>
                </a:lnTo>
                <a:close/>
              </a:path>
              <a:path w="621664" h="621030">
                <a:moveTo>
                  <a:pt x="172451" y="158749"/>
                </a:moveTo>
                <a:lnTo>
                  <a:pt x="144690" y="158749"/>
                </a:lnTo>
                <a:lnTo>
                  <a:pt x="194421" y="208279"/>
                </a:lnTo>
                <a:lnTo>
                  <a:pt x="179353" y="228599"/>
                </a:lnTo>
                <a:lnTo>
                  <a:pt x="167664" y="250189"/>
                </a:lnTo>
                <a:lnTo>
                  <a:pt x="159720" y="275589"/>
                </a:lnTo>
                <a:lnTo>
                  <a:pt x="155882" y="300989"/>
                </a:lnTo>
                <a:lnTo>
                  <a:pt x="175819" y="300989"/>
                </a:lnTo>
                <a:lnTo>
                  <a:pt x="177577" y="283209"/>
                </a:lnTo>
                <a:lnTo>
                  <a:pt x="185498" y="257809"/>
                </a:lnTo>
                <a:lnTo>
                  <a:pt x="198025" y="234949"/>
                </a:lnTo>
                <a:lnTo>
                  <a:pt x="214607" y="214629"/>
                </a:lnTo>
                <a:lnTo>
                  <a:pt x="234892" y="198119"/>
                </a:lnTo>
                <a:lnTo>
                  <a:pt x="241815" y="194309"/>
                </a:lnTo>
                <a:lnTo>
                  <a:pt x="208156" y="194309"/>
                </a:lnTo>
                <a:lnTo>
                  <a:pt x="172451" y="158749"/>
                </a:lnTo>
                <a:close/>
              </a:path>
              <a:path w="621664" h="621030">
                <a:moveTo>
                  <a:pt x="582730" y="271779"/>
                </a:moveTo>
                <a:lnTo>
                  <a:pt x="569861" y="274319"/>
                </a:lnTo>
                <a:lnTo>
                  <a:pt x="558846" y="280669"/>
                </a:lnTo>
                <a:lnTo>
                  <a:pt x="550401" y="289559"/>
                </a:lnTo>
                <a:lnTo>
                  <a:pt x="545252" y="300989"/>
                </a:lnTo>
                <a:lnTo>
                  <a:pt x="566494" y="300989"/>
                </a:lnTo>
                <a:lnTo>
                  <a:pt x="568993" y="297179"/>
                </a:lnTo>
                <a:lnTo>
                  <a:pt x="575168" y="293369"/>
                </a:lnTo>
                <a:lnTo>
                  <a:pt x="582721" y="290829"/>
                </a:lnTo>
                <a:lnTo>
                  <a:pt x="615186" y="290829"/>
                </a:lnTo>
                <a:lnTo>
                  <a:pt x="610186" y="283209"/>
                </a:lnTo>
                <a:lnTo>
                  <a:pt x="597837" y="275589"/>
                </a:lnTo>
                <a:lnTo>
                  <a:pt x="582730" y="271779"/>
                </a:lnTo>
                <a:close/>
              </a:path>
              <a:path w="621664" h="621030">
                <a:moveTo>
                  <a:pt x="310783" y="48259"/>
                </a:moveTo>
                <a:lnTo>
                  <a:pt x="295677" y="52069"/>
                </a:lnTo>
                <a:lnTo>
                  <a:pt x="283327" y="59689"/>
                </a:lnTo>
                <a:lnTo>
                  <a:pt x="274995" y="72389"/>
                </a:lnTo>
                <a:lnTo>
                  <a:pt x="271938" y="87629"/>
                </a:lnTo>
                <a:lnTo>
                  <a:pt x="274141" y="100329"/>
                </a:lnTo>
                <a:lnTo>
                  <a:pt x="280240" y="111759"/>
                </a:lnTo>
                <a:lnTo>
                  <a:pt x="289472" y="119379"/>
                </a:lnTo>
                <a:lnTo>
                  <a:pt x="301072" y="124459"/>
                </a:lnTo>
                <a:lnTo>
                  <a:pt x="301072" y="156209"/>
                </a:lnTo>
                <a:lnTo>
                  <a:pt x="275101" y="160019"/>
                </a:lnTo>
                <a:lnTo>
                  <a:pt x="250716" y="167639"/>
                </a:lnTo>
                <a:lnTo>
                  <a:pt x="228280" y="179069"/>
                </a:lnTo>
                <a:lnTo>
                  <a:pt x="208156" y="194309"/>
                </a:lnTo>
                <a:lnTo>
                  <a:pt x="241815" y="194309"/>
                </a:lnTo>
                <a:lnTo>
                  <a:pt x="257966" y="185419"/>
                </a:lnTo>
                <a:lnTo>
                  <a:pt x="283446" y="177799"/>
                </a:lnTo>
                <a:lnTo>
                  <a:pt x="310783" y="175259"/>
                </a:lnTo>
                <a:lnTo>
                  <a:pt x="385817" y="175259"/>
                </a:lnTo>
                <a:lnTo>
                  <a:pt x="370859" y="167639"/>
                </a:lnTo>
                <a:lnTo>
                  <a:pt x="346471" y="160019"/>
                </a:lnTo>
                <a:lnTo>
                  <a:pt x="320495" y="156209"/>
                </a:lnTo>
                <a:lnTo>
                  <a:pt x="320495" y="124459"/>
                </a:lnTo>
                <a:lnTo>
                  <a:pt x="332100" y="119379"/>
                </a:lnTo>
                <a:lnTo>
                  <a:pt x="341334" y="111759"/>
                </a:lnTo>
                <a:lnTo>
                  <a:pt x="344046" y="106679"/>
                </a:lnTo>
                <a:lnTo>
                  <a:pt x="310783" y="106679"/>
                </a:lnTo>
                <a:lnTo>
                  <a:pt x="303230" y="105409"/>
                </a:lnTo>
                <a:lnTo>
                  <a:pt x="297055" y="101599"/>
                </a:lnTo>
                <a:lnTo>
                  <a:pt x="292889" y="95249"/>
                </a:lnTo>
                <a:lnTo>
                  <a:pt x="291360" y="87629"/>
                </a:lnTo>
                <a:lnTo>
                  <a:pt x="292889" y="80009"/>
                </a:lnTo>
                <a:lnTo>
                  <a:pt x="297055" y="73659"/>
                </a:lnTo>
                <a:lnTo>
                  <a:pt x="303230" y="69849"/>
                </a:lnTo>
                <a:lnTo>
                  <a:pt x="310783" y="68579"/>
                </a:lnTo>
                <a:lnTo>
                  <a:pt x="344080" y="68579"/>
                </a:lnTo>
                <a:lnTo>
                  <a:pt x="338247" y="59689"/>
                </a:lnTo>
                <a:lnTo>
                  <a:pt x="325895" y="52069"/>
                </a:lnTo>
                <a:lnTo>
                  <a:pt x="310783" y="48259"/>
                </a:lnTo>
                <a:close/>
              </a:path>
              <a:path w="621664" h="621030">
                <a:moveTo>
                  <a:pt x="524453" y="0"/>
                </a:moveTo>
                <a:lnTo>
                  <a:pt x="486684" y="7619"/>
                </a:lnTo>
                <a:lnTo>
                  <a:pt x="455809" y="27939"/>
                </a:lnTo>
                <a:lnTo>
                  <a:pt x="434974" y="59689"/>
                </a:lnTo>
                <a:lnTo>
                  <a:pt x="427329" y="97789"/>
                </a:lnTo>
                <a:lnTo>
                  <a:pt x="428487" y="110489"/>
                </a:lnTo>
                <a:lnTo>
                  <a:pt x="428602" y="111759"/>
                </a:lnTo>
                <a:lnTo>
                  <a:pt x="428718" y="113029"/>
                </a:lnTo>
                <a:lnTo>
                  <a:pt x="428834" y="114299"/>
                </a:lnTo>
                <a:lnTo>
                  <a:pt x="433171" y="130809"/>
                </a:lnTo>
                <a:lnTo>
                  <a:pt x="440079" y="144779"/>
                </a:lnTo>
                <a:lnTo>
                  <a:pt x="449294" y="158749"/>
                </a:lnTo>
                <a:lnTo>
                  <a:pt x="413420" y="194309"/>
                </a:lnTo>
                <a:lnTo>
                  <a:pt x="441248" y="194309"/>
                </a:lnTo>
                <a:lnTo>
                  <a:pt x="463029" y="172719"/>
                </a:lnTo>
                <a:lnTo>
                  <a:pt x="508827" y="172719"/>
                </a:lnTo>
                <a:lnTo>
                  <a:pt x="469576" y="152399"/>
                </a:lnTo>
                <a:lnTo>
                  <a:pt x="448332" y="113029"/>
                </a:lnTo>
                <a:lnTo>
                  <a:pt x="446752" y="97789"/>
                </a:lnTo>
                <a:lnTo>
                  <a:pt x="452868" y="67309"/>
                </a:lnTo>
                <a:lnTo>
                  <a:pt x="469537" y="41909"/>
                </a:lnTo>
                <a:lnTo>
                  <a:pt x="494238" y="25399"/>
                </a:lnTo>
                <a:lnTo>
                  <a:pt x="524453" y="19049"/>
                </a:lnTo>
                <a:lnTo>
                  <a:pt x="579589" y="19049"/>
                </a:lnTo>
                <a:lnTo>
                  <a:pt x="562221" y="7619"/>
                </a:lnTo>
                <a:lnTo>
                  <a:pt x="524453" y="0"/>
                </a:lnTo>
                <a:close/>
              </a:path>
              <a:path w="621664" h="621030">
                <a:moveTo>
                  <a:pt x="508827" y="172719"/>
                </a:moveTo>
                <a:lnTo>
                  <a:pt x="463029" y="172719"/>
                </a:lnTo>
                <a:lnTo>
                  <a:pt x="476418" y="181609"/>
                </a:lnTo>
                <a:lnTo>
                  <a:pt x="491289" y="187959"/>
                </a:lnTo>
                <a:lnTo>
                  <a:pt x="507386" y="193039"/>
                </a:lnTo>
                <a:lnTo>
                  <a:pt x="524453" y="194309"/>
                </a:lnTo>
                <a:lnTo>
                  <a:pt x="562217" y="186689"/>
                </a:lnTo>
                <a:lnTo>
                  <a:pt x="579585" y="175259"/>
                </a:lnTo>
                <a:lnTo>
                  <a:pt x="524453" y="175259"/>
                </a:lnTo>
                <a:lnTo>
                  <a:pt x="508827" y="172719"/>
                </a:lnTo>
                <a:close/>
              </a:path>
              <a:path w="621664" h="621030">
                <a:moveTo>
                  <a:pt x="97123" y="19049"/>
                </a:moveTo>
                <a:lnTo>
                  <a:pt x="66908" y="25399"/>
                </a:lnTo>
                <a:lnTo>
                  <a:pt x="42207" y="41909"/>
                </a:lnTo>
                <a:lnTo>
                  <a:pt x="25538" y="67309"/>
                </a:lnTo>
                <a:lnTo>
                  <a:pt x="19422" y="97789"/>
                </a:lnTo>
                <a:lnTo>
                  <a:pt x="25538" y="126999"/>
                </a:lnTo>
                <a:lnTo>
                  <a:pt x="42207" y="152399"/>
                </a:lnTo>
                <a:lnTo>
                  <a:pt x="66908" y="168909"/>
                </a:lnTo>
                <a:lnTo>
                  <a:pt x="97123" y="175259"/>
                </a:lnTo>
                <a:lnTo>
                  <a:pt x="110265" y="173989"/>
                </a:lnTo>
                <a:lnTo>
                  <a:pt x="122691" y="170179"/>
                </a:lnTo>
                <a:lnTo>
                  <a:pt x="134224" y="165099"/>
                </a:lnTo>
                <a:lnTo>
                  <a:pt x="144690" y="158749"/>
                </a:lnTo>
                <a:lnTo>
                  <a:pt x="172451" y="158749"/>
                </a:lnTo>
                <a:lnTo>
                  <a:pt x="168625" y="154939"/>
                </a:lnTo>
                <a:lnTo>
                  <a:pt x="97123" y="154939"/>
                </a:lnTo>
                <a:lnTo>
                  <a:pt x="74458" y="151129"/>
                </a:lnTo>
                <a:lnTo>
                  <a:pt x="55931" y="138429"/>
                </a:lnTo>
                <a:lnTo>
                  <a:pt x="43431" y="119379"/>
                </a:lnTo>
                <a:lnTo>
                  <a:pt x="38845" y="97789"/>
                </a:lnTo>
                <a:lnTo>
                  <a:pt x="43431" y="74929"/>
                </a:lnTo>
                <a:lnTo>
                  <a:pt x="55931" y="55879"/>
                </a:lnTo>
                <a:lnTo>
                  <a:pt x="74458" y="43179"/>
                </a:lnTo>
                <a:lnTo>
                  <a:pt x="97123" y="39369"/>
                </a:lnTo>
                <a:lnTo>
                  <a:pt x="148231" y="39369"/>
                </a:lnTo>
                <a:lnTo>
                  <a:pt x="127333" y="25399"/>
                </a:lnTo>
                <a:lnTo>
                  <a:pt x="97123" y="19049"/>
                </a:lnTo>
                <a:close/>
              </a:path>
              <a:path w="621664" h="621030">
                <a:moveTo>
                  <a:pt x="579589" y="19049"/>
                </a:moveTo>
                <a:lnTo>
                  <a:pt x="524453" y="19049"/>
                </a:lnTo>
                <a:lnTo>
                  <a:pt x="554663" y="25399"/>
                </a:lnTo>
                <a:lnTo>
                  <a:pt x="579361" y="41909"/>
                </a:lnTo>
                <a:lnTo>
                  <a:pt x="596029" y="67309"/>
                </a:lnTo>
                <a:lnTo>
                  <a:pt x="602144" y="97789"/>
                </a:lnTo>
                <a:lnTo>
                  <a:pt x="596029" y="126999"/>
                </a:lnTo>
                <a:lnTo>
                  <a:pt x="579361" y="152399"/>
                </a:lnTo>
                <a:lnTo>
                  <a:pt x="554663" y="168909"/>
                </a:lnTo>
                <a:lnTo>
                  <a:pt x="524453" y="175259"/>
                </a:lnTo>
                <a:lnTo>
                  <a:pt x="579585" y="175259"/>
                </a:lnTo>
                <a:lnTo>
                  <a:pt x="593094" y="166369"/>
                </a:lnTo>
                <a:lnTo>
                  <a:pt x="613930" y="134619"/>
                </a:lnTo>
                <a:lnTo>
                  <a:pt x="621576" y="97789"/>
                </a:lnTo>
                <a:lnTo>
                  <a:pt x="613931" y="59689"/>
                </a:lnTo>
                <a:lnTo>
                  <a:pt x="593097" y="27939"/>
                </a:lnTo>
                <a:lnTo>
                  <a:pt x="579589" y="19049"/>
                </a:lnTo>
                <a:close/>
              </a:path>
              <a:path w="621664" h="621030">
                <a:moveTo>
                  <a:pt x="148231" y="39369"/>
                </a:moveTo>
                <a:lnTo>
                  <a:pt x="97123" y="39369"/>
                </a:lnTo>
                <a:lnTo>
                  <a:pt x="119783" y="43179"/>
                </a:lnTo>
                <a:lnTo>
                  <a:pt x="138307" y="55879"/>
                </a:lnTo>
                <a:lnTo>
                  <a:pt x="150805" y="74929"/>
                </a:lnTo>
                <a:lnTo>
                  <a:pt x="155391" y="97789"/>
                </a:lnTo>
                <a:lnTo>
                  <a:pt x="150805" y="119379"/>
                </a:lnTo>
                <a:lnTo>
                  <a:pt x="138307" y="138429"/>
                </a:lnTo>
                <a:lnTo>
                  <a:pt x="119783" y="151129"/>
                </a:lnTo>
                <a:lnTo>
                  <a:pt x="97123" y="154939"/>
                </a:lnTo>
                <a:lnTo>
                  <a:pt x="168625" y="154939"/>
                </a:lnTo>
                <a:lnTo>
                  <a:pt x="158424" y="144779"/>
                </a:lnTo>
                <a:lnTo>
                  <a:pt x="165300" y="134619"/>
                </a:lnTo>
                <a:lnTo>
                  <a:pt x="170455" y="123189"/>
                </a:lnTo>
                <a:lnTo>
                  <a:pt x="173692" y="110489"/>
                </a:lnTo>
                <a:lnTo>
                  <a:pt x="174814" y="97789"/>
                </a:lnTo>
                <a:lnTo>
                  <a:pt x="168699" y="67309"/>
                </a:lnTo>
                <a:lnTo>
                  <a:pt x="152031" y="41909"/>
                </a:lnTo>
                <a:lnTo>
                  <a:pt x="148231" y="39369"/>
                </a:lnTo>
                <a:close/>
              </a:path>
              <a:path w="621664" h="621030">
                <a:moveTo>
                  <a:pt x="344080" y="68579"/>
                </a:moveTo>
                <a:lnTo>
                  <a:pt x="310783" y="68579"/>
                </a:lnTo>
                <a:lnTo>
                  <a:pt x="318337" y="69849"/>
                </a:lnTo>
                <a:lnTo>
                  <a:pt x="324511" y="73659"/>
                </a:lnTo>
                <a:lnTo>
                  <a:pt x="328678" y="80009"/>
                </a:lnTo>
                <a:lnTo>
                  <a:pt x="330206" y="87629"/>
                </a:lnTo>
                <a:lnTo>
                  <a:pt x="328678" y="95249"/>
                </a:lnTo>
                <a:lnTo>
                  <a:pt x="324511" y="101599"/>
                </a:lnTo>
                <a:lnTo>
                  <a:pt x="318337" y="105409"/>
                </a:lnTo>
                <a:lnTo>
                  <a:pt x="310783" y="106679"/>
                </a:lnTo>
                <a:lnTo>
                  <a:pt x="344046" y="106679"/>
                </a:lnTo>
                <a:lnTo>
                  <a:pt x="347435" y="100329"/>
                </a:lnTo>
                <a:lnTo>
                  <a:pt x="349638" y="87629"/>
                </a:lnTo>
                <a:lnTo>
                  <a:pt x="346580" y="72389"/>
                </a:lnTo>
                <a:lnTo>
                  <a:pt x="344080" y="68579"/>
                </a:lnTo>
                <a:close/>
              </a:path>
            </a:pathLst>
          </a:custGeom>
          <a:solidFill>
            <a:srgbClr val="CD3839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456" name="object 54">
            <a:extLst>
              <a:ext uri="{FF2B5EF4-FFF2-40B4-BE49-F238E27FC236}">
                <a16:creationId xmlns:a16="http://schemas.microsoft.com/office/drawing/2014/main" id="{CDB1A8F6-B168-3D43-6F9C-8FF233933EA8}"/>
              </a:ext>
            </a:extLst>
          </p:cNvPr>
          <p:cNvSpPr txBox="1"/>
          <p:nvPr/>
        </p:nvSpPr>
        <p:spPr>
          <a:xfrm>
            <a:off x="7942505" y="5558497"/>
            <a:ext cx="504825" cy="3816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2300" b="1" spc="-25" dirty="0">
                <a:solidFill>
                  <a:srgbClr val="543F99"/>
                </a:solidFill>
                <a:latin typeface="Averta PE Regular"/>
                <a:cs typeface="Arial"/>
              </a:rPr>
              <a:t>230</a:t>
            </a:r>
            <a:endParaRPr sz="2300">
              <a:latin typeface="Averta PE Regular"/>
              <a:cs typeface="Arial"/>
            </a:endParaRPr>
          </a:p>
        </p:txBody>
      </p:sp>
      <p:sp>
        <p:nvSpPr>
          <p:cNvPr id="457" name="object 55">
            <a:extLst>
              <a:ext uri="{FF2B5EF4-FFF2-40B4-BE49-F238E27FC236}">
                <a16:creationId xmlns:a16="http://schemas.microsoft.com/office/drawing/2014/main" id="{9CDB04AD-EFC8-9666-4559-59E925C5EAC8}"/>
              </a:ext>
            </a:extLst>
          </p:cNvPr>
          <p:cNvSpPr txBox="1"/>
          <p:nvPr/>
        </p:nvSpPr>
        <p:spPr>
          <a:xfrm>
            <a:off x="7370166" y="5849873"/>
            <a:ext cx="1058545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50" b="1" spc="-60" dirty="0">
                <a:solidFill>
                  <a:srgbClr val="232729"/>
                </a:solidFill>
                <a:latin typeface="Averta PE Regular"/>
                <a:cs typeface="Arial"/>
              </a:rPr>
              <a:t>signed</a:t>
            </a:r>
            <a:r>
              <a:rPr sz="1450" b="1" spc="-4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450" b="1" spc="-30" dirty="0">
                <a:solidFill>
                  <a:srgbClr val="232729"/>
                </a:solidFill>
                <a:latin typeface="Averta PE Regular"/>
                <a:cs typeface="Arial"/>
              </a:rPr>
              <a:t>deals</a:t>
            </a:r>
            <a:endParaRPr sz="1450">
              <a:latin typeface="Averta PE Regular"/>
              <a:cs typeface="Arial"/>
            </a:endParaRPr>
          </a:p>
        </p:txBody>
      </p:sp>
      <p:sp>
        <p:nvSpPr>
          <p:cNvPr id="458" name="object 56">
            <a:extLst>
              <a:ext uri="{FF2B5EF4-FFF2-40B4-BE49-F238E27FC236}">
                <a16:creationId xmlns:a16="http://schemas.microsoft.com/office/drawing/2014/main" id="{828B9CB3-4FA3-CDB5-CDCD-D23AC43FF003}"/>
              </a:ext>
            </a:extLst>
          </p:cNvPr>
          <p:cNvSpPr/>
          <p:nvPr/>
        </p:nvSpPr>
        <p:spPr>
          <a:xfrm>
            <a:off x="8636912" y="5423092"/>
            <a:ext cx="548005" cy="668020"/>
          </a:xfrm>
          <a:custGeom>
            <a:avLst/>
            <a:gdLst/>
            <a:ahLst/>
            <a:cxnLst/>
            <a:rect l="l" t="t" r="r" b="b"/>
            <a:pathLst>
              <a:path w="548004" h="668019">
                <a:moveTo>
                  <a:pt x="164201" y="335279"/>
                </a:moveTo>
                <a:lnTo>
                  <a:pt x="104837" y="336549"/>
                </a:lnTo>
                <a:lnTo>
                  <a:pt x="36943" y="336549"/>
                </a:lnTo>
                <a:lnTo>
                  <a:pt x="38135" y="337819"/>
                </a:lnTo>
                <a:lnTo>
                  <a:pt x="38547" y="339089"/>
                </a:lnTo>
                <a:lnTo>
                  <a:pt x="36698" y="340359"/>
                </a:lnTo>
                <a:lnTo>
                  <a:pt x="35488" y="342899"/>
                </a:lnTo>
                <a:lnTo>
                  <a:pt x="35488" y="502919"/>
                </a:lnTo>
                <a:lnTo>
                  <a:pt x="36417" y="505459"/>
                </a:lnTo>
                <a:lnTo>
                  <a:pt x="37986" y="506729"/>
                </a:lnTo>
                <a:lnTo>
                  <a:pt x="35585" y="507999"/>
                </a:lnTo>
                <a:lnTo>
                  <a:pt x="90388" y="507999"/>
                </a:lnTo>
                <a:lnTo>
                  <a:pt x="106423" y="509269"/>
                </a:lnTo>
                <a:lnTo>
                  <a:pt x="115643" y="510539"/>
                </a:lnTo>
                <a:lnTo>
                  <a:pt x="139834" y="529589"/>
                </a:lnTo>
                <a:lnTo>
                  <a:pt x="130718" y="541019"/>
                </a:lnTo>
                <a:lnTo>
                  <a:pt x="124219" y="557529"/>
                </a:lnTo>
                <a:lnTo>
                  <a:pt x="128085" y="574039"/>
                </a:lnTo>
                <a:lnTo>
                  <a:pt x="140029" y="585469"/>
                </a:lnTo>
                <a:lnTo>
                  <a:pt x="157767" y="589279"/>
                </a:lnTo>
                <a:lnTo>
                  <a:pt x="161242" y="600709"/>
                </a:lnTo>
                <a:lnTo>
                  <a:pt x="168740" y="609599"/>
                </a:lnTo>
                <a:lnTo>
                  <a:pt x="179105" y="614679"/>
                </a:lnTo>
                <a:lnTo>
                  <a:pt x="191178" y="615949"/>
                </a:lnTo>
                <a:lnTo>
                  <a:pt x="194676" y="627379"/>
                </a:lnTo>
                <a:lnTo>
                  <a:pt x="202177" y="636269"/>
                </a:lnTo>
                <a:lnTo>
                  <a:pt x="212542" y="641349"/>
                </a:lnTo>
                <a:lnTo>
                  <a:pt x="224634" y="642619"/>
                </a:lnTo>
                <a:lnTo>
                  <a:pt x="231450" y="659129"/>
                </a:lnTo>
                <a:lnTo>
                  <a:pt x="245517" y="668019"/>
                </a:lnTo>
                <a:lnTo>
                  <a:pt x="262267" y="668019"/>
                </a:lnTo>
                <a:lnTo>
                  <a:pt x="277135" y="659129"/>
                </a:lnTo>
                <a:lnTo>
                  <a:pt x="282191" y="652779"/>
                </a:lnTo>
                <a:lnTo>
                  <a:pt x="255547" y="652779"/>
                </a:lnTo>
                <a:lnTo>
                  <a:pt x="247622" y="651509"/>
                </a:lnTo>
                <a:lnTo>
                  <a:pt x="242427" y="646429"/>
                </a:lnTo>
                <a:lnTo>
                  <a:pt x="240837" y="638809"/>
                </a:lnTo>
                <a:lnTo>
                  <a:pt x="243724" y="632459"/>
                </a:lnTo>
                <a:lnTo>
                  <a:pt x="248686" y="626109"/>
                </a:lnTo>
                <a:lnTo>
                  <a:pt x="216821" y="626109"/>
                </a:lnTo>
                <a:lnTo>
                  <a:pt x="210599" y="622299"/>
                </a:lnTo>
                <a:lnTo>
                  <a:pt x="207472" y="614679"/>
                </a:lnTo>
                <a:lnTo>
                  <a:pt x="207016" y="610869"/>
                </a:lnTo>
                <a:lnTo>
                  <a:pt x="208226" y="608329"/>
                </a:lnTo>
                <a:lnTo>
                  <a:pt x="210627" y="604519"/>
                </a:lnTo>
                <a:lnTo>
                  <a:pt x="214693" y="599439"/>
                </a:lnTo>
                <a:lnTo>
                  <a:pt x="188680" y="599439"/>
                </a:lnTo>
                <a:lnTo>
                  <a:pt x="180770" y="598169"/>
                </a:lnTo>
                <a:lnTo>
                  <a:pt x="175574" y="593089"/>
                </a:lnTo>
                <a:lnTo>
                  <a:pt x="173975" y="585469"/>
                </a:lnTo>
                <a:lnTo>
                  <a:pt x="176857" y="577849"/>
                </a:lnTo>
                <a:lnTo>
                  <a:pt x="180915" y="572769"/>
                </a:lnTo>
                <a:lnTo>
                  <a:pt x="155286" y="572769"/>
                </a:lnTo>
                <a:lnTo>
                  <a:pt x="147230" y="571499"/>
                </a:lnTo>
                <a:lnTo>
                  <a:pt x="142109" y="566419"/>
                </a:lnTo>
                <a:lnTo>
                  <a:pt x="140554" y="558799"/>
                </a:lnTo>
                <a:lnTo>
                  <a:pt x="143191" y="551179"/>
                </a:lnTo>
                <a:lnTo>
                  <a:pt x="171524" y="516889"/>
                </a:lnTo>
                <a:lnTo>
                  <a:pt x="150036" y="516889"/>
                </a:lnTo>
                <a:lnTo>
                  <a:pt x="125617" y="497839"/>
                </a:lnTo>
                <a:lnTo>
                  <a:pt x="113322" y="494029"/>
                </a:lnTo>
                <a:lnTo>
                  <a:pt x="104096" y="492759"/>
                </a:lnTo>
                <a:lnTo>
                  <a:pt x="55051" y="492759"/>
                </a:lnTo>
                <a:lnTo>
                  <a:pt x="55051" y="353059"/>
                </a:lnTo>
                <a:lnTo>
                  <a:pt x="102927" y="353059"/>
                </a:lnTo>
                <a:lnTo>
                  <a:pt x="160179" y="351789"/>
                </a:lnTo>
                <a:lnTo>
                  <a:pt x="256362" y="351789"/>
                </a:lnTo>
                <a:lnTo>
                  <a:pt x="243811" y="342899"/>
                </a:lnTo>
                <a:lnTo>
                  <a:pt x="216132" y="337819"/>
                </a:lnTo>
                <a:lnTo>
                  <a:pt x="164201" y="335279"/>
                </a:lnTo>
                <a:close/>
              </a:path>
              <a:path w="548004" h="668019">
                <a:moveTo>
                  <a:pt x="317668" y="645159"/>
                </a:moveTo>
                <a:lnTo>
                  <a:pt x="288258" y="645159"/>
                </a:lnTo>
                <a:lnTo>
                  <a:pt x="304613" y="657859"/>
                </a:lnTo>
                <a:lnTo>
                  <a:pt x="323867" y="664209"/>
                </a:lnTo>
                <a:lnTo>
                  <a:pt x="342269" y="659129"/>
                </a:lnTo>
                <a:lnTo>
                  <a:pt x="352675" y="647699"/>
                </a:lnTo>
                <a:lnTo>
                  <a:pt x="323970" y="647699"/>
                </a:lnTo>
                <a:lnTo>
                  <a:pt x="317668" y="645159"/>
                </a:lnTo>
                <a:close/>
              </a:path>
              <a:path w="548004" h="668019">
                <a:moveTo>
                  <a:pt x="323498" y="588009"/>
                </a:moveTo>
                <a:lnTo>
                  <a:pt x="286899" y="588009"/>
                </a:lnTo>
                <a:lnTo>
                  <a:pt x="292552" y="591819"/>
                </a:lnTo>
                <a:lnTo>
                  <a:pt x="298258" y="596899"/>
                </a:lnTo>
                <a:lnTo>
                  <a:pt x="298884" y="603249"/>
                </a:lnTo>
                <a:lnTo>
                  <a:pt x="299010" y="604519"/>
                </a:lnTo>
                <a:lnTo>
                  <a:pt x="299135" y="605789"/>
                </a:lnTo>
                <a:lnTo>
                  <a:pt x="262165" y="651509"/>
                </a:lnTo>
                <a:lnTo>
                  <a:pt x="258931" y="652779"/>
                </a:lnTo>
                <a:lnTo>
                  <a:pt x="282191" y="652779"/>
                </a:lnTo>
                <a:lnTo>
                  <a:pt x="288258" y="645159"/>
                </a:lnTo>
                <a:lnTo>
                  <a:pt x="317668" y="645159"/>
                </a:lnTo>
                <a:lnTo>
                  <a:pt x="314517" y="643889"/>
                </a:lnTo>
                <a:lnTo>
                  <a:pt x="298434" y="632459"/>
                </a:lnTo>
                <a:lnTo>
                  <a:pt x="306971" y="621029"/>
                </a:lnTo>
                <a:lnTo>
                  <a:pt x="311835" y="615949"/>
                </a:lnTo>
                <a:lnTo>
                  <a:pt x="314114" y="608329"/>
                </a:lnTo>
                <a:lnTo>
                  <a:pt x="314003" y="605789"/>
                </a:lnTo>
                <a:lnTo>
                  <a:pt x="313892" y="603249"/>
                </a:lnTo>
                <a:lnTo>
                  <a:pt x="313781" y="600709"/>
                </a:lnTo>
                <a:lnTo>
                  <a:pt x="340194" y="600709"/>
                </a:lnTo>
                <a:lnTo>
                  <a:pt x="323498" y="588009"/>
                </a:lnTo>
                <a:close/>
              </a:path>
              <a:path w="548004" h="668019">
                <a:moveTo>
                  <a:pt x="340194" y="600709"/>
                </a:moveTo>
                <a:lnTo>
                  <a:pt x="313781" y="600709"/>
                </a:lnTo>
                <a:lnTo>
                  <a:pt x="334168" y="617219"/>
                </a:lnTo>
                <a:lnTo>
                  <a:pt x="335001" y="617219"/>
                </a:lnTo>
                <a:lnTo>
                  <a:pt x="338612" y="619759"/>
                </a:lnTo>
                <a:lnTo>
                  <a:pt x="340882" y="624839"/>
                </a:lnTo>
                <a:lnTo>
                  <a:pt x="341443" y="628649"/>
                </a:lnTo>
                <a:lnTo>
                  <a:pt x="339730" y="638809"/>
                </a:lnTo>
                <a:lnTo>
                  <a:pt x="333140" y="645159"/>
                </a:lnTo>
                <a:lnTo>
                  <a:pt x="323970" y="647699"/>
                </a:lnTo>
                <a:lnTo>
                  <a:pt x="352675" y="647699"/>
                </a:lnTo>
                <a:lnTo>
                  <a:pt x="354987" y="645159"/>
                </a:lnTo>
                <a:lnTo>
                  <a:pt x="357193" y="624839"/>
                </a:lnTo>
                <a:lnTo>
                  <a:pt x="371014" y="619759"/>
                </a:lnTo>
                <a:lnTo>
                  <a:pt x="381459" y="610869"/>
                </a:lnTo>
                <a:lnTo>
                  <a:pt x="382770" y="608329"/>
                </a:lnTo>
                <a:lnTo>
                  <a:pt x="353547" y="608329"/>
                </a:lnTo>
                <a:lnTo>
                  <a:pt x="349612" y="607059"/>
                </a:lnTo>
                <a:lnTo>
                  <a:pt x="346176" y="605789"/>
                </a:lnTo>
                <a:lnTo>
                  <a:pt x="345904" y="605789"/>
                </a:lnTo>
                <a:lnTo>
                  <a:pt x="345527" y="604519"/>
                </a:lnTo>
                <a:lnTo>
                  <a:pt x="345203" y="604519"/>
                </a:lnTo>
                <a:lnTo>
                  <a:pt x="340194" y="600709"/>
                </a:lnTo>
                <a:close/>
              </a:path>
              <a:path w="548004" h="668019">
                <a:moveTo>
                  <a:pt x="290107" y="562609"/>
                </a:moveTo>
                <a:lnTo>
                  <a:pt x="254250" y="562609"/>
                </a:lnTo>
                <a:lnTo>
                  <a:pt x="260668" y="566419"/>
                </a:lnTo>
                <a:lnTo>
                  <a:pt x="263962" y="574039"/>
                </a:lnTo>
                <a:lnTo>
                  <a:pt x="264391" y="577849"/>
                </a:lnTo>
                <a:lnTo>
                  <a:pt x="263462" y="581659"/>
                </a:lnTo>
                <a:lnTo>
                  <a:pt x="261166" y="584199"/>
                </a:lnTo>
                <a:lnTo>
                  <a:pt x="230962" y="622299"/>
                </a:lnTo>
                <a:lnTo>
                  <a:pt x="224241" y="626109"/>
                </a:lnTo>
                <a:lnTo>
                  <a:pt x="248686" y="626109"/>
                </a:lnTo>
                <a:lnTo>
                  <a:pt x="278459" y="588009"/>
                </a:lnTo>
                <a:lnTo>
                  <a:pt x="323498" y="588009"/>
                </a:lnTo>
                <a:lnTo>
                  <a:pt x="290107" y="562609"/>
                </a:lnTo>
                <a:close/>
              </a:path>
              <a:path w="548004" h="668019">
                <a:moveTo>
                  <a:pt x="313404" y="516889"/>
                </a:moveTo>
                <a:lnTo>
                  <a:pt x="308303" y="518159"/>
                </a:lnTo>
                <a:lnTo>
                  <a:pt x="302851" y="525779"/>
                </a:lnTo>
                <a:lnTo>
                  <a:pt x="303552" y="530859"/>
                </a:lnTo>
                <a:lnTo>
                  <a:pt x="364521" y="576579"/>
                </a:lnTo>
                <a:lnTo>
                  <a:pt x="364792" y="577849"/>
                </a:lnTo>
                <a:lnTo>
                  <a:pt x="365353" y="577849"/>
                </a:lnTo>
                <a:lnTo>
                  <a:pt x="371149" y="585469"/>
                </a:lnTo>
                <a:lnTo>
                  <a:pt x="371215" y="588009"/>
                </a:lnTo>
                <a:lnTo>
                  <a:pt x="371313" y="591819"/>
                </a:lnTo>
                <a:lnTo>
                  <a:pt x="371412" y="595629"/>
                </a:lnTo>
                <a:lnTo>
                  <a:pt x="366643" y="603249"/>
                </a:lnTo>
                <a:lnTo>
                  <a:pt x="357342" y="608329"/>
                </a:lnTo>
                <a:lnTo>
                  <a:pt x="382770" y="608329"/>
                </a:lnTo>
                <a:lnTo>
                  <a:pt x="387361" y="599439"/>
                </a:lnTo>
                <a:lnTo>
                  <a:pt x="387458" y="591819"/>
                </a:lnTo>
                <a:lnTo>
                  <a:pt x="387555" y="584199"/>
                </a:lnTo>
                <a:lnTo>
                  <a:pt x="401389" y="580389"/>
                </a:lnTo>
                <a:lnTo>
                  <a:pt x="411829" y="571499"/>
                </a:lnTo>
                <a:lnTo>
                  <a:pt x="413007" y="568959"/>
                </a:lnTo>
                <a:lnTo>
                  <a:pt x="383917" y="568959"/>
                </a:lnTo>
                <a:lnTo>
                  <a:pt x="379929" y="567689"/>
                </a:lnTo>
                <a:lnTo>
                  <a:pt x="376546" y="565149"/>
                </a:lnTo>
                <a:lnTo>
                  <a:pt x="375915" y="565149"/>
                </a:lnTo>
                <a:lnTo>
                  <a:pt x="317015" y="520699"/>
                </a:lnTo>
                <a:lnTo>
                  <a:pt x="313404" y="516889"/>
                </a:lnTo>
                <a:close/>
              </a:path>
              <a:path w="548004" h="668019">
                <a:moveTo>
                  <a:pt x="243751" y="535939"/>
                </a:moveTo>
                <a:lnTo>
                  <a:pt x="215913" y="535939"/>
                </a:lnTo>
                <a:lnTo>
                  <a:pt x="223841" y="537209"/>
                </a:lnTo>
                <a:lnTo>
                  <a:pt x="229037" y="542289"/>
                </a:lnTo>
                <a:lnTo>
                  <a:pt x="230636" y="549909"/>
                </a:lnTo>
                <a:lnTo>
                  <a:pt x="227772" y="557529"/>
                </a:lnTo>
                <a:lnTo>
                  <a:pt x="197568" y="594359"/>
                </a:lnTo>
                <a:lnTo>
                  <a:pt x="195298" y="598169"/>
                </a:lnTo>
                <a:lnTo>
                  <a:pt x="192064" y="599439"/>
                </a:lnTo>
                <a:lnTo>
                  <a:pt x="214693" y="599439"/>
                </a:lnTo>
                <a:lnTo>
                  <a:pt x="240104" y="567689"/>
                </a:lnTo>
                <a:lnTo>
                  <a:pt x="240752" y="567689"/>
                </a:lnTo>
                <a:lnTo>
                  <a:pt x="246886" y="562609"/>
                </a:lnTo>
                <a:lnTo>
                  <a:pt x="290107" y="562609"/>
                </a:lnTo>
                <a:lnTo>
                  <a:pt x="286767" y="560069"/>
                </a:lnTo>
                <a:lnTo>
                  <a:pt x="276153" y="560069"/>
                </a:lnTo>
                <a:lnTo>
                  <a:pt x="274392" y="557529"/>
                </a:lnTo>
                <a:lnTo>
                  <a:pt x="272122" y="554989"/>
                </a:lnTo>
                <a:lnTo>
                  <a:pt x="269343" y="552449"/>
                </a:lnTo>
                <a:lnTo>
                  <a:pt x="262770" y="547369"/>
                </a:lnTo>
                <a:lnTo>
                  <a:pt x="258694" y="546099"/>
                </a:lnTo>
                <a:lnTo>
                  <a:pt x="246835" y="546099"/>
                </a:lnTo>
                <a:lnTo>
                  <a:pt x="243751" y="535939"/>
                </a:lnTo>
                <a:close/>
              </a:path>
              <a:path w="548004" h="668019">
                <a:moveTo>
                  <a:pt x="209179" y="509269"/>
                </a:moveTo>
                <a:lnTo>
                  <a:pt x="187635" y="509269"/>
                </a:lnTo>
                <a:lnTo>
                  <a:pt x="193962" y="513079"/>
                </a:lnTo>
                <a:lnTo>
                  <a:pt x="197165" y="520699"/>
                </a:lnTo>
                <a:lnTo>
                  <a:pt x="197416" y="523239"/>
                </a:lnTo>
                <a:lnTo>
                  <a:pt x="197542" y="524509"/>
                </a:lnTo>
                <a:lnTo>
                  <a:pt x="196604" y="527049"/>
                </a:lnTo>
                <a:lnTo>
                  <a:pt x="194334" y="530859"/>
                </a:lnTo>
                <a:lnTo>
                  <a:pt x="161904" y="570229"/>
                </a:lnTo>
                <a:lnTo>
                  <a:pt x="158669" y="572769"/>
                </a:lnTo>
                <a:lnTo>
                  <a:pt x="180915" y="572769"/>
                </a:lnTo>
                <a:lnTo>
                  <a:pt x="209322" y="537209"/>
                </a:lnTo>
                <a:lnTo>
                  <a:pt x="212529" y="535939"/>
                </a:lnTo>
                <a:lnTo>
                  <a:pt x="243751" y="535939"/>
                </a:lnTo>
                <a:lnTo>
                  <a:pt x="243365" y="534669"/>
                </a:lnTo>
                <a:lnTo>
                  <a:pt x="235871" y="525779"/>
                </a:lnTo>
                <a:lnTo>
                  <a:pt x="225493" y="520699"/>
                </a:lnTo>
                <a:lnTo>
                  <a:pt x="213371" y="519429"/>
                </a:lnTo>
                <a:lnTo>
                  <a:pt x="209179" y="509269"/>
                </a:lnTo>
                <a:close/>
              </a:path>
              <a:path w="548004" h="668019">
                <a:moveTo>
                  <a:pt x="343774" y="477519"/>
                </a:moveTo>
                <a:lnTo>
                  <a:pt x="338629" y="478789"/>
                </a:lnTo>
                <a:lnTo>
                  <a:pt x="335895" y="481329"/>
                </a:lnTo>
                <a:lnTo>
                  <a:pt x="333169" y="485139"/>
                </a:lnTo>
                <a:lnTo>
                  <a:pt x="333870" y="490219"/>
                </a:lnTo>
                <a:lnTo>
                  <a:pt x="394838" y="537209"/>
                </a:lnTo>
                <a:lnTo>
                  <a:pt x="395671" y="538479"/>
                </a:lnTo>
                <a:lnTo>
                  <a:pt x="401500" y="546099"/>
                </a:lnTo>
                <a:lnTo>
                  <a:pt x="401568" y="549909"/>
                </a:lnTo>
                <a:lnTo>
                  <a:pt x="401680" y="556259"/>
                </a:lnTo>
                <a:lnTo>
                  <a:pt x="396853" y="563879"/>
                </a:lnTo>
                <a:lnTo>
                  <a:pt x="387660" y="567689"/>
                </a:lnTo>
                <a:lnTo>
                  <a:pt x="383917" y="568959"/>
                </a:lnTo>
                <a:lnTo>
                  <a:pt x="413007" y="568959"/>
                </a:lnTo>
                <a:lnTo>
                  <a:pt x="417720" y="558799"/>
                </a:lnTo>
                <a:lnTo>
                  <a:pt x="417839" y="549909"/>
                </a:lnTo>
                <a:lnTo>
                  <a:pt x="417907" y="544829"/>
                </a:lnTo>
                <a:lnTo>
                  <a:pt x="431181" y="541019"/>
                </a:lnTo>
                <a:lnTo>
                  <a:pt x="441450" y="532129"/>
                </a:lnTo>
                <a:lnTo>
                  <a:pt x="443512" y="528319"/>
                </a:lnTo>
                <a:lnTo>
                  <a:pt x="410256" y="528319"/>
                </a:lnTo>
                <a:lnTo>
                  <a:pt x="406872" y="525779"/>
                </a:lnTo>
                <a:lnTo>
                  <a:pt x="406233" y="525779"/>
                </a:lnTo>
                <a:lnTo>
                  <a:pt x="405856" y="524509"/>
                </a:lnTo>
                <a:lnTo>
                  <a:pt x="343774" y="477519"/>
                </a:lnTo>
                <a:close/>
              </a:path>
              <a:path w="548004" h="668019">
                <a:moveTo>
                  <a:pt x="283428" y="557529"/>
                </a:moveTo>
                <a:lnTo>
                  <a:pt x="278985" y="557529"/>
                </a:lnTo>
                <a:lnTo>
                  <a:pt x="276153" y="560069"/>
                </a:lnTo>
                <a:lnTo>
                  <a:pt x="286767" y="560069"/>
                </a:lnTo>
                <a:lnTo>
                  <a:pt x="283428" y="557529"/>
                </a:lnTo>
                <a:close/>
              </a:path>
              <a:path w="548004" h="668019">
                <a:moveTo>
                  <a:pt x="254618" y="544829"/>
                </a:moveTo>
                <a:lnTo>
                  <a:pt x="246835" y="546099"/>
                </a:lnTo>
                <a:lnTo>
                  <a:pt x="258694" y="546099"/>
                </a:lnTo>
                <a:lnTo>
                  <a:pt x="254618" y="544829"/>
                </a:lnTo>
                <a:close/>
              </a:path>
              <a:path w="548004" h="668019">
                <a:moveTo>
                  <a:pt x="344103" y="416559"/>
                </a:moveTo>
                <a:lnTo>
                  <a:pt x="317296" y="416559"/>
                </a:lnTo>
                <a:lnTo>
                  <a:pt x="384294" y="466089"/>
                </a:lnTo>
                <a:lnTo>
                  <a:pt x="425997" y="497839"/>
                </a:lnTo>
                <a:lnTo>
                  <a:pt x="431813" y="506729"/>
                </a:lnTo>
                <a:lnTo>
                  <a:pt x="431900" y="510539"/>
                </a:lnTo>
                <a:lnTo>
                  <a:pt x="432017" y="515619"/>
                </a:lnTo>
                <a:lnTo>
                  <a:pt x="427208" y="524509"/>
                </a:lnTo>
                <a:lnTo>
                  <a:pt x="417986" y="528319"/>
                </a:lnTo>
                <a:lnTo>
                  <a:pt x="443512" y="528319"/>
                </a:lnTo>
                <a:lnTo>
                  <a:pt x="447637" y="520699"/>
                </a:lnTo>
                <a:lnTo>
                  <a:pt x="448383" y="510539"/>
                </a:lnTo>
                <a:lnTo>
                  <a:pt x="448476" y="509269"/>
                </a:lnTo>
                <a:lnTo>
                  <a:pt x="448570" y="507999"/>
                </a:lnTo>
                <a:lnTo>
                  <a:pt x="448663" y="506729"/>
                </a:lnTo>
                <a:lnTo>
                  <a:pt x="508895" y="506729"/>
                </a:lnTo>
                <a:lnTo>
                  <a:pt x="510482" y="504189"/>
                </a:lnTo>
                <a:lnTo>
                  <a:pt x="511498" y="502919"/>
                </a:lnTo>
                <a:lnTo>
                  <a:pt x="511498" y="491489"/>
                </a:lnTo>
                <a:lnTo>
                  <a:pt x="442081" y="491489"/>
                </a:lnTo>
                <a:lnTo>
                  <a:pt x="440310" y="488949"/>
                </a:lnTo>
                <a:lnTo>
                  <a:pt x="438286" y="487679"/>
                </a:lnTo>
                <a:lnTo>
                  <a:pt x="435919" y="485139"/>
                </a:lnTo>
                <a:lnTo>
                  <a:pt x="409713" y="464819"/>
                </a:lnTo>
                <a:lnTo>
                  <a:pt x="357324" y="426719"/>
                </a:lnTo>
                <a:lnTo>
                  <a:pt x="344103" y="416559"/>
                </a:lnTo>
                <a:close/>
              </a:path>
              <a:path w="548004" h="668019">
                <a:moveTo>
                  <a:pt x="35585" y="320039"/>
                </a:moveTo>
                <a:lnTo>
                  <a:pt x="19501" y="320039"/>
                </a:lnTo>
                <a:lnTo>
                  <a:pt x="11924" y="322579"/>
                </a:lnTo>
                <a:lnTo>
                  <a:pt x="5724" y="326389"/>
                </a:lnTo>
                <a:lnTo>
                  <a:pt x="1537" y="332739"/>
                </a:lnTo>
                <a:lnTo>
                  <a:pt x="0" y="340359"/>
                </a:lnTo>
                <a:lnTo>
                  <a:pt x="0" y="505459"/>
                </a:lnTo>
                <a:lnTo>
                  <a:pt x="1534" y="513079"/>
                </a:lnTo>
                <a:lnTo>
                  <a:pt x="5717" y="518159"/>
                </a:lnTo>
                <a:lnTo>
                  <a:pt x="11917" y="523239"/>
                </a:lnTo>
                <a:lnTo>
                  <a:pt x="19501" y="524509"/>
                </a:lnTo>
                <a:lnTo>
                  <a:pt x="44902" y="524509"/>
                </a:lnTo>
                <a:lnTo>
                  <a:pt x="52834" y="518159"/>
                </a:lnTo>
                <a:lnTo>
                  <a:pt x="54675" y="509269"/>
                </a:lnTo>
                <a:lnTo>
                  <a:pt x="71738" y="507999"/>
                </a:lnTo>
                <a:lnTo>
                  <a:pt x="17783" y="507999"/>
                </a:lnTo>
                <a:lnTo>
                  <a:pt x="16293" y="506729"/>
                </a:lnTo>
                <a:lnTo>
                  <a:pt x="16293" y="337819"/>
                </a:lnTo>
                <a:lnTo>
                  <a:pt x="17740" y="336549"/>
                </a:lnTo>
                <a:lnTo>
                  <a:pt x="54859" y="336549"/>
                </a:lnTo>
                <a:lnTo>
                  <a:pt x="52620" y="330199"/>
                </a:lnTo>
                <a:lnTo>
                  <a:pt x="48328" y="325119"/>
                </a:lnTo>
                <a:lnTo>
                  <a:pt x="42483" y="321309"/>
                </a:lnTo>
                <a:lnTo>
                  <a:pt x="35585" y="320039"/>
                </a:lnTo>
                <a:close/>
              </a:path>
              <a:path w="548004" h="668019">
                <a:moveTo>
                  <a:pt x="546658" y="336549"/>
                </a:moveTo>
                <a:lnTo>
                  <a:pt x="529642" y="336549"/>
                </a:lnTo>
                <a:lnTo>
                  <a:pt x="531079" y="337819"/>
                </a:lnTo>
                <a:lnTo>
                  <a:pt x="531096" y="506729"/>
                </a:lnTo>
                <a:lnTo>
                  <a:pt x="529659" y="507999"/>
                </a:lnTo>
                <a:lnTo>
                  <a:pt x="492540" y="507999"/>
                </a:lnTo>
                <a:lnTo>
                  <a:pt x="494004" y="516889"/>
                </a:lnTo>
                <a:lnTo>
                  <a:pt x="502164" y="524509"/>
                </a:lnTo>
                <a:lnTo>
                  <a:pt x="527924" y="524509"/>
                </a:lnTo>
                <a:lnTo>
                  <a:pt x="535500" y="523239"/>
                </a:lnTo>
                <a:lnTo>
                  <a:pt x="541701" y="518159"/>
                </a:lnTo>
                <a:lnTo>
                  <a:pt x="545888" y="513079"/>
                </a:lnTo>
                <a:lnTo>
                  <a:pt x="547425" y="505459"/>
                </a:lnTo>
                <a:lnTo>
                  <a:pt x="547425" y="340359"/>
                </a:lnTo>
                <a:lnTo>
                  <a:pt x="546658" y="336549"/>
                </a:lnTo>
                <a:close/>
              </a:path>
              <a:path w="548004" h="668019">
                <a:moveTo>
                  <a:pt x="192495" y="494029"/>
                </a:moveTo>
                <a:lnTo>
                  <a:pt x="175746" y="494029"/>
                </a:lnTo>
                <a:lnTo>
                  <a:pt x="160878" y="504189"/>
                </a:lnTo>
                <a:lnTo>
                  <a:pt x="150036" y="516889"/>
                </a:lnTo>
                <a:lnTo>
                  <a:pt x="171524" y="516889"/>
                </a:lnTo>
                <a:lnTo>
                  <a:pt x="173622" y="514349"/>
                </a:lnTo>
                <a:lnTo>
                  <a:pt x="180187" y="509269"/>
                </a:lnTo>
                <a:lnTo>
                  <a:pt x="209179" y="509269"/>
                </a:lnTo>
                <a:lnTo>
                  <a:pt x="206559" y="502919"/>
                </a:lnTo>
                <a:lnTo>
                  <a:pt x="192495" y="494029"/>
                </a:lnTo>
                <a:close/>
              </a:path>
              <a:path w="548004" h="668019">
                <a:moveTo>
                  <a:pt x="509360" y="506729"/>
                </a:moveTo>
                <a:lnTo>
                  <a:pt x="470809" y="506729"/>
                </a:lnTo>
                <a:lnTo>
                  <a:pt x="482010" y="507999"/>
                </a:lnTo>
                <a:lnTo>
                  <a:pt x="510517" y="507999"/>
                </a:lnTo>
                <a:lnTo>
                  <a:pt x="509360" y="506729"/>
                </a:lnTo>
                <a:close/>
              </a:path>
              <a:path w="548004" h="668019">
                <a:moveTo>
                  <a:pt x="94870" y="491489"/>
                </a:moveTo>
                <a:lnTo>
                  <a:pt x="74151" y="491489"/>
                </a:lnTo>
                <a:lnTo>
                  <a:pt x="55051" y="492759"/>
                </a:lnTo>
                <a:lnTo>
                  <a:pt x="104096" y="492759"/>
                </a:lnTo>
                <a:lnTo>
                  <a:pt x="94870" y="491489"/>
                </a:lnTo>
                <a:close/>
              </a:path>
              <a:path w="548004" h="668019">
                <a:moveTo>
                  <a:pt x="467261" y="490219"/>
                </a:moveTo>
                <a:lnTo>
                  <a:pt x="454216" y="491489"/>
                </a:lnTo>
                <a:lnTo>
                  <a:pt x="480271" y="491489"/>
                </a:lnTo>
                <a:lnTo>
                  <a:pt x="467261" y="490219"/>
                </a:lnTo>
                <a:close/>
              </a:path>
              <a:path w="548004" h="668019">
                <a:moveTo>
                  <a:pt x="511498" y="350519"/>
                </a:moveTo>
                <a:lnTo>
                  <a:pt x="403091" y="350519"/>
                </a:lnTo>
                <a:lnTo>
                  <a:pt x="450922" y="351789"/>
                </a:lnTo>
                <a:lnTo>
                  <a:pt x="492303" y="351789"/>
                </a:lnTo>
                <a:lnTo>
                  <a:pt x="492303" y="491489"/>
                </a:lnTo>
                <a:lnTo>
                  <a:pt x="511498" y="491489"/>
                </a:lnTo>
                <a:lnTo>
                  <a:pt x="511498" y="350519"/>
                </a:lnTo>
                <a:close/>
              </a:path>
              <a:path w="548004" h="668019">
                <a:moveTo>
                  <a:pt x="256362" y="351789"/>
                </a:moveTo>
                <a:lnTo>
                  <a:pt x="160179" y="351789"/>
                </a:lnTo>
                <a:lnTo>
                  <a:pt x="209639" y="353059"/>
                </a:lnTo>
                <a:lnTo>
                  <a:pt x="234135" y="355599"/>
                </a:lnTo>
                <a:lnTo>
                  <a:pt x="259570" y="374649"/>
                </a:lnTo>
                <a:lnTo>
                  <a:pt x="211197" y="410209"/>
                </a:lnTo>
                <a:lnTo>
                  <a:pt x="199030" y="426719"/>
                </a:lnTo>
                <a:lnTo>
                  <a:pt x="198284" y="445769"/>
                </a:lnTo>
                <a:lnTo>
                  <a:pt x="207771" y="462279"/>
                </a:lnTo>
                <a:lnTo>
                  <a:pt x="226299" y="471169"/>
                </a:lnTo>
                <a:lnTo>
                  <a:pt x="239373" y="471169"/>
                </a:lnTo>
                <a:lnTo>
                  <a:pt x="245725" y="468629"/>
                </a:lnTo>
                <a:lnTo>
                  <a:pt x="251691" y="464819"/>
                </a:lnTo>
                <a:lnTo>
                  <a:pt x="263776" y="455929"/>
                </a:lnTo>
                <a:lnTo>
                  <a:pt x="232038" y="455929"/>
                </a:lnTo>
                <a:lnTo>
                  <a:pt x="222337" y="453389"/>
                </a:lnTo>
                <a:lnTo>
                  <a:pt x="215450" y="445769"/>
                </a:lnTo>
                <a:lnTo>
                  <a:pt x="213835" y="434339"/>
                </a:lnTo>
                <a:lnTo>
                  <a:pt x="214537" y="430529"/>
                </a:lnTo>
                <a:lnTo>
                  <a:pt x="216938" y="425449"/>
                </a:lnTo>
                <a:lnTo>
                  <a:pt x="220926" y="422909"/>
                </a:lnTo>
                <a:lnTo>
                  <a:pt x="296584" y="367029"/>
                </a:lnTo>
                <a:lnTo>
                  <a:pt x="300528" y="364489"/>
                </a:lnTo>
                <a:lnTo>
                  <a:pt x="305332" y="363219"/>
                </a:lnTo>
                <a:lnTo>
                  <a:pt x="272499" y="363219"/>
                </a:lnTo>
                <a:lnTo>
                  <a:pt x="256362" y="351789"/>
                </a:lnTo>
                <a:close/>
              </a:path>
              <a:path w="548004" h="668019">
                <a:moveTo>
                  <a:pt x="382956" y="334009"/>
                </a:moveTo>
                <a:lnTo>
                  <a:pt x="330698" y="336549"/>
                </a:lnTo>
                <a:lnTo>
                  <a:pt x="302851" y="341629"/>
                </a:lnTo>
                <a:lnTo>
                  <a:pt x="272499" y="363219"/>
                </a:lnTo>
                <a:lnTo>
                  <a:pt x="305332" y="363219"/>
                </a:lnTo>
                <a:lnTo>
                  <a:pt x="309924" y="364489"/>
                </a:lnTo>
                <a:lnTo>
                  <a:pt x="319631" y="369569"/>
                </a:lnTo>
                <a:lnTo>
                  <a:pt x="324543" y="378459"/>
                </a:lnTo>
                <a:lnTo>
                  <a:pt x="324103" y="387349"/>
                </a:lnTo>
                <a:lnTo>
                  <a:pt x="317751" y="396239"/>
                </a:lnTo>
                <a:lnTo>
                  <a:pt x="242093" y="452119"/>
                </a:lnTo>
                <a:lnTo>
                  <a:pt x="232038" y="455929"/>
                </a:lnTo>
                <a:lnTo>
                  <a:pt x="263776" y="455929"/>
                </a:lnTo>
                <a:lnTo>
                  <a:pt x="317296" y="416559"/>
                </a:lnTo>
                <a:lnTo>
                  <a:pt x="344103" y="416559"/>
                </a:lnTo>
                <a:lnTo>
                  <a:pt x="330881" y="406399"/>
                </a:lnTo>
                <a:lnTo>
                  <a:pt x="339604" y="393699"/>
                </a:lnTo>
                <a:lnTo>
                  <a:pt x="341002" y="378459"/>
                </a:lnTo>
                <a:lnTo>
                  <a:pt x="341118" y="377189"/>
                </a:lnTo>
                <a:lnTo>
                  <a:pt x="335777" y="363219"/>
                </a:lnTo>
                <a:lnTo>
                  <a:pt x="323931" y="351789"/>
                </a:lnTo>
                <a:lnTo>
                  <a:pt x="357773" y="350519"/>
                </a:lnTo>
                <a:lnTo>
                  <a:pt x="511498" y="350519"/>
                </a:lnTo>
                <a:lnTo>
                  <a:pt x="511498" y="341629"/>
                </a:lnTo>
                <a:lnTo>
                  <a:pt x="510569" y="340359"/>
                </a:lnTo>
                <a:lnTo>
                  <a:pt x="509123" y="337819"/>
                </a:lnTo>
                <a:lnTo>
                  <a:pt x="509684" y="337819"/>
                </a:lnTo>
                <a:lnTo>
                  <a:pt x="510692" y="336549"/>
                </a:lnTo>
                <a:lnTo>
                  <a:pt x="546658" y="336549"/>
                </a:lnTo>
                <a:lnTo>
                  <a:pt x="546402" y="335279"/>
                </a:lnTo>
                <a:lnTo>
                  <a:pt x="442642" y="335279"/>
                </a:lnTo>
                <a:lnTo>
                  <a:pt x="382956" y="334009"/>
                </a:lnTo>
                <a:close/>
              </a:path>
              <a:path w="548004" h="668019">
                <a:moveTo>
                  <a:pt x="527924" y="320039"/>
                </a:moveTo>
                <a:lnTo>
                  <a:pt x="502593" y="320039"/>
                </a:lnTo>
                <a:lnTo>
                  <a:pt x="494714" y="326389"/>
                </a:lnTo>
                <a:lnTo>
                  <a:pt x="492768" y="335279"/>
                </a:lnTo>
                <a:lnTo>
                  <a:pt x="546402" y="335279"/>
                </a:lnTo>
                <a:lnTo>
                  <a:pt x="545891" y="332739"/>
                </a:lnTo>
                <a:lnTo>
                  <a:pt x="541707" y="326389"/>
                </a:lnTo>
                <a:lnTo>
                  <a:pt x="535508" y="322579"/>
                </a:lnTo>
                <a:lnTo>
                  <a:pt x="527924" y="320039"/>
                </a:lnTo>
                <a:close/>
              </a:path>
              <a:path w="548004" h="668019">
                <a:moveTo>
                  <a:pt x="273708" y="0"/>
                </a:moveTo>
                <a:lnTo>
                  <a:pt x="230168" y="5079"/>
                </a:lnTo>
                <a:lnTo>
                  <a:pt x="191041" y="21589"/>
                </a:lnTo>
                <a:lnTo>
                  <a:pt x="157892" y="46989"/>
                </a:lnTo>
                <a:lnTo>
                  <a:pt x="132281" y="81279"/>
                </a:lnTo>
                <a:lnTo>
                  <a:pt x="115772" y="119379"/>
                </a:lnTo>
                <a:lnTo>
                  <a:pt x="109928" y="163829"/>
                </a:lnTo>
                <a:lnTo>
                  <a:pt x="115780" y="207009"/>
                </a:lnTo>
                <a:lnTo>
                  <a:pt x="132293" y="246379"/>
                </a:lnTo>
                <a:lnTo>
                  <a:pt x="157905" y="279399"/>
                </a:lnTo>
                <a:lnTo>
                  <a:pt x="191053" y="304799"/>
                </a:lnTo>
                <a:lnTo>
                  <a:pt x="230175" y="321309"/>
                </a:lnTo>
                <a:lnTo>
                  <a:pt x="273708" y="327659"/>
                </a:lnTo>
                <a:lnTo>
                  <a:pt x="317241" y="321309"/>
                </a:lnTo>
                <a:lnTo>
                  <a:pt x="341316" y="311149"/>
                </a:lnTo>
                <a:lnTo>
                  <a:pt x="273708" y="311149"/>
                </a:lnTo>
                <a:lnTo>
                  <a:pt x="227110" y="303529"/>
                </a:lnTo>
                <a:lnTo>
                  <a:pt x="186636" y="281939"/>
                </a:lnTo>
                <a:lnTo>
                  <a:pt x="154718" y="250189"/>
                </a:lnTo>
                <a:lnTo>
                  <a:pt x="133784" y="209549"/>
                </a:lnTo>
                <a:lnTo>
                  <a:pt x="126266" y="163829"/>
                </a:lnTo>
                <a:lnTo>
                  <a:pt x="133786" y="116839"/>
                </a:lnTo>
                <a:lnTo>
                  <a:pt x="154723" y="76199"/>
                </a:lnTo>
                <a:lnTo>
                  <a:pt x="186644" y="44449"/>
                </a:lnTo>
                <a:lnTo>
                  <a:pt x="227117" y="22859"/>
                </a:lnTo>
                <a:lnTo>
                  <a:pt x="273708" y="16509"/>
                </a:lnTo>
                <a:lnTo>
                  <a:pt x="344326" y="16509"/>
                </a:lnTo>
                <a:lnTo>
                  <a:pt x="317241" y="5079"/>
                </a:lnTo>
                <a:lnTo>
                  <a:pt x="273708" y="0"/>
                </a:lnTo>
                <a:close/>
              </a:path>
              <a:path w="548004" h="668019">
                <a:moveTo>
                  <a:pt x="344326" y="16509"/>
                </a:moveTo>
                <a:lnTo>
                  <a:pt x="273708" y="16509"/>
                </a:lnTo>
                <a:lnTo>
                  <a:pt x="303433" y="19049"/>
                </a:lnTo>
                <a:lnTo>
                  <a:pt x="331115" y="27939"/>
                </a:lnTo>
                <a:lnTo>
                  <a:pt x="377957" y="59689"/>
                </a:lnTo>
                <a:lnTo>
                  <a:pt x="409554" y="105409"/>
                </a:lnTo>
                <a:lnTo>
                  <a:pt x="421142" y="163829"/>
                </a:lnTo>
                <a:lnTo>
                  <a:pt x="413628" y="209549"/>
                </a:lnTo>
                <a:lnTo>
                  <a:pt x="392703" y="250189"/>
                </a:lnTo>
                <a:lnTo>
                  <a:pt x="360792" y="281939"/>
                </a:lnTo>
                <a:lnTo>
                  <a:pt x="320319" y="303529"/>
                </a:lnTo>
                <a:lnTo>
                  <a:pt x="273708" y="311149"/>
                </a:lnTo>
                <a:lnTo>
                  <a:pt x="341316" y="311149"/>
                </a:lnTo>
                <a:lnTo>
                  <a:pt x="389511" y="279399"/>
                </a:lnTo>
                <a:lnTo>
                  <a:pt x="415123" y="246379"/>
                </a:lnTo>
                <a:lnTo>
                  <a:pt x="431636" y="207009"/>
                </a:lnTo>
                <a:lnTo>
                  <a:pt x="437488" y="163829"/>
                </a:lnTo>
                <a:lnTo>
                  <a:pt x="431636" y="119379"/>
                </a:lnTo>
                <a:lnTo>
                  <a:pt x="415123" y="81279"/>
                </a:lnTo>
                <a:lnTo>
                  <a:pt x="389511" y="46989"/>
                </a:lnTo>
                <a:lnTo>
                  <a:pt x="356363" y="21589"/>
                </a:lnTo>
                <a:lnTo>
                  <a:pt x="344326" y="16509"/>
                </a:lnTo>
                <a:close/>
              </a:path>
              <a:path w="548004" h="668019">
                <a:moveTo>
                  <a:pt x="273708" y="36829"/>
                </a:moveTo>
                <a:lnTo>
                  <a:pt x="224366" y="46989"/>
                </a:lnTo>
                <a:lnTo>
                  <a:pt x="184069" y="73659"/>
                </a:lnTo>
                <a:lnTo>
                  <a:pt x="156897" y="114299"/>
                </a:lnTo>
                <a:lnTo>
                  <a:pt x="146933" y="163829"/>
                </a:lnTo>
                <a:lnTo>
                  <a:pt x="156897" y="213359"/>
                </a:lnTo>
                <a:lnTo>
                  <a:pt x="184069" y="252729"/>
                </a:lnTo>
                <a:lnTo>
                  <a:pt x="224366" y="280669"/>
                </a:lnTo>
                <a:lnTo>
                  <a:pt x="273708" y="289559"/>
                </a:lnTo>
                <a:lnTo>
                  <a:pt x="323078" y="280669"/>
                </a:lnTo>
                <a:lnTo>
                  <a:pt x="332238" y="274319"/>
                </a:lnTo>
                <a:lnTo>
                  <a:pt x="273726" y="274319"/>
                </a:lnTo>
                <a:lnTo>
                  <a:pt x="232166" y="265429"/>
                </a:lnTo>
                <a:lnTo>
                  <a:pt x="195631" y="241299"/>
                </a:lnTo>
                <a:lnTo>
                  <a:pt x="171364" y="204469"/>
                </a:lnTo>
                <a:lnTo>
                  <a:pt x="163275" y="163829"/>
                </a:lnTo>
                <a:lnTo>
                  <a:pt x="171364" y="121919"/>
                </a:lnTo>
                <a:lnTo>
                  <a:pt x="195631" y="85089"/>
                </a:lnTo>
                <a:lnTo>
                  <a:pt x="232166" y="60959"/>
                </a:lnTo>
                <a:lnTo>
                  <a:pt x="273726" y="53339"/>
                </a:lnTo>
                <a:lnTo>
                  <a:pt x="332674" y="53339"/>
                </a:lnTo>
                <a:lnTo>
                  <a:pt x="323078" y="46989"/>
                </a:lnTo>
                <a:lnTo>
                  <a:pt x="273708" y="36829"/>
                </a:lnTo>
                <a:close/>
              </a:path>
              <a:path w="548004" h="668019">
                <a:moveTo>
                  <a:pt x="332674" y="53339"/>
                </a:moveTo>
                <a:lnTo>
                  <a:pt x="273726" y="53339"/>
                </a:lnTo>
                <a:lnTo>
                  <a:pt x="315285" y="60959"/>
                </a:lnTo>
                <a:lnTo>
                  <a:pt x="351820" y="85089"/>
                </a:lnTo>
                <a:lnTo>
                  <a:pt x="376087" y="121919"/>
                </a:lnTo>
                <a:lnTo>
                  <a:pt x="384176" y="163829"/>
                </a:lnTo>
                <a:lnTo>
                  <a:pt x="376087" y="204469"/>
                </a:lnTo>
                <a:lnTo>
                  <a:pt x="351820" y="241299"/>
                </a:lnTo>
                <a:lnTo>
                  <a:pt x="315285" y="265429"/>
                </a:lnTo>
                <a:lnTo>
                  <a:pt x="273726" y="274319"/>
                </a:lnTo>
                <a:lnTo>
                  <a:pt x="332238" y="274319"/>
                </a:lnTo>
                <a:lnTo>
                  <a:pt x="363384" y="252729"/>
                </a:lnTo>
                <a:lnTo>
                  <a:pt x="390556" y="213359"/>
                </a:lnTo>
                <a:lnTo>
                  <a:pt x="400518" y="163829"/>
                </a:lnTo>
                <a:lnTo>
                  <a:pt x="390556" y="114299"/>
                </a:lnTo>
                <a:lnTo>
                  <a:pt x="363384" y="73659"/>
                </a:lnTo>
                <a:lnTo>
                  <a:pt x="332674" y="53339"/>
                </a:lnTo>
                <a:close/>
              </a:path>
              <a:path w="548004" h="668019">
                <a:moveTo>
                  <a:pt x="278564" y="59689"/>
                </a:moveTo>
                <a:lnTo>
                  <a:pt x="268887" y="59689"/>
                </a:lnTo>
                <a:lnTo>
                  <a:pt x="266188" y="66039"/>
                </a:lnTo>
                <a:lnTo>
                  <a:pt x="243390" y="123189"/>
                </a:lnTo>
                <a:lnTo>
                  <a:pt x="181940" y="126999"/>
                </a:lnTo>
                <a:lnTo>
                  <a:pt x="174166" y="128269"/>
                </a:lnTo>
                <a:lnTo>
                  <a:pt x="171335" y="137159"/>
                </a:lnTo>
                <a:lnTo>
                  <a:pt x="176944" y="142239"/>
                </a:lnTo>
                <a:lnTo>
                  <a:pt x="224529" y="181609"/>
                </a:lnTo>
                <a:lnTo>
                  <a:pt x="207428" y="247649"/>
                </a:lnTo>
                <a:lnTo>
                  <a:pt x="215255" y="253999"/>
                </a:lnTo>
                <a:lnTo>
                  <a:pt x="261628" y="224789"/>
                </a:lnTo>
                <a:lnTo>
                  <a:pt x="230068" y="224789"/>
                </a:lnTo>
                <a:lnTo>
                  <a:pt x="242444" y="176529"/>
                </a:lnTo>
                <a:lnTo>
                  <a:pt x="241147" y="173989"/>
                </a:lnTo>
                <a:lnTo>
                  <a:pt x="238596" y="171449"/>
                </a:lnTo>
                <a:lnTo>
                  <a:pt x="203116" y="142239"/>
                </a:lnTo>
                <a:lnTo>
                  <a:pt x="252935" y="139699"/>
                </a:lnTo>
                <a:lnTo>
                  <a:pt x="255749" y="137159"/>
                </a:lnTo>
                <a:lnTo>
                  <a:pt x="256722" y="133349"/>
                </a:lnTo>
                <a:lnTo>
                  <a:pt x="273691" y="91439"/>
                </a:lnTo>
                <a:lnTo>
                  <a:pt x="291443" y="91439"/>
                </a:lnTo>
                <a:lnTo>
                  <a:pt x="281307" y="66039"/>
                </a:lnTo>
                <a:lnTo>
                  <a:pt x="278564" y="59689"/>
                </a:lnTo>
                <a:close/>
              </a:path>
              <a:path w="548004" h="668019">
                <a:moveTo>
                  <a:pt x="305244" y="217169"/>
                </a:moveTo>
                <a:lnTo>
                  <a:pt x="273726" y="217169"/>
                </a:lnTo>
                <a:lnTo>
                  <a:pt x="325473" y="250189"/>
                </a:lnTo>
                <a:lnTo>
                  <a:pt x="332275" y="253999"/>
                </a:lnTo>
                <a:lnTo>
                  <a:pt x="340023" y="247649"/>
                </a:lnTo>
                <a:lnTo>
                  <a:pt x="338252" y="241299"/>
                </a:lnTo>
                <a:lnTo>
                  <a:pt x="334012" y="224789"/>
                </a:lnTo>
                <a:lnTo>
                  <a:pt x="317252" y="224789"/>
                </a:lnTo>
                <a:lnTo>
                  <a:pt x="305244" y="217169"/>
                </a:lnTo>
                <a:close/>
              </a:path>
              <a:path w="548004" h="668019">
                <a:moveTo>
                  <a:pt x="275224" y="198119"/>
                </a:moveTo>
                <a:lnTo>
                  <a:pt x="271762" y="199389"/>
                </a:lnTo>
                <a:lnTo>
                  <a:pt x="269168" y="200659"/>
                </a:lnTo>
                <a:lnTo>
                  <a:pt x="230068" y="224789"/>
                </a:lnTo>
                <a:lnTo>
                  <a:pt x="261628" y="224789"/>
                </a:lnTo>
                <a:lnTo>
                  <a:pt x="273726" y="217169"/>
                </a:lnTo>
                <a:lnTo>
                  <a:pt x="305244" y="217169"/>
                </a:lnTo>
                <a:lnTo>
                  <a:pt x="275224" y="198119"/>
                </a:lnTo>
                <a:close/>
              </a:path>
              <a:path w="548004" h="668019">
                <a:moveTo>
                  <a:pt x="291443" y="91439"/>
                </a:moveTo>
                <a:lnTo>
                  <a:pt x="273691" y="91439"/>
                </a:lnTo>
                <a:lnTo>
                  <a:pt x="290887" y="134619"/>
                </a:lnTo>
                <a:lnTo>
                  <a:pt x="292097" y="137159"/>
                </a:lnTo>
                <a:lnTo>
                  <a:pt x="294875" y="139699"/>
                </a:lnTo>
                <a:lnTo>
                  <a:pt x="297864" y="139699"/>
                </a:lnTo>
                <a:lnTo>
                  <a:pt x="344204" y="142239"/>
                </a:lnTo>
                <a:lnTo>
                  <a:pt x="308443" y="171449"/>
                </a:lnTo>
                <a:lnTo>
                  <a:pt x="305936" y="173989"/>
                </a:lnTo>
                <a:lnTo>
                  <a:pt x="305025" y="177799"/>
                </a:lnTo>
                <a:lnTo>
                  <a:pt x="305761" y="180339"/>
                </a:lnTo>
                <a:lnTo>
                  <a:pt x="317252" y="224789"/>
                </a:lnTo>
                <a:lnTo>
                  <a:pt x="334012" y="224789"/>
                </a:lnTo>
                <a:lnTo>
                  <a:pt x="322923" y="181609"/>
                </a:lnTo>
                <a:lnTo>
                  <a:pt x="376160" y="137159"/>
                </a:lnTo>
                <a:lnTo>
                  <a:pt x="373198" y="128269"/>
                </a:lnTo>
                <a:lnTo>
                  <a:pt x="365827" y="126999"/>
                </a:lnTo>
                <a:lnTo>
                  <a:pt x="304113" y="123189"/>
                </a:lnTo>
                <a:lnTo>
                  <a:pt x="291443" y="91439"/>
                </a:lnTo>
                <a:close/>
              </a:path>
            </a:pathLst>
          </a:custGeom>
          <a:solidFill>
            <a:srgbClr val="CD3839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459" name="object 57">
            <a:extLst>
              <a:ext uri="{FF2B5EF4-FFF2-40B4-BE49-F238E27FC236}">
                <a16:creationId xmlns:a16="http://schemas.microsoft.com/office/drawing/2014/main" id="{4E301AB0-62B4-08FD-98F3-AC8C3764825B}"/>
              </a:ext>
            </a:extLst>
          </p:cNvPr>
          <p:cNvSpPr txBox="1"/>
          <p:nvPr/>
        </p:nvSpPr>
        <p:spPr>
          <a:xfrm>
            <a:off x="7437670" y="4948624"/>
            <a:ext cx="866775" cy="373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0"/>
              </a:spcBef>
            </a:pPr>
            <a:r>
              <a:rPr sz="2250" b="1" spc="-275" dirty="0">
                <a:solidFill>
                  <a:srgbClr val="543F99"/>
                </a:solidFill>
                <a:latin typeface="Averta PE Regular"/>
                <a:cs typeface="Arial"/>
              </a:rPr>
              <a:t>1</a:t>
            </a:r>
            <a:r>
              <a:rPr sz="2250" b="1" spc="-105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2250" b="1" spc="70" dirty="0">
                <a:solidFill>
                  <a:srgbClr val="543F99"/>
                </a:solidFill>
                <a:latin typeface="Averta PE Regular"/>
                <a:cs typeface="Arial"/>
              </a:rPr>
              <a:t>000</a:t>
            </a:r>
            <a:r>
              <a:rPr sz="1725" b="1" spc="104" baseline="67632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endParaRPr sz="1725" baseline="67632">
              <a:latin typeface="Averta PE Regular"/>
              <a:cs typeface="Arial"/>
            </a:endParaRPr>
          </a:p>
        </p:txBody>
      </p:sp>
      <p:sp>
        <p:nvSpPr>
          <p:cNvPr id="460" name="object 86">
            <a:extLst>
              <a:ext uri="{FF2B5EF4-FFF2-40B4-BE49-F238E27FC236}">
                <a16:creationId xmlns:a16="http://schemas.microsoft.com/office/drawing/2014/main" id="{44482013-ACAA-6E66-C440-D84E6B15AC12}"/>
              </a:ext>
            </a:extLst>
          </p:cNvPr>
          <p:cNvSpPr txBox="1"/>
          <p:nvPr/>
        </p:nvSpPr>
        <p:spPr>
          <a:xfrm>
            <a:off x="2896945" y="4396805"/>
            <a:ext cx="1360170" cy="9004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lang="fr-BE" sz="5700" b="1" spc="-120" dirty="0">
                <a:solidFill>
                  <a:srgbClr val="543F99"/>
                </a:solidFill>
                <a:latin typeface="Averta PE Regular"/>
                <a:cs typeface="Arial"/>
              </a:rPr>
              <a:t>   </a:t>
            </a:r>
            <a:r>
              <a:rPr sz="5700" b="1" spc="-120" dirty="0">
                <a:solidFill>
                  <a:srgbClr val="543F99"/>
                </a:solidFill>
                <a:latin typeface="Averta PE Regular"/>
                <a:cs typeface="Arial"/>
              </a:rPr>
              <a:t>€</a:t>
            </a:r>
            <a:r>
              <a:rPr lang="fr-BE" sz="5700" b="1" spc="-120" dirty="0">
                <a:solidFill>
                  <a:srgbClr val="543F99"/>
                </a:solidFill>
                <a:latin typeface="Averta PE Regular"/>
                <a:cs typeface="Arial"/>
              </a:rPr>
              <a:t>4</a:t>
            </a:r>
            <a:endParaRPr sz="5700" dirty="0">
              <a:latin typeface="Averta PE Regular"/>
              <a:cs typeface="Arial"/>
            </a:endParaRPr>
          </a:p>
        </p:txBody>
      </p:sp>
      <p:sp>
        <p:nvSpPr>
          <p:cNvPr id="461" name="object 87">
            <a:extLst>
              <a:ext uri="{FF2B5EF4-FFF2-40B4-BE49-F238E27FC236}">
                <a16:creationId xmlns:a16="http://schemas.microsoft.com/office/drawing/2014/main" id="{EA1AA36B-A1DB-F289-7473-1899CA668C5D}"/>
              </a:ext>
            </a:extLst>
          </p:cNvPr>
          <p:cNvSpPr/>
          <p:nvPr/>
        </p:nvSpPr>
        <p:spPr>
          <a:xfrm>
            <a:off x="3211651" y="3962481"/>
            <a:ext cx="664845" cy="549910"/>
          </a:xfrm>
          <a:custGeom>
            <a:avLst/>
            <a:gdLst/>
            <a:ahLst/>
            <a:cxnLst/>
            <a:rect l="l" t="t" r="r" b="b"/>
            <a:pathLst>
              <a:path w="664844" h="549909">
                <a:moveTo>
                  <a:pt x="195539" y="166369"/>
                </a:moveTo>
                <a:lnTo>
                  <a:pt x="181852" y="166369"/>
                </a:lnTo>
                <a:lnTo>
                  <a:pt x="133536" y="172719"/>
                </a:lnTo>
                <a:lnTo>
                  <a:pt x="90102" y="193039"/>
                </a:lnTo>
                <a:lnTo>
                  <a:pt x="53292" y="222249"/>
                </a:lnTo>
                <a:lnTo>
                  <a:pt x="24845" y="261619"/>
                </a:lnTo>
                <a:lnTo>
                  <a:pt x="6501" y="307339"/>
                </a:lnTo>
                <a:lnTo>
                  <a:pt x="0" y="358139"/>
                </a:lnTo>
                <a:lnTo>
                  <a:pt x="6501" y="408939"/>
                </a:lnTo>
                <a:lnTo>
                  <a:pt x="24845" y="455929"/>
                </a:lnTo>
                <a:lnTo>
                  <a:pt x="53292" y="494029"/>
                </a:lnTo>
                <a:lnTo>
                  <a:pt x="90102" y="524509"/>
                </a:lnTo>
                <a:lnTo>
                  <a:pt x="133536" y="543559"/>
                </a:lnTo>
                <a:lnTo>
                  <a:pt x="181852" y="549909"/>
                </a:lnTo>
                <a:lnTo>
                  <a:pt x="208619" y="548639"/>
                </a:lnTo>
                <a:lnTo>
                  <a:pt x="234172" y="542289"/>
                </a:lnTo>
                <a:lnTo>
                  <a:pt x="258236" y="532129"/>
                </a:lnTo>
                <a:lnTo>
                  <a:pt x="264926" y="528319"/>
                </a:lnTo>
                <a:lnTo>
                  <a:pt x="181879" y="528319"/>
                </a:lnTo>
                <a:lnTo>
                  <a:pt x="139008" y="523239"/>
                </a:lnTo>
                <a:lnTo>
                  <a:pt x="100501" y="505459"/>
                </a:lnTo>
                <a:lnTo>
                  <a:pt x="67888" y="478789"/>
                </a:lnTo>
                <a:lnTo>
                  <a:pt x="42698" y="444499"/>
                </a:lnTo>
                <a:lnTo>
                  <a:pt x="26463" y="403859"/>
                </a:lnTo>
                <a:lnTo>
                  <a:pt x="20711" y="358139"/>
                </a:lnTo>
                <a:lnTo>
                  <a:pt x="26463" y="313689"/>
                </a:lnTo>
                <a:lnTo>
                  <a:pt x="42698" y="273049"/>
                </a:lnTo>
                <a:lnTo>
                  <a:pt x="67888" y="237489"/>
                </a:lnTo>
                <a:lnTo>
                  <a:pt x="100501" y="210819"/>
                </a:lnTo>
                <a:lnTo>
                  <a:pt x="139008" y="194309"/>
                </a:lnTo>
                <a:lnTo>
                  <a:pt x="181879" y="187959"/>
                </a:lnTo>
                <a:lnTo>
                  <a:pt x="264999" y="187959"/>
                </a:lnTo>
                <a:lnTo>
                  <a:pt x="255530" y="182879"/>
                </a:lnTo>
                <a:lnTo>
                  <a:pt x="255530" y="175259"/>
                </a:lnTo>
                <a:lnTo>
                  <a:pt x="234810" y="175259"/>
                </a:lnTo>
                <a:lnTo>
                  <a:pt x="222055" y="171449"/>
                </a:lnTo>
                <a:lnTo>
                  <a:pt x="195539" y="166369"/>
                </a:lnTo>
                <a:close/>
              </a:path>
              <a:path w="664844" h="549909">
                <a:moveTo>
                  <a:pt x="354568" y="519429"/>
                </a:moveTo>
                <a:lnTo>
                  <a:pt x="280536" y="519429"/>
                </a:lnTo>
                <a:lnTo>
                  <a:pt x="314838" y="533399"/>
                </a:lnTo>
                <a:lnTo>
                  <a:pt x="355483" y="542289"/>
                </a:lnTo>
                <a:lnTo>
                  <a:pt x="400918" y="548639"/>
                </a:lnTo>
                <a:lnTo>
                  <a:pt x="449592" y="549909"/>
                </a:lnTo>
                <a:lnTo>
                  <a:pt x="491502" y="548639"/>
                </a:lnTo>
                <a:lnTo>
                  <a:pt x="530625" y="544829"/>
                </a:lnTo>
                <a:lnTo>
                  <a:pt x="566209" y="537209"/>
                </a:lnTo>
                <a:lnTo>
                  <a:pt x="597499" y="528319"/>
                </a:lnTo>
                <a:lnTo>
                  <a:pt x="449610" y="528319"/>
                </a:lnTo>
                <a:lnTo>
                  <a:pt x="406795" y="527049"/>
                </a:lnTo>
                <a:lnTo>
                  <a:pt x="366611" y="521969"/>
                </a:lnTo>
                <a:lnTo>
                  <a:pt x="354568" y="519429"/>
                </a:lnTo>
                <a:close/>
              </a:path>
              <a:path w="664844" h="549909">
                <a:moveTo>
                  <a:pt x="264999" y="187959"/>
                </a:moveTo>
                <a:lnTo>
                  <a:pt x="181870" y="187959"/>
                </a:lnTo>
                <a:lnTo>
                  <a:pt x="225651" y="196849"/>
                </a:lnTo>
                <a:lnTo>
                  <a:pt x="264218" y="214629"/>
                </a:lnTo>
                <a:lnTo>
                  <a:pt x="296401" y="241299"/>
                </a:lnTo>
                <a:lnTo>
                  <a:pt x="321030" y="274319"/>
                </a:lnTo>
                <a:lnTo>
                  <a:pt x="336933" y="314959"/>
                </a:lnTo>
                <a:lnTo>
                  <a:pt x="342942" y="358139"/>
                </a:lnTo>
                <a:lnTo>
                  <a:pt x="338071" y="400049"/>
                </a:lnTo>
                <a:lnTo>
                  <a:pt x="324252" y="438149"/>
                </a:lnTo>
                <a:lnTo>
                  <a:pt x="302670" y="471169"/>
                </a:lnTo>
                <a:lnTo>
                  <a:pt x="274514" y="497839"/>
                </a:lnTo>
                <a:lnTo>
                  <a:pt x="274129" y="497839"/>
                </a:lnTo>
                <a:lnTo>
                  <a:pt x="273419" y="499109"/>
                </a:lnTo>
                <a:lnTo>
                  <a:pt x="252938" y="511809"/>
                </a:lnTo>
                <a:lnTo>
                  <a:pt x="230666" y="520699"/>
                </a:lnTo>
                <a:lnTo>
                  <a:pt x="206885" y="527049"/>
                </a:lnTo>
                <a:lnTo>
                  <a:pt x="181879" y="528319"/>
                </a:lnTo>
                <a:lnTo>
                  <a:pt x="264926" y="528319"/>
                </a:lnTo>
                <a:lnTo>
                  <a:pt x="280536" y="519429"/>
                </a:lnTo>
                <a:lnTo>
                  <a:pt x="354568" y="519429"/>
                </a:lnTo>
                <a:lnTo>
                  <a:pt x="330483" y="514349"/>
                </a:lnTo>
                <a:lnTo>
                  <a:pt x="299836" y="504189"/>
                </a:lnTo>
                <a:lnTo>
                  <a:pt x="313063" y="491489"/>
                </a:lnTo>
                <a:lnTo>
                  <a:pt x="324989" y="476249"/>
                </a:lnTo>
                <a:lnTo>
                  <a:pt x="335511" y="461009"/>
                </a:lnTo>
                <a:lnTo>
                  <a:pt x="344528" y="444499"/>
                </a:lnTo>
                <a:lnTo>
                  <a:pt x="552020" y="444499"/>
                </a:lnTo>
                <a:lnTo>
                  <a:pt x="566253" y="441959"/>
                </a:lnTo>
                <a:lnTo>
                  <a:pt x="597543" y="433069"/>
                </a:lnTo>
                <a:lnTo>
                  <a:pt x="449627" y="433069"/>
                </a:lnTo>
                <a:lnTo>
                  <a:pt x="399541" y="430529"/>
                </a:lnTo>
                <a:lnTo>
                  <a:pt x="375622" y="427989"/>
                </a:lnTo>
                <a:lnTo>
                  <a:pt x="352872" y="424179"/>
                </a:lnTo>
                <a:lnTo>
                  <a:pt x="357518" y="407669"/>
                </a:lnTo>
                <a:lnTo>
                  <a:pt x="360911" y="392429"/>
                </a:lnTo>
                <a:lnTo>
                  <a:pt x="362990" y="375919"/>
                </a:lnTo>
                <a:lnTo>
                  <a:pt x="363697" y="358139"/>
                </a:lnTo>
                <a:lnTo>
                  <a:pt x="363697" y="355599"/>
                </a:lnTo>
                <a:lnTo>
                  <a:pt x="363539" y="354329"/>
                </a:lnTo>
                <a:lnTo>
                  <a:pt x="363460" y="351789"/>
                </a:lnTo>
                <a:lnTo>
                  <a:pt x="536582" y="351789"/>
                </a:lnTo>
                <a:lnTo>
                  <a:pt x="566236" y="345439"/>
                </a:lnTo>
                <a:lnTo>
                  <a:pt x="597525" y="336549"/>
                </a:lnTo>
                <a:lnTo>
                  <a:pt x="426796" y="336549"/>
                </a:lnTo>
                <a:lnTo>
                  <a:pt x="404379" y="335279"/>
                </a:lnTo>
                <a:lnTo>
                  <a:pt x="382586" y="332739"/>
                </a:lnTo>
                <a:lnTo>
                  <a:pt x="361628" y="328929"/>
                </a:lnTo>
                <a:lnTo>
                  <a:pt x="357319" y="307339"/>
                </a:lnTo>
                <a:lnTo>
                  <a:pt x="350789" y="287019"/>
                </a:lnTo>
                <a:lnTo>
                  <a:pt x="342195" y="267969"/>
                </a:lnTo>
                <a:lnTo>
                  <a:pt x="331688" y="250189"/>
                </a:lnTo>
                <a:lnTo>
                  <a:pt x="566244" y="250189"/>
                </a:lnTo>
                <a:lnTo>
                  <a:pt x="597534" y="241299"/>
                </a:lnTo>
                <a:lnTo>
                  <a:pt x="449636" y="241299"/>
                </a:lnTo>
                <a:lnTo>
                  <a:pt x="409953" y="240029"/>
                </a:lnTo>
                <a:lnTo>
                  <a:pt x="372278" y="234949"/>
                </a:lnTo>
                <a:lnTo>
                  <a:pt x="337784" y="228599"/>
                </a:lnTo>
                <a:lnTo>
                  <a:pt x="307646" y="219709"/>
                </a:lnTo>
                <a:lnTo>
                  <a:pt x="295853" y="209549"/>
                </a:lnTo>
                <a:lnTo>
                  <a:pt x="283195" y="199389"/>
                </a:lnTo>
                <a:lnTo>
                  <a:pt x="269733" y="190499"/>
                </a:lnTo>
                <a:lnTo>
                  <a:pt x="264999" y="187959"/>
                </a:lnTo>
                <a:close/>
              </a:path>
              <a:path w="664844" h="549909">
                <a:moveTo>
                  <a:pt x="664387" y="407669"/>
                </a:moveTo>
                <a:lnTo>
                  <a:pt x="643663" y="407669"/>
                </a:lnTo>
                <a:lnTo>
                  <a:pt x="643646" y="472439"/>
                </a:lnTo>
                <a:lnTo>
                  <a:pt x="640368" y="478789"/>
                </a:lnTo>
                <a:lnTo>
                  <a:pt x="603425" y="502919"/>
                </a:lnTo>
                <a:lnTo>
                  <a:pt x="561618" y="516889"/>
                </a:lnTo>
                <a:lnTo>
                  <a:pt x="490103" y="527049"/>
                </a:lnTo>
                <a:lnTo>
                  <a:pt x="449610" y="528319"/>
                </a:lnTo>
                <a:lnTo>
                  <a:pt x="597499" y="528319"/>
                </a:lnTo>
                <a:lnTo>
                  <a:pt x="634873" y="510539"/>
                </a:lnTo>
                <a:lnTo>
                  <a:pt x="662930" y="477519"/>
                </a:lnTo>
                <a:lnTo>
                  <a:pt x="664383" y="466089"/>
                </a:lnTo>
                <a:lnTo>
                  <a:pt x="664387" y="407669"/>
                </a:lnTo>
                <a:close/>
              </a:path>
              <a:path w="664844" h="549909">
                <a:moveTo>
                  <a:pt x="144786" y="394969"/>
                </a:moveTo>
                <a:lnTo>
                  <a:pt x="122585" y="394969"/>
                </a:lnTo>
                <a:lnTo>
                  <a:pt x="133507" y="419099"/>
                </a:lnTo>
                <a:lnTo>
                  <a:pt x="149187" y="438149"/>
                </a:lnTo>
                <a:lnTo>
                  <a:pt x="168780" y="450849"/>
                </a:lnTo>
                <a:lnTo>
                  <a:pt x="191441" y="454659"/>
                </a:lnTo>
                <a:lnTo>
                  <a:pt x="205596" y="453389"/>
                </a:lnTo>
                <a:lnTo>
                  <a:pt x="219058" y="448309"/>
                </a:lnTo>
                <a:lnTo>
                  <a:pt x="231454" y="439419"/>
                </a:lnTo>
                <a:lnTo>
                  <a:pt x="238301" y="433069"/>
                </a:lnTo>
                <a:lnTo>
                  <a:pt x="191441" y="433069"/>
                </a:lnTo>
                <a:lnTo>
                  <a:pt x="177374" y="430529"/>
                </a:lnTo>
                <a:lnTo>
                  <a:pt x="164469" y="422909"/>
                </a:lnTo>
                <a:lnTo>
                  <a:pt x="153386" y="411479"/>
                </a:lnTo>
                <a:lnTo>
                  <a:pt x="144786" y="394969"/>
                </a:lnTo>
                <a:close/>
              </a:path>
              <a:path w="664844" h="549909">
                <a:moveTo>
                  <a:pt x="552020" y="444499"/>
                </a:moveTo>
                <a:lnTo>
                  <a:pt x="344528" y="444499"/>
                </a:lnTo>
                <a:lnTo>
                  <a:pt x="395251" y="452119"/>
                </a:lnTo>
                <a:lnTo>
                  <a:pt x="449636" y="454659"/>
                </a:lnTo>
                <a:lnTo>
                  <a:pt x="491545" y="453389"/>
                </a:lnTo>
                <a:lnTo>
                  <a:pt x="530669" y="448309"/>
                </a:lnTo>
                <a:lnTo>
                  <a:pt x="552020" y="444499"/>
                </a:lnTo>
                <a:close/>
              </a:path>
              <a:path w="664844" h="549909">
                <a:moveTo>
                  <a:pt x="237071" y="410209"/>
                </a:moveTo>
                <a:lnTo>
                  <a:pt x="230471" y="410209"/>
                </a:lnTo>
                <a:lnTo>
                  <a:pt x="226702" y="415289"/>
                </a:lnTo>
                <a:lnTo>
                  <a:pt x="218702" y="422909"/>
                </a:lnTo>
                <a:lnTo>
                  <a:pt x="210022" y="427989"/>
                </a:lnTo>
                <a:lnTo>
                  <a:pt x="200867" y="431799"/>
                </a:lnTo>
                <a:lnTo>
                  <a:pt x="191441" y="433069"/>
                </a:lnTo>
                <a:lnTo>
                  <a:pt x="238301" y="433069"/>
                </a:lnTo>
                <a:lnTo>
                  <a:pt x="242409" y="429259"/>
                </a:lnTo>
                <a:lnTo>
                  <a:pt x="246169" y="424179"/>
                </a:lnTo>
                <a:lnTo>
                  <a:pt x="246080" y="422909"/>
                </a:lnTo>
                <a:lnTo>
                  <a:pt x="245990" y="421639"/>
                </a:lnTo>
                <a:lnTo>
                  <a:pt x="245901" y="420369"/>
                </a:lnTo>
                <a:lnTo>
                  <a:pt x="245811" y="419099"/>
                </a:lnTo>
                <a:lnTo>
                  <a:pt x="245722" y="417829"/>
                </a:lnTo>
                <a:lnTo>
                  <a:pt x="237071" y="410209"/>
                </a:lnTo>
                <a:close/>
              </a:path>
              <a:path w="664844" h="549909">
                <a:moveTo>
                  <a:pt x="664394" y="312419"/>
                </a:moveTo>
                <a:lnTo>
                  <a:pt x="643663" y="312419"/>
                </a:lnTo>
                <a:lnTo>
                  <a:pt x="643663" y="375919"/>
                </a:lnTo>
                <a:lnTo>
                  <a:pt x="640385" y="382269"/>
                </a:lnTo>
                <a:lnTo>
                  <a:pt x="603372" y="406399"/>
                </a:lnTo>
                <a:lnTo>
                  <a:pt x="561569" y="420369"/>
                </a:lnTo>
                <a:lnTo>
                  <a:pt x="490109" y="430529"/>
                </a:lnTo>
                <a:lnTo>
                  <a:pt x="449627" y="433069"/>
                </a:lnTo>
                <a:lnTo>
                  <a:pt x="597543" y="433069"/>
                </a:lnTo>
                <a:lnTo>
                  <a:pt x="611040" y="426719"/>
                </a:lnTo>
                <a:lnTo>
                  <a:pt x="623273" y="421639"/>
                </a:lnTo>
                <a:lnTo>
                  <a:pt x="634173" y="415289"/>
                </a:lnTo>
                <a:lnTo>
                  <a:pt x="643672" y="407669"/>
                </a:lnTo>
                <a:lnTo>
                  <a:pt x="664387" y="407669"/>
                </a:lnTo>
                <a:lnTo>
                  <a:pt x="664394" y="312419"/>
                </a:lnTo>
                <a:close/>
              </a:path>
              <a:path w="664844" h="549909">
                <a:moveTo>
                  <a:pt x="197866" y="373379"/>
                </a:moveTo>
                <a:lnTo>
                  <a:pt x="93713" y="373379"/>
                </a:lnTo>
                <a:lnTo>
                  <a:pt x="89094" y="378459"/>
                </a:lnTo>
                <a:lnTo>
                  <a:pt x="89050" y="391159"/>
                </a:lnTo>
                <a:lnTo>
                  <a:pt x="93678" y="394969"/>
                </a:lnTo>
                <a:lnTo>
                  <a:pt x="197901" y="394969"/>
                </a:lnTo>
                <a:lnTo>
                  <a:pt x="202573" y="391159"/>
                </a:lnTo>
                <a:lnTo>
                  <a:pt x="202529" y="378459"/>
                </a:lnTo>
                <a:lnTo>
                  <a:pt x="197866" y="373379"/>
                </a:lnTo>
                <a:close/>
              </a:path>
              <a:path w="664844" h="549909">
                <a:moveTo>
                  <a:pt x="138791" y="342899"/>
                </a:moveTo>
                <a:lnTo>
                  <a:pt x="117825" y="342899"/>
                </a:lnTo>
                <a:lnTo>
                  <a:pt x="117212" y="347979"/>
                </a:lnTo>
                <a:lnTo>
                  <a:pt x="116969" y="351789"/>
                </a:lnTo>
                <a:lnTo>
                  <a:pt x="116887" y="363219"/>
                </a:lnTo>
                <a:lnTo>
                  <a:pt x="117203" y="368299"/>
                </a:lnTo>
                <a:lnTo>
                  <a:pt x="117825" y="373379"/>
                </a:lnTo>
                <a:lnTo>
                  <a:pt x="138791" y="373379"/>
                </a:lnTo>
                <a:lnTo>
                  <a:pt x="138055" y="368299"/>
                </a:lnTo>
                <a:lnTo>
                  <a:pt x="137651" y="363219"/>
                </a:lnTo>
                <a:lnTo>
                  <a:pt x="137752" y="351789"/>
                </a:lnTo>
                <a:lnTo>
                  <a:pt x="138055" y="347979"/>
                </a:lnTo>
                <a:lnTo>
                  <a:pt x="138791" y="342899"/>
                </a:lnTo>
                <a:close/>
              </a:path>
              <a:path w="664844" h="549909">
                <a:moveTo>
                  <a:pt x="536582" y="351789"/>
                </a:moveTo>
                <a:lnTo>
                  <a:pt x="363460" y="351789"/>
                </a:lnTo>
                <a:lnTo>
                  <a:pt x="405550" y="356869"/>
                </a:lnTo>
                <a:lnTo>
                  <a:pt x="427411" y="358139"/>
                </a:lnTo>
                <a:lnTo>
                  <a:pt x="449618" y="358139"/>
                </a:lnTo>
                <a:lnTo>
                  <a:pt x="491528" y="356869"/>
                </a:lnTo>
                <a:lnTo>
                  <a:pt x="530652" y="353059"/>
                </a:lnTo>
                <a:lnTo>
                  <a:pt x="536582" y="351789"/>
                </a:lnTo>
                <a:close/>
              </a:path>
              <a:path w="664844" h="549909">
                <a:moveTo>
                  <a:pt x="197901" y="321309"/>
                </a:moveTo>
                <a:lnTo>
                  <a:pt x="93678" y="321309"/>
                </a:lnTo>
                <a:lnTo>
                  <a:pt x="89050" y="326389"/>
                </a:lnTo>
                <a:lnTo>
                  <a:pt x="89094" y="337819"/>
                </a:lnTo>
                <a:lnTo>
                  <a:pt x="93713" y="342899"/>
                </a:lnTo>
                <a:lnTo>
                  <a:pt x="197866" y="342899"/>
                </a:lnTo>
                <a:lnTo>
                  <a:pt x="202529" y="337819"/>
                </a:lnTo>
                <a:lnTo>
                  <a:pt x="202573" y="326389"/>
                </a:lnTo>
                <a:lnTo>
                  <a:pt x="197901" y="321309"/>
                </a:lnTo>
                <a:close/>
              </a:path>
              <a:path w="664844" h="549909">
                <a:moveTo>
                  <a:pt x="664401" y="217169"/>
                </a:moveTo>
                <a:lnTo>
                  <a:pt x="643663" y="217169"/>
                </a:lnTo>
                <a:lnTo>
                  <a:pt x="643663" y="280669"/>
                </a:lnTo>
                <a:lnTo>
                  <a:pt x="640385" y="287019"/>
                </a:lnTo>
                <a:lnTo>
                  <a:pt x="603372" y="311149"/>
                </a:lnTo>
                <a:lnTo>
                  <a:pt x="561569" y="325119"/>
                </a:lnTo>
                <a:lnTo>
                  <a:pt x="490109" y="335279"/>
                </a:lnTo>
                <a:lnTo>
                  <a:pt x="449627" y="336549"/>
                </a:lnTo>
                <a:lnTo>
                  <a:pt x="597525" y="336549"/>
                </a:lnTo>
                <a:lnTo>
                  <a:pt x="611023" y="331469"/>
                </a:lnTo>
                <a:lnTo>
                  <a:pt x="623254" y="325119"/>
                </a:lnTo>
                <a:lnTo>
                  <a:pt x="634152" y="318769"/>
                </a:lnTo>
                <a:lnTo>
                  <a:pt x="643646" y="312419"/>
                </a:lnTo>
                <a:lnTo>
                  <a:pt x="664394" y="312419"/>
                </a:lnTo>
                <a:lnTo>
                  <a:pt x="664401" y="217169"/>
                </a:lnTo>
                <a:close/>
              </a:path>
              <a:path w="664844" h="549909">
                <a:moveTo>
                  <a:pt x="191441" y="261619"/>
                </a:moveTo>
                <a:lnTo>
                  <a:pt x="168783" y="266699"/>
                </a:lnTo>
                <a:lnTo>
                  <a:pt x="149190" y="279399"/>
                </a:lnTo>
                <a:lnTo>
                  <a:pt x="133509" y="297179"/>
                </a:lnTo>
                <a:lnTo>
                  <a:pt x="122585" y="321309"/>
                </a:lnTo>
                <a:lnTo>
                  <a:pt x="144786" y="321309"/>
                </a:lnTo>
                <a:lnTo>
                  <a:pt x="153386" y="306069"/>
                </a:lnTo>
                <a:lnTo>
                  <a:pt x="164469" y="294639"/>
                </a:lnTo>
                <a:lnTo>
                  <a:pt x="177374" y="287019"/>
                </a:lnTo>
                <a:lnTo>
                  <a:pt x="191441" y="283209"/>
                </a:lnTo>
                <a:lnTo>
                  <a:pt x="237547" y="283209"/>
                </a:lnTo>
                <a:lnTo>
                  <a:pt x="231460" y="276859"/>
                </a:lnTo>
                <a:lnTo>
                  <a:pt x="219066" y="269239"/>
                </a:lnTo>
                <a:lnTo>
                  <a:pt x="205604" y="264159"/>
                </a:lnTo>
                <a:lnTo>
                  <a:pt x="191441" y="261619"/>
                </a:lnTo>
                <a:close/>
              </a:path>
              <a:path w="664844" h="549909">
                <a:moveTo>
                  <a:pt x="237547" y="283209"/>
                </a:moveTo>
                <a:lnTo>
                  <a:pt x="191441" y="283209"/>
                </a:lnTo>
                <a:lnTo>
                  <a:pt x="200880" y="284479"/>
                </a:lnTo>
                <a:lnTo>
                  <a:pt x="210056" y="288289"/>
                </a:lnTo>
                <a:lnTo>
                  <a:pt x="218755" y="294639"/>
                </a:lnTo>
                <a:lnTo>
                  <a:pt x="226764" y="302259"/>
                </a:lnTo>
                <a:lnTo>
                  <a:pt x="230532" y="307339"/>
                </a:lnTo>
                <a:lnTo>
                  <a:pt x="237080" y="307339"/>
                </a:lnTo>
                <a:lnTo>
                  <a:pt x="245757" y="299719"/>
                </a:lnTo>
                <a:lnTo>
                  <a:pt x="246213" y="292099"/>
                </a:lnTo>
                <a:lnTo>
                  <a:pt x="242418" y="288289"/>
                </a:lnTo>
                <a:lnTo>
                  <a:pt x="237547" y="283209"/>
                </a:lnTo>
                <a:close/>
              </a:path>
              <a:path w="664844" h="549909">
                <a:moveTo>
                  <a:pt x="566244" y="250189"/>
                </a:moveTo>
                <a:lnTo>
                  <a:pt x="331688" y="250189"/>
                </a:lnTo>
                <a:lnTo>
                  <a:pt x="358829" y="255269"/>
                </a:lnTo>
                <a:lnTo>
                  <a:pt x="387827" y="259079"/>
                </a:lnTo>
                <a:lnTo>
                  <a:pt x="418241" y="261619"/>
                </a:lnTo>
                <a:lnTo>
                  <a:pt x="449627" y="262889"/>
                </a:lnTo>
                <a:lnTo>
                  <a:pt x="491537" y="261619"/>
                </a:lnTo>
                <a:lnTo>
                  <a:pt x="530660" y="256539"/>
                </a:lnTo>
                <a:lnTo>
                  <a:pt x="566244" y="250189"/>
                </a:lnTo>
                <a:close/>
              </a:path>
              <a:path w="664844" h="549909">
                <a:moveTo>
                  <a:pt x="664407" y="121919"/>
                </a:moveTo>
                <a:lnTo>
                  <a:pt x="643672" y="121919"/>
                </a:lnTo>
                <a:lnTo>
                  <a:pt x="643672" y="184149"/>
                </a:lnTo>
                <a:lnTo>
                  <a:pt x="640385" y="191769"/>
                </a:lnTo>
                <a:lnTo>
                  <a:pt x="603379" y="214629"/>
                </a:lnTo>
                <a:lnTo>
                  <a:pt x="561578" y="228599"/>
                </a:lnTo>
                <a:lnTo>
                  <a:pt x="490117" y="240029"/>
                </a:lnTo>
                <a:lnTo>
                  <a:pt x="449636" y="241299"/>
                </a:lnTo>
                <a:lnTo>
                  <a:pt x="597534" y="241299"/>
                </a:lnTo>
                <a:lnTo>
                  <a:pt x="611031" y="236219"/>
                </a:lnTo>
                <a:lnTo>
                  <a:pt x="623264" y="229869"/>
                </a:lnTo>
                <a:lnTo>
                  <a:pt x="634164" y="223519"/>
                </a:lnTo>
                <a:lnTo>
                  <a:pt x="643663" y="215899"/>
                </a:lnTo>
                <a:lnTo>
                  <a:pt x="664401" y="215899"/>
                </a:lnTo>
                <a:lnTo>
                  <a:pt x="664407" y="121919"/>
                </a:lnTo>
                <a:close/>
              </a:path>
              <a:path w="664844" h="549909">
                <a:moveTo>
                  <a:pt x="449575" y="0"/>
                </a:moveTo>
                <a:lnTo>
                  <a:pt x="407703" y="1269"/>
                </a:lnTo>
                <a:lnTo>
                  <a:pt x="368585" y="6349"/>
                </a:lnTo>
                <a:lnTo>
                  <a:pt x="301721" y="22859"/>
                </a:lnTo>
                <a:lnTo>
                  <a:pt x="264347" y="40639"/>
                </a:lnTo>
                <a:lnTo>
                  <a:pt x="236563" y="73659"/>
                </a:lnTo>
                <a:lnTo>
                  <a:pt x="234810" y="175259"/>
                </a:lnTo>
                <a:lnTo>
                  <a:pt x="255530" y="175259"/>
                </a:lnTo>
                <a:lnTo>
                  <a:pt x="255530" y="121919"/>
                </a:lnTo>
                <a:lnTo>
                  <a:pt x="298961" y="121919"/>
                </a:lnTo>
                <a:lnTo>
                  <a:pt x="258878" y="96519"/>
                </a:lnTo>
                <a:lnTo>
                  <a:pt x="255591" y="90169"/>
                </a:lnTo>
                <a:lnTo>
                  <a:pt x="255591" y="78739"/>
                </a:lnTo>
                <a:lnTo>
                  <a:pt x="284777" y="53339"/>
                </a:lnTo>
                <a:lnTo>
                  <a:pt x="337616" y="34289"/>
                </a:lnTo>
                <a:lnTo>
                  <a:pt x="409119" y="24129"/>
                </a:lnTo>
                <a:lnTo>
                  <a:pt x="449610" y="21589"/>
                </a:lnTo>
                <a:lnTo>
                  <a:pt x="593571" y="21589"/>
                </a:lnTo>
                <a:lnTo>
                  <a:pt x="566195" y="12699"/>
                </a:lnTo>
                <a:lnTo>
                  <a:pt x="530611" y="6349"/>
                </a:lnTo>
                <a:lnTo>
                  <a:pt x="491485" y="1269"/>
                </a:lnTo>
                <a:lnTo>
                  <a:pt x="449575" y="0"/>
                </a:lnTo>
                <a:close/>
              </a:path>
              <a:path w="664844" h="549909">
                <a:moveTo>
                  <a:pt x="298961" y="121919"/>
                </a:moveTo>
                <a:lnTo>
                  <a:pt x="255530" y="121919"/>
                </a:lnTo>
                <a:lnTo>
                  <a:pt x="265037" y="128269"/>
                </a:lnTo>
                <a:lnTo>
                  <a:pt x="301721" y="146049"/>
                </a:lnTo>
                <a:lnTo>
                  <a:pt x="368582" y="162559"/>
                </a:lnTo>
                <a:lnTo>
                  <a:pt x="407699" y="166369"/>
                </a:lnTo>
                <a:lnTo>
                  <a:pt x="449610" y="168909"/>
                </a:lnTo>
                <a:lnTo>
                  <a:pt x="491524" y="166369"/>
                </a:lnTo>
                <a:lnTo>
                  <a:pt x="530651" y="162559"/>
                </a:lnTo>
                <a:lnTo>
                  <a:pt x="566235" y="154939"/>
                </a:lnTo>
                <a:lnTo>
                  <a:pt x="597525" y="146049"/>
                </a:lnTo>
                <a:lnTo>
                  <a:pt x="449610" y="146049"/>
                </a:lnTo>
                <a:lnTo>
                  <a:pt x="409120" y="144779"/>
                </a:lnTo>
                <a:lnTo>
                  <a:pt x="371493" y="140969"/>
                </a:lnTo>
                <a:lnTo>
                  <a:pt x="337620" y="134619"/>
                </a:lnTo>
                <a:lnTo>
                  <a:pt x="308391" y="125729"/>
                </a:lnTo>
                <a:lnTo>
                  <a:pt x="298961" y="121919"/>
                </a:lnTo>
                <a:close/>
              </a:path>
              <a:path w="664844" h="549909">
                <a:moveTo>
                  <a:pt x="593571" y="21589"/>
                </a:moveTo>
                <a:lnTo>
                  <a:pt x="449610" y="21589"/>
                </a:lnTo>
                <a:lnTo>
                  <a:pt x="490105" y="24129"/>
                </a:lnTo>
                <a:lnTo>
                  <a:pt x="527742" y="27939"/>
                </a:lnTo>
                <a:lnTo>
                  <a:pt x="590846" y="43179"/>
                </a:lnTo>
                <a:lnTo>
                  <a:pt x="631463" y="64769"/>
                </a:lnTo>
                <a:lnTo>
                  <a:pt x="643646" y="78739"/>
                </a:lnTo>
                <a:lnTo>
                  <a:pt x="643646" y="90169"/>
                </a:lnTo>
                <a:lnTo>
                  <a:pt x="614468" y="115569"/>
                </a:lnTo>
                <a:lnTo>
                  <a:pt x="561618" y="134619"/>
                </a:lnTo>
                <a:lnTo>
                  <a:pt x="490103" y="144779"/>
                </a:lnTo>
                <a:lnTo>
                  <a:pt x="449610" y="146049"/>
                </a:lnTo>
                <a:lnTo>
                  <a:pt x="597525" y="146049"/>
                </a:lnTo>
                <a:lnTo>
                  <a:pt x="611029" y="140969"/>
                </a:lnTo>
                <a:lnTo>
                  <a:pt x="623268" y="134619"/>
                </a:lnTo>
                <a:lnTo>
                  <a:pt x="634172" y="128269"/>
                </a:lnTo>
                <a:lnTo>
                  <a:pt x="643672" y="121919"/>
                </a:lnTo>
                <a:lnTo>
                  <a:pt x="664407" y="121919"/>
                </a:lnTo>
                <a:lnTo>
                  <a:pt x="664410" y="82549"/>
                </a:lnTo>
                <a:lnTo>
                  <a:pt x="644461" y="46989"/>
                </a:lnTo>
                <a:lnTo>
                  <a:pt x="611289" y="27939"/>
                </a:lnTo>
                <a:lnTo>
                  <a:pt x="597481" y="22859"/>
                </a:lnTo>
                <a:lnTo>
                  <a:pt x="593571" y="21589"/>
                </a:lnTo>
                <a:close/>
              </a:path>
            </a:pathLst>
          </a:custGeom>
          <a:solidFill>
            <a:srgbClr val="CD3839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462" name="object 88">
            <a:extLst>
              <a:ext uri="{FF2B5EF4-FFF2-40B4-BE49-F238E27FC236}">
                <a16:creationId xmlns:a16="http://schemas.microsoft.com/office/drawing/2014/main" id="{C396FC41-37D1-E46C-9D19-691A38B7AB2E}"/>
              </a:ext>
            </a:extLst>
          </p:cNvPr>
          <p:cNvSpPr txBox="1"/>
          <p:nvPr/>
        </p:nvSpPr>
        <p:spPr>
          <a:xfrm>
            <a:off x="3859255" y="5058416"/>
            <a:ext cx="364490" cy="4318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2650" b="1" i="1" spc="-130" dirty="0">
                <a:solidFill>
                  <a:srgbClr val="CD3839"/>
                </a:solidFill>
                <a:latin typeface="Averta PE Regular"/>
                <a:cs typeface="Trebuchet MS"/>
              </a:rPr>
              <a:t>bn</a:t>
            </a:r>
            <a:endParaRPr sz="2650">
              <a:latin typeface="Averta PE Regular"/>
              <a:cs typeface="Trebuchet MS"/>
            </a:endParaRPr>
          </a:p>
        </p:txBody>
      </p:sp>
      <p:sp>
        <p:nvSpPr>
          <p:cNvPr id="463" name="object 89">
            <a:extLst>
              <a:ext uri="{FF2B5EF4-FFF2-40B4-BE49-F238E27FC236}">
                <a16:creationId xmlns:a16="http://schemas.microsoft.com/office/drawing/2014/main" id="{E468B74E-88B7-3CA5-5B33-8E3E1F9BCEA3}"/>
              </a:ext>
            </a:extLst>
          </p:cNvPr>
          <p:cNvSpPr/>
          <p:nvPr/>
        </p:nvSpPr>
        <p:spPr>
          <a:xfrm>
            <a:off x="4849660" y="3833919"/>
            <a:ext cx="2245360" cy="2376170"/>
          </a:xfrm>
          <a:custGeom>
            <a:avLst/>
            <a:gdLst/>
            <a:ahLst/>
            <a:cxnLst/>
            <a:rect l="l" t="t" r="r" b="b"/>
            <a:pathLst>
              <a:path w="2245360" h="2376169">
                <a:moveTo>
                  <a:pt x="2245255" y="0"/>
                </a:moveTo>
                <a:lnTo>
                  <a:pt x="0" y="0"/>
                </a:lnTo>
                <a:lnTo>
                  <a:pt x="0" y="2375588"/>
                </a:lnTo>
                <a:lnTo>
                  <a:pt x="2245255" y="2375588"/>
                </a:lnTo>
                <a:lnTo>
                  <a:pt x="2245255" y="0"/>
                </a:lnTo>
                <a:close/>
              </a:path>
            </a:pathLst>
          </a:custGeom>
          <a:solidFill>
            <a:srgbClr val="D4CEE0">
              <a:alpha val="50000"/>
            </a:srgbClr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464" name="object 90">
            <a:extLst>
              <a:ext uri="{FF2B5EF4-FFF2-40B4-BE49-F238E27FC236}">
                <a16:creationId xmlns:a16="http://schemas.microsoft.com/office/drawing/2014/main" id="{F405DDAC-7229-4CEE-0778-EE675F428973}"/>
              </a:ext>
            </a:extLst>
          </p:cNvPr>
          <p:cNvSpPr txBox="1"/>
          <p:nvPr/>
        </p:nvSpPr>
        <p:spPr>
          <a:xfrm>
            <a:off x="5889823" y="4369714"/>
            <a:ext cx="387985" cy="2353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50" b="1" spc="-55" dirty="0">
                <a:solidFill>
                  <a:srgbClr val="232729"/>
                </a:solidFill>
                <a:latin typeface="Averta PE Regular"/>
                <a:cs typeface="Arial"/>
              </a:rPr>
              <a:t>VCs,</a:t>
            </a:r>
            <a:endParaRPr sz="1450">
              <a:latin typeface="Averta PE Regular"/>
              <a:cs typeface="Arial"/>
            </a:endParaRPr>
          </a:p>
        </p:txBody>
      </p:sp>
      <p:sp>
        <p:nvSpPr>
          <p:cNvPr id="465" name="object 91">
            <a:extLst>
              <a:ext uri="{FF2B5EF4-FFF2-40B4-BE49-F238E27FC236}">
                <a16:creationId xmlns:a16="http://schemas.microsoft.com/office/drawing/2014/main" id="{121CC9BA-0286-6011-40CF-290BFAA8EFE6}"/>
              </a:ext>
            </a:extLst>
          </p:cNvPr>
          <p:cNvSpPr txBox="1"/>
          <p:nvPr/>
        </p:nvSpPr>
        <p:spPr>
          <a:xfrm>
            <a:off x="5889823" y="4720334"/>
            <a:ext cx="1122045" cy="2353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50" b="1" spc="-20" dirty="0">
                <a:solidFill>
                  <a:srgbClr val="232729"/>
                </a:solidFill>
                <a:latin typeface="Averta PE Regular"/>
                <a:cs typeface="Arial"/>
              </a:rPr>
              <a:t>and</a:t>
            </a:r>
            <a:r>
              <a:rPr sz="1450" b="1" spc="-7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450" b="1" spc="-25" dirty="0">
                <a:solidFill>
                  <a:srgbClr val="232729"/>
                </a:solidFill>
                <a:latin typeface="Averta PE Regular"/>
                <a:cs typeface="Arial"/>
              </a:rPr>
              <a:t>strategic</a:t>
            </a:r>
            <a:endParaRPr sz="1450">
              <a:latin typeface="Averta PE Regular"/>
              <a:cs typeface="Arial"/>
            </a:endParaRPr>
          </a:p>
        </p:txBody>
      </p:sp>
      <p:sp>
        <p:nvSpPr>
          <p:cNvPr id="466" name="object 92">
            <a:extLst>
              <a:ext uri="{FF2B5EF4-FFF2-40B4-BE49-F238E27FC236}">
                <a16:creationId xmlns:a16="http://schemas.microsoft.com/office/drawing/2014/main" id="{CA8579B7-E43D-EAE5-15DA-BFF45DDE0196}"/>
              </a:ext>
            </a:extLst>
          </p:cNvPr>
          <p:cNvSpPr txBox="1"/>
          <p:nvPr/>
        </p:nvSpPr>
        <p:spPr>
          <a:xfrm>
            <a:off x="5889823" y="4895645"/>
            <a:ext cx="759460" cy="2353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50" b="1" spc="-70" dirty="0">
                <a:solidFill>
                  <a:srgbClr val="232729"/>
                </a:solidFill>
                <a:latin typeface="Averta PE Regular"/>
                <a:cs typeface="Arial"/>
              </a:rPr>
              <a:t>investors</a:t>
            </a:r>
            <a:endParaRPr sz="1450">
              <a:latin typeface="Averta PE Regular"/>
              <a:cs typeface="Arial"/>
            </a:endParaRPr>
          </a:p>
        </p:txBody>
      </p:sp>
      <p:grpSp>
        <p:nvGrpSpPr>
          <p:cNvPr id="467" name="object 93">
            <a:extLst>
              <a:ext uri="{FF2B5EF4-FFF2-40B4-BE49-F238E27FC236}">
                <a16:creationId xmlns:a16="http://schemas.microsoft.com/office/drawing/2014/main" id="{44404B75-E11B-40B5-F779-2B5B2C21D34E}"/>
              </a:ext>
            </a:extLst>
          </p:cNvPr>
          <p:cNvGrpSpPr/>
          <p:nvPr/>
        </p:nvGrpSpPr>
        <p:grpSpPr>
          <a:xfrm>
            <a:off x="4981504" y="4016911"/>
            <a:ext cx="742950" cy="1121410"/>
            <a:chOff x="2808715" y="13792885"/>
            <a:chExt cx="742950" cy="1121410"/>
          </a:xfrm>
        </p:grpSpPr>
        <p:sp>
          <p:nvSpPr>
            <p:cNvPr id="468" name="object 94">
              <a:extLst>
                <a:ext uri="{FF2B5EF4-FFF2-40B4-BE49-F238E27FC236}">
                  <a16:creationId xmlns:a16="http://schemas.microsoft.com/office/drawing/2014/main" id="{A884C8B3-A746-D85C-4EAF-BB929E007B45}"/>
                </a:ext>
              </a:extLst>
            </p:cNvPr>
            <p:cNvSpPr/>
            <p:nvPr/>
          </p:nvSpPr>
          <p:spPr>
            <a:xfrm>
              <a:off x="2895137" y="13792885"/>
              <a:ext cx="584835" cy="660400"/>
            </a:xfrm>
            <a:custGeom>
              <a:avLst/>
              <a:gdLst/>
              <a:ahLst/>
              <a:cxnLst/>
              <a:rect l="l" t="t" r="r" b="b"/>
              <a:pathLst>
                <a:path w="584835" h="660400">
                  <a:moveTo>
                    <a:pt x="117250" y="504189"/>
                  </a:moveTo>
                  <a:lnTo>
                    <a:pt x="76201" y="504189"/>
                  </a:lnTo>
                  <a:lnTo>
                    <a:pt x="250017" y="604519"/>
                  </a:lnTo>
                  <a:lnTo>
                    <a:pt x="248833" y="608329"/>
                  </a:lnTo>
                  <a:lnTo>
                    <a:pt x="248194" y="612139"/>
                  </a:lnTo>
                  <a:lnTo>
                    <a:pt x="248194" y="617219"/>
                  </a:lnTo>
                  <a:lnTo>
                    <a:pt x="267638" y="654049"/>
                  </a:lnTo>
                  <a:lnTo>
                    <a:pt x="283426" y="660399"/>
                  </a:lnTo>
                  <a:lnTo>
                    <a:pt x="301211" y="660399"/>
                  </a:lnTo>
                  <a:lnTo>
                    <a:pt x="329592" y="640079"/>
                  </a:lnTo>
                  <a:lnTo>
                    <a:pt x="285812" y="640079"/>
                  </a:lnTo>
                  <a:lnTo>
                    <a:pt x="279887" y="637539"/>
                  </a:lnTo>
                  <a:lnTo>
                    <a:pt x="271359" y="629919"/>
                  </a:lnTo>
                  <a:lnTo>
                    <a:pt x="268703" y="623569"/>
                  </a:lnTo>
                  <a:lnTo>
                    <a:pt x="268703" y="610869"/>
                  </a:lnTo>
                  <a:lnTo>
                    <a:pt x="271359" y="604519"/>
                  </a:lnTo>
                  <a:lnTo>
                    <a:pt x="279887" y="595629"/>
                  </a:lnTo>
                  <a:lnTo>
                    <a:pt x="285777" y="593089"/>
                  </a:lnTo>
                  <a:lnTo>
                    <a:pt x="354414" y="593089"/>
                  </a:lnTo>
                  <a:lnTo>
                    <a:pt x="365413" y="586739"/>
                  </a:lnTo>
                  <a:lnTo>
                    <a:pt x="260263" y="586739"/>
                  </a:lnTo>
                  <a:lnTo>
                    <a:pt x="117250" y="504189"/>
                  </a:lnTo>
                  <a:close/>
                </a:path>
                <a:path w="584835" h="660400">
                  <a:moveTo>
                    <a:pt x="354414" y="593089"/>
                  </a:moveTo>
                  <a:lnTo>
                    <a:pt x="298854" y="593089"/>
                  </a:lnTo>
                  <a:lnTo>
                    <a:pt x="304753" y="595629"/>
                  </a:lnTo>
                  <a:lnTo>
                    <a:pt x="313273" y="604519"/>
                  </a:lnTo>
                  <a:lnTo>
                    <a:pt x="315937" y="610869"/>
                  </a:lnTo>
                  <a:lnTo>
                    <a:pt x="315937" y="623569"/>
                  </a:lnTo>
                  <a:lnTo>
                    <a:pt x="313273" y="629919"/>
                  </a:lnTo>
                  <a:lnTo>
                    <a:pt x="304753" y="637539"/>
                  </a:lnTo>
                  <a:lnTo>
                    <a:pt x="298819" y="640079"/>
                  </a:lnTo>
                  <a:lnTo>
                    <a:pt x="329592" y="640079"/>
                  </a:lnTo>
                  <a:lnTo>
                    <a:pt x="332981" y="633729"/>
                  </a:lnTo>
                  <a:lnTo>
                    <a:pt x="335551" y="626109"/>
                  </a:lnTo>
                  <a:lnTo>
                    <a:pt x="336447" y="617219"/>
                  </a:lnTo>
                  <a:lnTo>
                    <a:pt x="336447" y="612139"/>
                  </a:lnTo>
                  <a:lnTo>
                    <a:pt x="335807" y="608329"/>
                  </a:lnTo>
                  <a:lnTo>
                    <a:pt x="334615" y="604519"/>
                  </a:lnTo>
                  <a:lnTo>
                    <a:pt x="354414" y="593089"/>
                  </a:lnTo>
                  <a:close/>
                </a:path>
                <a:path w="584835" h="660400">
                  <a:moveTo>
                    <a:pt x="219550" y="416559"/>
                  </a:moveTo>
                  <a:lnTo>
                    <a:pt x="157179" y="416559"/>
                  </a:lnTo>
                  <a:lnTo>
                    <a:pt x="162577" y="420369"/>
                  </a:lnTo>
                  <a:lnTo>
                    <a:pt x="168659" y="424179"/>
                  </a:lnTo>
                  <a:lnTo>
                    <a:pt x="175330" y="426719"/>
                  </a:lnTo>
                  <a:lnTo>
                    <a:pt x="182492" y="427989"/>
                  </a:lnTo>
                  <a:lnTo>
                    <a:pt x="275777" y="576579"/>
                  </a:lnTo>
                  <a:lnTo>
                    <a:pt x="270228" y="577849"/>
                  </a:lnTo>
                  <a:lnTo>
                    <a:pt x="265268" y="581659"/>
                  </a:lnTo>
                  <a:lnTo>
                    <a:pt x="261131" y="585469"/>
                  </a:lnTo>
                  <a:lnTo>
                    <a:pt x="260263" y="586739"/>
                  </a:lnTo>
                  <a:lnTo>
                    <a:pt x="324351" y="586739"/>
                  </a:lnTo>
                  <a:lnTo>
                    <a:pt x="323484" y="585469"/>
                  </a:lnTo>
                  <a:lnTo>
                    <a:pt x="319163" y="581659"/>
                  </a:lnTo>
                  <a:lnTo>
                    <a:pt x="313974" y="577849"/>
                  </a:lnTo>
                  <a:lnTo>
                    <a:pt x="308171" y="575309"/>
                  </a:lnTo>
                  <a:lnTo>
                    <a:pt x="315380" y="562609"/>
                  </a:lnTo>
                  <a:lnTo>
                    <a:pt x="291834" y="562609"/>
                  </a:lnTo>
                  <a:lnTo>
                    <a:pt x="204895" y="425449"/>
                  </a:lnTo>
                  <a:lnTo>
                    <a:pt x="210417" y="422909"/>
                  </a:lnTo>
                  <a:lnTo>
                    <a:pt x="215378" y="420369"/>
                  </a:lnTo>
                  <a:lnTo>
                    <a:pt x="219550" y="416559"/>
                  </a:lnTo>
                  <a:close/>
                </a:path>
                <a:path w="584835" h="660400">
                  <a:moveTo>
                    <a:pt x="475049" y="429259"/>
                  </a:moveTo>
                  <a:lnTo>
                    <a:pt x="428881" y="429259"/>
                  </a:lnTo>
                  <a:lnTo>
                    <a:pt x="497624" y="463549"/>
                  </a:lnTo>
                  <a:lnTo>
                    <a:pt x="496791" y="466089"/>
                  </a:lnTo>
                  <a:lnTo>
                    <a:pt x="496344" y="469899"/>
                  </a:lnTo>
                  <a:lnTo>
                    <a:pt x="496309" y="477519"/>
                  </a:lnTo>
                  <a:lnTo>
                    <a:pt x="496949" y="482599"/>
                  </a:lnTo>
                  <a:lnTo>
                    <a:pt x="498132" y="486409"/>
                  </a:lnTo>
                  <a:lnTo>
                    <a:pt x="324351" y="586739"/>
                  </a:lnTo>
                  <a:lnTo>
                    <a:pt x="365413" y="586739"/>
                  </a:lnTo>
                  <a:lnTo>
                    <a:pt x="508404" y="504189"/>
                  </a:lnTo>
                  <a:lnTo>
                    <a:pt x="572584" y="504189"/>
                  </a:lnTo>
                  <a:lnTo>
                    <a:pt x="577074" y="497839"/>
                  </a:lnTo>
                  <a:lnTo>
                    <a:pt x="533998" y="497839"/>
                  </a:lnTo>
                  <a:lnTo>
                    <a:pt x="528073" y="494029"/>
                  </a:lnTo>
                  <a:lnTo>
                    <a:pt x="519544" y="486409"/>
                  </a:lnTo>
                  <a:lnTo>
                    <a:pt x="516889" y="480059"/>
                  </a:lnTo>
                  <a:lnTo>
                    <a:pt x="516889" y="467359"/>
                  </a:lnTo>
                  <a:lnTo>
                    <a:pt x="519544" y="461009"/>
                  </a:lnTo>
                  <a:lnTo>
                    <a:pt x="528073" y="452119"/>
                  </a:lnTo>
                  <a:lnTo>
                    <a:pt x="533963" y="449579"/>
                  </a:lnTo>
                  <a:lnTo>
                    <a:pt x="577070" y="449579"/>
                  </a:lnTo>
                  <a:lnTo>
                    <a:pt x="573481" y="444499"/>
                  </a:lnTo>
                  <a:lnTo>
                    <a:pt x="507011" y="444499"/>
                  </a:lnTo>
                  <a:lnTo>
                    <a:pt x="475049" y="429259"/>
                  </a:lnTo>
                  <a:close/>
                </a:path>
                <a:path w="584835" h="660400">
                  <a:moveTo>
                    <a:pt x="370270" y="251459"/>
                  </a:moveTo>
                  <a:lnTo>
                    <a:pt x="317988" y="251459"/>
                  </a:lnTo>
                  <a:lnTo>
                    <a:pt x="323805" y="255269"/>
                  </a:lnTo>
                  <a:lnTo>
                    <a:pt x="330187" y="257809"/>
                  </a:lnTo>
                  <a:lnTo>
                    <a:pt x="344265" y="260349"/>
                  </a:lnTo>
                  <a:lnTo>
                    <a:pt x="348113" y="260349"/>
                  </a:lnTo>
                  <a:lnTo>
                    <a:pt x="381244" y="359409"/>
                  </a:lnTo>
                  <a:lnTo>
                    <a:pt x="351437" y="393699"/>
                  </a:lnTo>
                  <a:lnTo>
                    <a:pt x="350541" y="402589"/>
                  </a:lnTo>
                  <a:lnTo>
                    <a:pt x="351442" y="411479"/>
                  </a:lnTo>
                  <a:lnTo>
                    <a:pt x="354024" y="419099"/>
                  </a:lnTo>
                  <a:lnTo>
                    <a:pt x="358102" y="426719"/>
                  </a:lnTo>
                  <a:lnTo>
                    <a:pt x="363495" y="433069"/>
                  </a:lnTo>
                  <a:lnTo>
                    <a:pt x="364678" y="434339"/>
                  </a:lnTo>
                  <a:lnTo>
                    <a:pt x="291834" y="562609"/>
                  </a:lnTo>
                  <a:lnTo>
                    <a:pt x="315380" y="562609"/>
                  </a:lnTo>
                  <a:lnTo>
                    <a:pt x="382418" y="444499"/>
                  </a:lnTo>
                  <a:lnTo>
                    <a:pt x="407661" y="444499"/>
                  </a:lnTo>
                  <a:lnTo>
                    <a:pt x="428881" y="429259"/>
                  </a:lnTo>
                  <a:lnTo>
                    <a:pt x="475049" y="429259"/>
                  </a:lnTo>
                  <a:lnTo>
                    <a:pt x="467058" y="425449"/>
                  </a:lnTo>
                  <a:lnTo>
                    <a:pt x="388124" y="425449"/>
                  </a:lnTo>
                  <a:lnTo>
                    <a:pt x="382226" y="422909"/>
                  </a:lnTo>
                  <a:lnTo>
                    <a:pt x="373706" y="414019"/>
                  </a:lnTo>
                  <a:lnTo>
                    <a:pt x="371042" y="408939"/>
                  </a:lnTo>
                  <a:lnTo>
                    <a:pt x="371042" y="394969"/>
                  </a:lnTo>
                  <a:lnTo>
                    <a:pt x="373706" y="389889"/>
                  </a:lnTo>
                  <a:lnTo>
                    <a:pt x="382226" y="380999"/>
                  </a:lnTo>
                  <a:lnTo>
                    <a:pt x="388124" y="378459"/>
                  </a:lnTo>
                  <a:lnTo>
                    <a:pt x="438615" y="378459"/>
                  </a:lnTo>
                  <a:lnTo>
                    <a:pt x="444887" y="367029"/>
                  </a:lnTo>
                  <a:lnTo>
                    <a:pt x="421413" y="367029"/>
                  </a:lnTo>
                  <a:lnTo>
                    <a:pt x="415900" y="363219"/>
                  </a:lnTo>
                  <a:lnTo>
                    <a:pt x="409362" y="359409"/>
                  </a:lnTo>
                  <a:lnTo>
                    <a:pt x="402183" y="358139"/>
                  </a:lnTo>
                  <a:lnTo>
                    <a:pt x="367387" y="253999"/>
                  </a:lnTo>
                  <a:lnTo>
                    <a:pt x="370270" y="251459"/>
                  </a:lnTo>
                  <a:close/>
                </a:path>
                <a:path w="584835" h="660400">
                  <a:moveTo>
                    <a:pt x="53021" y="143509"/>
                  </a:moveTo>
                  <a:lnTo>
                    <a:pt x="35236" y="143509"/>
                  </a:lnTo>
                  <a:lnTo>
                    <a:pt x="26947" y="146049"/>
                  </a:lnTo>
                  <a:lnTo>
                    <a:pt x="895" y="177799"/>
                  </a:lnTo>
                  <a:lnTo>
                    <a:pt x="0" y="186689"/>
                  </a:lnTo>
                  <a:lnTo>
                    <a:pt x="895" y="195579"/>
                  </a:lnTo>
                  <a:lnTo>
                    <a:pt x="25794" y="228599"/>
                  </a:lnTo>
                  <a:lnTo>
                    <a:pt x="33876" y="229869"/>
                  </a:lnTo>
                  <a:lnTo>
                    <a:pt x="33876" y="430529"/>
                  </a:lnTo>
                  <a:lnTo>
                    <a:pt x="3465" y="455929"/>
                  </a:lnTo>
                  <a:lnTo>
                    <a:pt x="0" y="473709"/>
                  </a:lnTo>
                  <a:lnTo>
                    <a:pt x="895" y="482599"/>
                  </a:lnTo>
                  <a:lnTo>
                    <a:pt x="26947" y="514349"/>
                  </a:lnTo>
                  <a:lnTo>
                    <a:pt x="44130" y="518159"/>
                  </a:lnTo>
                  <a:lnTo>
                    <a:pt x="53021" y="516889"/>
                  </a:lnTo>
                  <a:lnTo>
                    <a:pt x="61307" y="514349"/>
                  </a:lnTo>
                  <a:lnTo>
                    <a:pt x="68809" y="510539"/>
                  </a:lnTo>
                  <a:lnTo>
                    <a:pt x="75342" y="505459"/>
                  </a:lnTo>
                  <a:lnTo>
                    <a:pt x="76201" y="504189"/>
                  </a:lnTo>
                  <a:lnTo>
                    <a:pt x="117250" y="504189"/>
                  </a:lnTo>
                  <a:lnTo>
                    <a:pt x="106249" y="497839"/>
                  </a:lnTo>
                  <a:lnTo>
                    <a:pt x="37627" y="497839"/>
                  </a:lnTo>
                  <a:lnTo>
                    <a:pt x="31693" y="494029"/>
                  </a:lnTo>
                  <a:lnTo>
                    <a:pt x="23139" y="486409"/>
                  </a:lnTo>
                  <a:lnTo>
                    <a:pt x="20509" y="480059"/>
                  </a:lnTo>
                  <a:lnTo>
                    <a:pt x="20509" y="467359"/>
                  </a:lnTo>
                  <a:lnTo>
                    <a:pt x="23174" y="461009"/>
                  </a:lnTo>
                  <a:lnTo>
                    <a:pt x="31693" y="452119"/>
                  </a:lnTo>
                  <a:lnTo>
                    <a:pt x="37592" y="449579"/>
                  </a:lnTo>
                  <a:lnTo>
                    <a:pt x="102849" y="449579"/>
                  </a:lnTo>
                  <a:lnTo>
                    <a:pt x="115387" y="441959"/>
                  </a:lnTo>
                  <a:lnTo>
                    <a:pt x="75368" y="441959"/>
                  </a:lnTo>
                  <a:lnTo>
                    <a:pt x="69698" y="436879"/>
                  </a:lnTo>
                  <a:lnTo>
                    <a:pt x="62493" y="433069"/>
                  </a:lnTo>
                  <a:lnTo>
                    <a:pt x="54412" y="430529"/>
                  </a:lnTo>
                  <a:lnTo>
                    <a:pt x="54412" y="229869"/>
                  </a:lnTo>
                  <a:lnTo>
                    <a:pt x="56016" y="229869"/>
                  </a:lnTo>
                  <a:lnTo>
                    <a:pt x="57558" y="228599"/>
                  </a:lnTo>
                  <a:lnTo>
                    <a:pt x="83657" y="228599"/>
                  </a:lnTo>
                  <a:lnTo>
                    <a:pt x="76201" y="217169"/>
                  </a:lnTo>
                  <a:lnTo>
                    <a:pt x="80364" y="213359"/>
                  </a:lnTo>
                  <a:lnTo>
                    <a:pt x="81999" y="210819"/>
                  </a:lnTo>
                  <a:lnTo>
                    <a:pt x="37645" y="210819"/>
                  </a:lnTo>
                  <a:lnTo>
                    <a:pt x="31719" y="208279"/>
                  </a:lnTo>
                  <a:lnTo>
                    <a:pt x="23165" y="199389"/>
                  </a:lnTo>
                  <a:lnTo>
                    <a:pt x="20536" y="193039"/>
                  </a:lnTo>
                  <a:lnTo>
                    <a:pt x="20536" y="180339"/>
                  </a:lnTo>
                  <a:lnTo>
                    <a:pt x="23200" y="175259"/>
                  </a:lnTo>
                  <a:lnTo>
                    <a:pt x="31719" y="166369"/>
                  </a:lnTo>
                  <a:lnTo>
                    <a:pt x="37618" y="163829"/>
                  </a:lnTo>
                  <a:lnTo>
                    <a:pt x="104058" y="163829"/>
                  </a:lnTo>
                  <a:lnTo>
                    <a:pt x="117259" y="156209"/>
                  </a:lnTo>
                  <a:lnTo>
                    <a:pt x="75342" y="156209"/>
                  </a:lnTo>
                  <a:lnTo>
                    <a:pt x="68809" y="149859"/>
                  </a:lnTo>
                  <a:lnTo>
                    <a:pt x="61307" y="146049"/>
                  </a:lnTo>
                  <a:lnTo>
                    <a:pt x="53021" y="143509"/>
                  </a:lnTo>
                  <a:close/>
                </a:path>
                <a:path w="584835" h="660400">
                  <a:moveTo>
                    <a:pt x="572584" y="504189"/>
                  </a:moveTo>
                  <a:lnTo>
                    <a:pt x="508404" y="504189"/>
                  </a:lnTo>
                  <a:lnTo>
                    <a:pt x="509263" y="505459"/>
                  </a:lnTo>
                  <a:lnTo>
                    <a:pt x="515797" y="510539"/>
                  </a:lnTo>
                  <a:lnTo>
                    <a:pt x="523298" y="514349"/>
                  </a:lnTo>
                  <a:lnTo>
                    <a:pt x="531585" y="516889"/>
                  </a:lnTo>
                  <a:lnTo>
                    <a:pt x="540475" y="518159"/>
                  </a:lnTo>
                  <a:lnTo>
                    <a:pt x="549366" y="516889"/>
                  </a:lnTo>
                  <a:lnTo>
                    <a:pt x="557655" y="514349"/>
                  </a:lnTo>
                  <a:lnTo>
                    <a:pt x="565157" y="510539"/>
                  </a:lnTo>
                  <a:lnTo>
                    <a:pt x="571686" y="505459"/>
                  </a:lnTo>
                  <a:lnTo>
                    <a:pt x="572584" y="504189"/>
                  </a:lnTo>
                  <a:close/>
                </a:path>
                <a:path w="584835" h="660400">
                  <a:moveTo>
                    <a:pt x="102849" y="449579"/>
                  </a:moveTo>
                  <a:lnTo>
                    <a:pt x="50669" y="449579"/>
                  </a:lnTo>
                  <a:lnTo>
                    <a:pt x="56559" y="452119"/>
                  </a:lnTo>
                  <a:lnTo>
                    <a:pt x="65087" y="461009"/>
                  </a:lnTo>
                  <a:lnTo>
                    <a:pt x="67743" y="467359"/>
                  </a:lnTo>
                  <a:lnTo>
                    <a:pt x="67743" y="480059"/>
                  </a:lnTo>
                  <a:lnTo>
                    <a:pt x="65087" y="486409"/>
                  </a:lnTo>
                  <a:lnTo>
                    <a:pt x="56559" y="494029"/>
                  </a:lnTo>
                  <a:lnTo>
                    <a:pt x="50669" y="497839"/>
                  </a:lnTo>
                  <a:lnTo>
                    <a:pt x="106249" y="497839"/>
                  </a:lnTo>
                  <a:lnTo>
                    <a:pt x="86447" y="486409"/>
                  </a:lnTo>
                  <a:lnTo>
                    <a:pt x="87639" y="482599"/>
                  </a:lnTo>
                  <a:lnTo>
                    <a:pt x="88279" y="477519"/>
                  </a:lnTo>
                  <a:lnTo>
                    <a:pt x="88279" y="468629"/>
                  </a:lnTo>
                  <a:lnTo>
                    <a:pt x="87543" y="464819"/>
                  </a:lnTo>
                  <a:lnTo>
                    <a:pt x="86132" y="459739"/>
                  </a:lnTo>
                  <a:lnTo>
                    <a:pt x="102849" y="449579"/>
                  </a:lnTo>
                  <a:close/>
                </a:path>
                <a:path w="584835" h="660400">
                  <a:moveTo>
                    <a:pt x="577070" y="449579"/>
                  </a:moveTo>
                  <a:lnTo>
                    <a:pt x="547005" y="449579"/>
                  </a:lnTo>
                  <a:lnTo>
                    <a:pt x="552938" y="452119"/>
                  </a:lnTo>
                  <a:lnTo>
                    <a:pt x="561458" y="461009"/>
                  </a:lnTo>
                  <a:lnTo>
                    <a:pt x="564122" y="467359"/>
                  </a:lnTo>
                  <a:lnTo>
                    <a:pt x="564122" y="480059"/>
                  </a:lnTo>
                  <a:lnTo>
                    <a:pt x="561458" y="486409"/>
                  </a:lnTo>
                  <a:lnTo>
                    <a:pt x="552938" y="494029"/>
                  </a:lnTo>
                  <a:lnTo>
                    <a:pt x="547040" y="497839"/>
                  </a:lnTo>
                  <a:lnTo>
                    <a:pt x="577074" y="497839"/>
                  </a:lnTo>
                  <a:lnTo>
                    <a:pt x="581140" y="490219"/>
                  </a:lnTo>
                  <a:lnTo>
                    <a:pt x="583710" y="482599"/>
                  </a:lnTo>
                  <a:lnTo>
                    <a:pt x="584606" y="473709"/>
                  </a:lnTo>
                  <a:lnTo>
                    <a:pt x="583709" y="464819"/>
                  </a:lnTo>
                  <a:lnTo>
                    <a:pt x="581137" y="455929"/>
                  </a:lnTo>
                  <a:lnTo>
                    <a:pt x="577070" y="449579"/>
                  </a:lnTo>
                  <a:close/>
                </a:path>
                <a:path w="584835" h="660400">
                  <a:moveTo>
                    <a:pt x="407661" y="444499"/>
                  </a:moveTo>
                  <a:lnTo>
                    <a:pt x="382418" y="444499"/>
                  </a:lnTo>
                  <a:lnTo>
                    <a:pt x="386292" y="445769"/>
                  </a:lnTo>
                  <a:lnTo>
                    <a:pt x="403518" y="445769"/>
                  </a:lnTo>
                  <a:lnTo>
                    <a:pt x="407661" y="444499"/>
                  </a:lnTo>
                  <a:close/>
                </a:path>
                <a:path w="584835" h="660400">
                  <a:moveTo>
                    <a:pt x="560606" y="227329"/>
                  </a:moveTo>
                  <a:lnTo>
                    <a:pt x="521552" y="227329"/>
                  </a:lnTo>
                  <a:lnTo>
                    <a:pt x="524313" y="228599"/>
                  </a:lnTo>
                  <a:lnTo>
                    <a:pt x="527196" y="229869"/>
                  </a:lnTo>
                  <a:lnTo>
                    <a:pt x="530202" y="229869"/>
                  </a:lnTo>
                  <a:lnTo>
                    <a:pt x="530202" y="430529"/>
                  </a:lnTo>
                  <a:lnTo>
                    <a:pt x="522130" y="433069"/>
                  </a:lnTo>
                  <a:lnTo>
                    <a:pt x="514925" y="436879"/>
                  </a:lnTo>
                  <a:lnTo>
                    <a:pt x="508483" y="443229"/>
                  </a:lnTo>
                  <a:lnTo>
                    <a:pt x="507712" y="444499"/>
                  </a:lnTo>
                  <a:lnTo>
                    <a:pt x="573481" y="444499"/>
                  </a:lnTo>
                  <a:lnTo>
                    <a:pt x="571686" y="441959"/>
                  </a:lnTo>
                  <a:lnTo>
                    <a:pt x="566016" y="436879"/>
                  </a:lnTo>
                  <a:lnTo>
                    <a:pt x="558802" y="433069"/>
                  </a:lnTo>
                  <a:lnTo>
                    <a:pt x="550730" y="430529"/>
                  </a:lnTo>
                  <a:lnTo>
                    <a:pt x="550730" y="229869"/>
                  </a:lnTo>
                  <a:lnTo>
                    <a:pt x="558802" y="228599"/>
                  </a:lnTo>
                  <a:lnTo>
                    <a:pt x="560606" y="227329"/>
                  </a:lnTo>
                  <a:close/>
                </a:path>
                <a:path w="584835" h="660400">
                  <a:moveTo>
                    <a:pt x="83657" y="228599"/>
                  </a:moveTo>
                  <a:lnTo>
                    <a:pt x="59066" y="228599"/>
                  </a:lnTo>
                  <a:lnTo>
                    <a:pt x="148660" y="365759"/>
                  </a:lnTo>
                  <a:lnTo>
                    <a:pt x="145803" y="370839"/>
                  </a:lnTo>
                  <a:lnTo>
                    <a:pt x="144199" y="378459"/>
                  </a:lnTo>
                  <a:lnTo>
                    <a:pt x="144199" y="389889"/>
                  </a:lnTo>
                  <a:lnTo>
                    <a:pt x="144970" y="393699"/>
                  </a:lnTo>
                  <a:lnTo>
                    <a:pt x="146416" y="398779"/>
                  </a:lnTo>
                  <a:lnTo>
                    <a:pt x="75500" y="441959"/>
                  </a:lnTo>
                  <a:lnTo>
                    <a:pt x="115387" y="441959"/>
                  </a:lnTo>
                  <a:lnTo>
                    <a:pt x="157179" y="416559"/>
                  </a:lnTo>
                  <a:lnTo>
                    <a:pt x="219550" y="416559"/>
                  </a:lnTo>
                  <a:lnTo>
                    <a:pt x="224932" y="408939"/>
                  </a:lnTo>
                  <a:lnTo>
                    <a:pt x="181826" y="408939"/>
                  </a:lnTo>
                  <a:lnTo>
                    <a:pt x="175901" y="406399"/>
                  </a:lnTo>
                  <a:lnTo>
                    <a:pt x="167373" y="397509"/>
                  </a:lnTo>
                  <a:lnTo>
                    <a:pt x="164717" y="391159"/>
                  </a:lnTo>
                  <a:lnTo>
                    <a:pt x="164717" y="378459"/>
                  </a:lnTo>
                  <a:lnTo>
                    <a:pt x="167373" y="372109"/>
                  </a:lnTo>
                  <a:lnTo>
                    <a:pt x="175901" y="364489"/>
                  </a:lnTo>
                  <a:lnTo>
                    <a:pt x="181791" y="360679"/>
                  </a:lnTo>
                  <a:lnTo>
                    <a:pt x="225122" y="360679"/>
                  </a:lnTo>
                  <a:lnTo>
                    <a:pt x="224257" y="359409"/>
                  </a:lnTo>
                  <a:lnTo>
                    <a:pt x="233079" y="349249"/>
                  </a:lnTo>
                  <a:lnTo>
                    <a:pt x="162359" y="349249"/>
                  </a:lnTo>
                  <a:lnTo>
                    <a:pt x="83657" y="228599"/>
                  </a:lnTo>
                  <a:close/>
                </a:path>
                <a:path w="584835" h="660400">
                  <a:moveTo>
                    <a:pt x="438615" y="378459"/>
                  </a:moveTo>
                  <a:lnTo>
                    <a:pt x="401193" y="378459"/>
                  </a:lnTo>
                  <a:lnTo>
                    <a:pt x="407091" y="380999"/>
                  </a:lnTo>
                  <a:lnTo>
                    <a:pt x="415620" y="389889"/>
                  </a:lnTo>
                  <a:lnTo>
                    <a:pt x="418275" y="394969"/>
                  </a:lnTo>
                  <a:lnTo>
                    <a:pt x="418275" y="408939"/>
                  </a:lnTo>
                  <a:lnTo>
                    <a:pt x="415620" y="414019"/>
                  </a:lnTo>
                  <a:lnTo>
                    <a:pt x="407091" y="422909"/>
                  </a:lnTo>
                  <a:lnTo>
                    <a:pt x="401166" y="425449"/>
                  </a:lnTo>
                  <a:lnTo>
                    <a:pt x="467058" y="425449"/>
                  </a:lnTo>
                  <a:lnTo>
                    <a:pt x="437760" y="411479"/>
                  </a:lnTo>
                  <a:lnTo>
                    <a:pt x="438426" y="408939"/>
                  </a:lnTo>
                  <a:lnTo>
                    <a:pt x="438642" y="406399"/>
                  </a:lnTo>
                  <a:lnTo>
                    <a:pt x="438750" y="396239"/>
                  </a:lnTo>
                  <a:lnTo>
                    <a:pt x="437470" y="389889"/>
                  </a:lnTo>
                  <a:lnTo>
                    <a:pt x="435130" y="384809"/>
                  </a:lnTo>
                  <a:lnTo>
                    <a:pt x="438615" y="378459"/>
                  </a:lnTo>
                  <a:close/>
                </a:path>
                <a:path w="584835" h="660400">
                  <a:moveTo>
                    <a:pt x="225122" y="360679"/>
                  </a:moveTo>
                  <a:lnTo>
                    <a:pt x="194868" y="360679"/>
                  </a:lnTo>
                  <a:lnTo>
                    <a:pt x="200767" y="363219"/>
                  </a:lnTo>
                  <a:lnTo>
                    <a:pt x="209286" y="372109"/>
                  </a:lnTo>
                  <a:lnTo>
                    <a:pt x="211951" y="378459"/>
                  </a:lnTo>
                  <a:lnTo>
                    <a:pt x="211951" y="391159"/>
                  </a:lnTo>
                  <a:lnTo>
                    <a:pt x="209286" y="397509"/>
                  </a:lnTo>
                  <a:lnTo>
                    <a:pt x="200767" y="406399"/>
                  </a:lnTo>
                  <a:lnTo>
                    <a:pt x="194833" y="408939"/>
                  </a:lnTo>
                  <a:lnTo>
                    <a:pt x="224932" y="408939"/>
                  </a:lnTo>
                  <a:lnTo>
                    <a:pt x="228996" y="402589"/>
                  </a:lnTo>
                  <a:lnTo>
                    <a:pt x="231565" y="393699"/>
                  </a:lnTo>
                  <a:lnTo>
                    <a:pt x="232461" y="384809"/>
                  </a:lnTo>
                  <a:lnTo>
                    <a:pt x="231997" y="378459"/>
                  </a:lnTo>
                  <a:lnTo>
                    <a:pt x="231905" y="377189"/>
                  </a:lnTo>
                  <a:lnTo>
                    <a:pt x="230295" y="370839"/>
                  </a:lnTo>
                  <a:lnTo>
                    <a:pt x="227717" y="364489"/>
                  </a:lnTo>
                  <a:lnTo>
                    <a:pt x="225122" y="360679"/>
                  </a:lnTo>
                  <a:close/>
                </a:path>
                <a:path w="584835" h="660400">
                  <a:moveTo>
                    <a:pt x="365413" y="73659"/>
                  </a:moveTo>
                  <a:lnTo>
                    <a:pt x="324351" y="73659"/>
                  </a:lnTo>
                  <a:lnTo>
                    <a:pt x="498167" y="173989"/>
                  </a:lnTo>
                  <a:lnTo>
                    <a:pt x="497203" y="177799"/>
                  </a:lnTo>
                  <a:lnTo>
                    <a:pt x="496598" y="181609"/>
                  </a:lnTo>
                  <a:lnTo>
                    <a:pt x="496502" y="182879"/>
                  </a:lnTo>
                  <a:lnTo>
                    <a:pt x="496405" y="184149"/>
                  </a:lnTo>
                  <a:lnTo>
                    <a:pt x="386713" y="204469"/>
                  </a:lnTo>
                  <a:lnTo>
                    <a:pt x="499990" y="204469"/>
                  </a:lnTo>
                  <a:lnTo>
                    <a:pt x="501436" y="208279"/>
                  </a:lnTo>
                  <a:lnTo>
                    <a:pt x="503224" y="210819"/>
                  </a:lnTo>
                  <a:lnTo>
                    <a:pt x="505372" y="213359"/>
                  </a:lnTo>
                  <a:lnTo>
                    <a:pt x="421422" y="367029"/>
                  </a:lnTo>
                  <a:lnTo>
                    <a:pt x="444887" y="367029"/>
                  </a:lnTo>
                  <a:lnTo>
                    <a:pt x="521552" y="227329"/>
                  </a:lnTo>
                  <a:lnTo>
                    <a:pt x="560606" y="227329"/>
                  </a:lnTo>
                  <a:lnTo>
                    <a:pt x="566016" y="223519"/>
                  </a:lnTo>
                  <a:lnTo>
                    <a:pt x="571686" y="218439"/>
                  </a:lnTo>
                  <a:lnTo>
                    <a:pt x="577074" y="212089"/>
                  </a:lnTo>
                  <a:lnTo>
                    <a:pt x="577752" y="210819"/>
                  </a:lnTo>
                  <a:lnTo>
                    <a:pt x="533998" y="210819"/>
                  </a:lnTo>
                  <a:lnTo>
                    <a:pt x="528073" y="208279"/>
                  </a:lnTo>
                  <a:lnTo>
                    <a:pt x="519544" y="199389"/>
                  </a:lnTo>
                  <a:lnTo>
                    <a:pt x="516889" y="193039"/>
                  </a:lnTo>
                  <a:lnTo>
                    <a:pt x="516889" y="180339"/>
                  </a:lnTo>
                  <a:lnTo>
                    <a:pt x="519544" y="173989"/>
                  </a:lnTo>
                  <a:lnTo>
                    <a:pt x="528073" y="166369"/>
                  </a:lnTo>
                  <a:lnTo>
                    <a:pt x="533963" y="163829"/>
                  </a:lnTo>
                  <a:lnTo>
                    <a:pt x="577748" y="163829"/>
                  </a:lnTo>
                  <a:lnTo>
                    <a:pt x="577070" y="162559"/>
                  </a:lnTo>
                  <a:lnTo>
                    <a:pt x="571686" y="156209"/>
                  </a:lnTo>
                  <a:lnTo>
                    <a:pt x="508404" y="156209"/>
                  </a:lnTo>
                  <a:lnTo>
                    <a:pt x="365413" y="73659"/>
                  </a:lnTo>
                  <a:close/>
                </a:path>
                <a:path w="584835" h="660400">
                  <a:moveTo>
                    <a:pt x="195718" y="340359"/>
                  </a:moveTo>
                  <a:lnTo>
                    <a:pt x="188321" y="340359"/>
                  </a:lnTo>
                  <a:lnTo>
                    <a:pt x="174449" y="342899"/>
                  </a:lnTo>
                  <a:lnTo>
                    <a:pt x="168138" y="345439"/>
                  </a:lnTo>
                  <a:lnTo>
                    <a:pt x="162359" y="349249"/>
                  </a:lnTo>
                  <a:lnTo>
                    <a:pt x="233079" y="349249"/>
                  </a:lnTo>
                  <a:lnTo>
                    <a:pt x="236387" y="345439"/>
                  </a:lnTo>
                  <a:lnTo>
                    <a:pt x="208796" y="345439"/>
                  </a:lnTo>
                  <a:lnTo>
                    <a:pt x="202669" y="342899"/>
                  </a:lnTo>
                  <a:lnTo>
                    <a:pt x="195718" y="340359"/>
                  </a:lnTo>
                  <a:close/>
                </a:path>
                <a:path w="584835" h="660400">
                  <a:moveTo>
                    <a:pt x="277811" y="201929"/>
                  </a:moveTo>
                  <a:lnTo>
                    <a:pt x="85711" y="201929"/>
                  </a:lnTo>
                  <a:lnTo>
                    <a:pt x="301089" y="224789"/>
                  </a:lnTo>
                  <a:lnTo>
                    <a:pt x="301861" y="228599"/>
                  </a:lnTo>
                  <a:lnTo>
                    <a:pt x="303079" y="232409"/>
                  </a:lnTo>
                  <a:lnTo>
                    <a:pt x="304674" y="236219"/>
                  </a:lnTo>
                  <a:lnTo>
                    <a:pt x="208796" y="345439"/>
                  </a:lnTo>
                  <a:lnTo>
                    <a:pt x="236387" y="345439"/>
                  </a:lnTo>
                  <a:lnTo>
                    <a:pt x="317988" y="251459"/>
                  </a:lnTo>
                  <a:lnTo>
                    <a:pt x="370270" y="251459"/>
                  </a:lnTo>
                  <a:lnTo>
                    <a:pt x="372961" y="250189"/>
                  </a:lnTo>
                  <a:lnTo>
                    <a:pt x="375363" y="247649"/>
                  </a:lnTo>
                  <a:lnTo>
                    <a:pt x="379562" y="242569"/>
                  </a:lnTo>
                  <a:lnTo>
                    <a:pt x="381294" y="240029"/>
                  </a:lnTo>
                  <a:lnTo>
                    <a:pt x="337691" y="240029"/>
                  </a:lnTo>
                  <a:lnTo>
                    <a:pt x="331793" y="237489"/>
                  </a:lnTo>
                  <a:lnTo>
                    <a:pt x="326797" y="232409"/>
                  </a:lnTo>
                  <a:lnTo>
                    <a:pt x="326122" y="231139"/>
                  </a:lnTo>
                  <a:lnTo>
                    <a:pt x="322441" y="226059"/>
                  </a:lnTo>
                  <a:lnTo>
                    <a:pt x="320609" y="220979"/>
                  </a:lnTo>
                  <a:lnTo>
                    <a:pt x="320609" y="209549"/>
                  </a:lnTo>
                  <a:lnTo>
                    <a:pt x="322740" y="204469"/>
                  </a:lnTo>
                  <a:lnTo>
                    <a:pt x="301545" y="204469"/>
                  </a:lnTo>
                  <a:lnTo>
                    <a:pt x="277811" y="201929"/>
                  </a:lnTo>
                  <a:close/>
                </a:path>
                <a:path w="584835" h="660400">
                  <a:moveTo>
                    <a:pt x="382271" y="193039"/>
                  </a:moveTo>
                  <a:lnTo>
                    <a:pt x="350769" y="193039"/>
                  </a:lnTo>
                  <a:lnTo>
                    <a:pt x="356667" y="195579"/>
                  </a:lnTo>
                  <a:lnTo>
                    <a:pt x="365187" y="203199"/>
                  </a:lnTo>
                  <a:lnTo>
                    <a:pt x="367842" y="209549"/>
                  </a:lnTo>
                  <a:lnTo>
                    <a:pt x="367842" y="222249"/>
                  </a:lnTo>
                  <a:lnTo>
                    <a:pt x="365187" y="228599"/>
                  </a:lnTo>
                  <a:lnTo>
                    <a:pt x="356659" y="237489"/>
                  </a:lnTo>
                  <a:lnTo>
                    <a:pt x="350734" y="240029"/>
                  </a:lnTo>
                  <a:lnTo>
                    <a:pt x="381294" y="240029"/>
                  </a:lnTo>
                  <a:lnTo>
                    <a:pt x="383026" y="237489"/>
                  </a:lnTo>
                  <a:lnTo>
                    <a:pt x="385680" y="231139"/>
                  </a:lnTo>
                  <a:lnTo>
                    <a:pt x="387449" y="224789"/>
                  </a:lnTo>
                  <a:lnTo>
                    <a:pt x="499990" y="204469"/>
                  </a:lnTo>
                  <a:lnTo>
                    <a:pt x="386704" y="204469"/>
                  </a:lnTo>
                  <a:lnTo>
                    <a:pt x="384653" y="196849"/>
                  </a:lnTo>
                  <a:lnTo>
                    <a:pt x="382271" y="193039"/>
                  </a:lnTo>
                  <a:close/>
                </a:path>
                <a:path w="584835" h="660400">
                  <a:moveTo>
                    <a:pt x="104058" y="163829"/>
                  </a:moveTo>
                  <a:lnTo>
                    <a:pt x="50660" y="163829"/>
                  </a:lnTo>
                  <a:lnTo>
                    <a:pt x="56585" y="166369"/>
                  </a:lnTo>
                  <a:lnTo>
                    <a:pt x="65114" y="175259"/>
                  </a:lnTo>
                  <a:lnTo>
                    <a:pt x="67769" y="180339"/>
                  </a:lnTo>
                  <a:lnTo>
                    <a:pt x="67769" y="193039"/>
                  </a:lnTo>
                  <a:lnTo>
                    <a:pt x="65114" y="199389"/>
                  </a:lnTo>
                  <a:lnTo>
                    <a:pt x="60845" y="203199"/>
                  </a:lnTo>
                  <a:lnTo>
                    <a:pt x="59793" y="204469"/>
                  </a:lnTo>
                  <a:lnTo>
                    <a:pt x="58671" y="205739"/>
                  </a:lnTo>
                  <a:lnTo>
                    <a:pt x="57453" y="207009"/>
                  </a:lnTo>
                  <a:lnTo>
                    <a:pt x="56682" y="207009"/>
                  </a:lnTo>
                  <a:lnTo>
                    <a:pt x="53062" y="209549"/>
                  </a:lnTo>
                  <a:lnTo>
                    <a:pt x="48767" y="210819"/>
                  </a:lnTo>
                  <a:lnTo>
                    <a:pt x="81999" y="210819"/>
                  </a:lnTo>
                  <a:lnTo>
                    <a:pt x="83634" y="208279"/>
                  </a:lnTo>
                  <a:lnTo>
                    <a:pt x="85711" y="201929"/>
                  </a:lnTo>
                  <a:lnTo>
                    <a:pt x="277811" y="201929"/>
                  </a:lnTo>
                  <a:lnTo>
                    <a:pt x="87937" y="181609"/>
                  </a:lnTo>
                  <a:lnTo>
                    <a:pt x="87639" y="179069"/>
                  </a:lnTo>
                  <a:lnTo>
                    <a:pt x="87131" y="176529"/>
                  </a:lnTo>
                  <a:lnTo>
                    <a:pt x="86456" y="173989"/>
                  </a:lnTo>
                  <a:lnTo>
                    <a:pt x="104058" y="163829"/>
                  </a:lnTo>
                  <a:close/>
                </a:path>
                <a:path w="584835" h="660400">
                  <a:moveTo>
                    <a:pt x="577748" y="163829"/>
                  </a:moveTo>
                  <a:lnTo>
                    <a:pt x="547005" y="163829"/>
                  </a:lnTo>
                  <a:lnTo>
                    <a:pt x="552938" y="166369"/>
                  </a:lnTo>
                  <a:lnTo>
                    <a:pt x="561458" y="173989"/>
                  </a:lnTo>
                  <a:lnTo>
                    <a:pt x="564122" y="180339"/>
                  </a:lnTo>
                  <a:lnTo>
                    <a:pt x="564122" y="193039"/>
                  </a:lnTo>
                  <a:lnTo>
                    <a:pt x="561458" y="199389"/>
                  </a:lnTo>
                  <a:lnTo>
                    <a:pt x="552938" y="208279"/>
                  </a:lnTo>
                  <a:lnTo>
                    <a:pt x="547040" y="210819"/>
                  </a:lnTo>
                  <a:lnTo>
                    <a:pt x="577752" y="210819"/>
                  </a:lnTo>
                  <a:lnTo>
                    <a:pt x="581140" y="204469"/>
                  </a:lnTo>
                  <a:lnTo>
                    <a:pt x="583710" y="195579"/>
                  </a:lnTo>
                  <a:lnTo>
                    <a:pt x="584606" y="186689"/>
                  </a:lnTo>
                  <a:lnTo>
                    <a:pt x="583709" y="177799"/>
                  </a:lnTo>
                  <a:lnTo>
                    <a:pt x="581137" y="170179"/>
                  </a:lnTo>
                  <a:lnTo>
                    <a:pt x="577748" y="163829"/>
                  </a:lnTo>
                  <a:close/>
                </a:path>
                <a:path w="584835" h="660400">
                  <a:moveTo>
                    <a:pt x="324351" y="73659"/>
                  </a:moveTo>
                  <a:lnTo>
                    <a:pt x="260272" y="73659"/>
                  </a:lnTo>
                  <a:lnTo>
                    <a:pt x="261139" y="74929"/>
                  </a:lnTo>
                  <a:lnTo>
                    <a:pt x="266248" y="78739"/>
                  </a:lnTo>
                  <a:lnTo>
                    <a:pt x="271996" y="82549"/>
                  </a:lnTo>
                  <a:lnTo>
                    <a:pt x="278290" y="85089"/>
                  </a:lnTo>
                  <a:lnTo>
                    <a:pt x="285041" y="87629"/>
                  </a:lnTo>
                  <a:lnTo>
                    <a:pt x="319583" y="179069"/>
                  </a:lnTo>
                  <a:lnTo>
                    <a:pt x="317217" y="181609"/>
                  </a:lnTo>
                  <a:lnTo>
                    <a:pt x="315034" y="182879"/>
                  </a:lnTo>
                  <a:lnTo>
                    <a:pt x="307602" y="190499"/>
                  </a:lnTo>
                  <a:lnTo>
                    <a:pt x="303561" y="196849"/>
                  </a:lnTo>
                  <a:lnTo>
                    <a:pt x="301545" y="204469"/>
                  </a:lnTo>
                  <a:lnTo>
                    <a:pt x="322740" y="204469"/>
                  </a:lnTo>
                  <a:lnTo>
                    <a:pt x="323273" y="203199"/>
                  </a:lnTo>
                  <a:lnTo>
                    <a:pt x="331793" y="195579"/>
                  </a:lnTo>
                  <a:lnTo>
                    <a:pt x="337691" y="193039"/>
                  </a:lnTo>
                  <a:lnTo>
                    <a:pt x="382271" y="193039"/>
                  </a:lnTo>
                  <a:lnTo>
                    <a:pt x="380683" y="190499"/>
                  </a:lnTo>
                  <a:lnTo>
                    <a:pt x="375398" y="185419"/>
                  </a:lnTo>
                  <a:lnTo>
                    <a:pt x="368864" y="179069"/>
                  </a:lnTo>
                  <a:lnTo>
                    <a:pt x="361363" y="175259"/>
                  </a:lnTo>
                  <a:lnTo>
                    <a:pt x="353076" y="172719"/>
                  </a:lnTo>
                  <a:lnTo>
                    <a:pt x="338708" y="172719"/>
                  </a:lnTo>
                  <a:lnTo>
                    <a:pt x="306208" y="85089"/>
                  </a:lnTo>
                  <a:lnTo>
                    <a:pt x="312782" y="83819"/>
                  </a:lnTo>
                  <a:lnTo>
                    <a:pt x="318680" y="80009"/>
                  </a:lnTo>
                  <a:lnTo>
                    <a:pt x="323484" y="74929"/>
                  </a:lnTo>
                  <a:lnTo>
                    <a:pt x="324351" y="73659"/>
                  </a:lnTo>
                  <a:close/>
                </a:path>
                <a:path w="584835" h="660400">
                  <a:moveTo>
                    <a:pt x="344186" y="171449"/>
                  </a:moveTo>
                  <a:lnTo>
                    <a:pt x="340496" y="172719"/>
                  </a:lnTo>
                  <a:lnTo>
                    <a:pt x="353076" y="172719"/>
                  </a:lnTo>
                  <a:lnTo>
                    <a:pt x="344186" y="171449"/>
                  </a:lnTo>
                  <a:close/>
                </a:path>
                <a:path w="584835" h="660400">
                  <a:moveTo>
                    <a:pt x="301211" y="0"/>
                  </a:moveTo>
                  <a:lnTo>
                    <a:pt x="283426" y="0"/>
                  </a:lnTo>
                  <a:lnTo>
                    <a:pt x="275139" y="2539"/>
                  </a:lnTo>
                  <a:lnTo>
                    <a:pt x="249089" y="34289"/>
                  </a:lnTo>
                  <a:lnTo>
                    <a:pt x="248194" y="43179"/>
                  </a:lnTo>
                  <a:lnTo>
                    <a:pt x="248194" y="48259"/>
                  </a:lnTo>
                  <a:lnTo>
                    <a:pt x="248833" y="52069"/>
                  </a:lnTo>
                  <a:lnTo>
                    <a:pt x="250017" y="55879"/>
                  </a:lnTo>
                  <a:lnTo>
                    <a:pt x="76201" y="156209"/>
                  </a:lnTo>
                  <a:lnTo>
                    <a:pt x="117259" y="156209"/>
                  </a:lnTo>
                  <a:lnTo>
                    <a:pt x="260272" y="73659"/>
                  </a:lnTo>
                  <a:lnTo>
                    <a:pt x="365413" y="73659"/>
                  </a:lnTo>
                  <a:lnTo>
                    <a:pt x="354414" y="67309"/>
                  </a:lnTo>
                  <a:lnTo>
                    <a:pt x="285812" y="67309"/>
                  </a:lnTo>
                  <a:lnTo>
                    <a:pt x="279879" y="64769"/>
                  </a:lnTo>
                  <a:lnTo>
                    <a:pt x="271359" y="55879"/>
                  </a:lnTo>
                  <a:lnTo>
                    <a:pt x="268703" y="50799"/>
                  </a:lnTo>
                  <a:lnTo>
                    <a:pt x="268703" y="36829"/>
                  </a:lnTo>
                  <a:lnTo>
                    <a:pt x="271359" y="31749"/>
                  </a:lnTo>
                  <a:lnTo>
                    <a:pt x="279879" y="22859"/>
                  </a:lnTo>
                  <a:lnTo>
                    <a:pt x="285777" y="20319"/>
                  </a:lnTo>
                  <a:lnTo>
                    <a:pt x="329592" y="20319"/>
                  </a:lnTo>
                  <a:lnTo>
                    <a:pt x="328915" y="19049"/>
                  </a:lnTo>
                  <a:lnTo>
                    <a:pt x="323527" y="12699"/>
                  </a:lnTo>
                  <a:lnTo>
                    <a:pt x="316999" y="7619"/>
                  </a:lnTo>
                  <a:lnTo>
                    <a:pt x="309499" y="2539"/>
                  </a:lnTo>
                  <a:lnTo>
                    <a:pt x="301211" y="0"/>
                  </a:lnTo>
                  <a:close/>
                </a:path>
                <a:path w="584835" h="660400">
                  <a:moveTo>
                    <a:pt x="549366" y="143509"/>
                  </a:moveTo>
                  <a:lnTo>
                    <a:pt x="531585" y="143509"/>
                  </a:lnTo>
                  <a:lnTo>
                    <a:pt x="523298" y="146049"/>
                  </a:lnTo>
                  <a:lnTo>
                    <a:pt x="515797" y="149859"/>
                  </a:lnTo>
                  <a:lnTo>
                    <a:pt x="509263" y="156209"/>
                  </a:lnTo>
                  <a:lnTo>
                    <a:pt x="571686" y="156209"/>
                  </a:lnTo>
                  <a:lnTo>
                    <a:pt x="565157" y="149859"/>
                  </a:lnTo>
                  <a:lnTo>
                    <a:pt x="557655" y="146049"/>
                  </a:lnTo>
                  <a:lnTo>
                    <a:pt x="549366" y="143509"/>
                  </a:lnTo>
                  <a:close/>
                </a:path>
                <a:path w="584835" h="660400">
                  <a:moveTo>
                    <a:pt x="329592" y="20319"/>
                  </a:moveTo>
                  <a:lnTo>
                    <a:pt x="298854" y="20319"/>
                  </a:lnTo>
                  <a:lnTo>
                    <a:pt x="304753" y="22859"/>
                  </a:lnTo>
                  <a:lnTo>
                    <a:pt x="313273" y="31749"/>
                  </a:lnTo>
                  <a:lnTo>
                    <a:pt x="315928" y="36829"/>
                  </a:lnTo>
                  <a:lnTo>
                    <a:pt x="315928" y="50799"/>
                  </a:lnTo>
                  <a:lnTo>
                    <a:pt x="313273" y="55879"/>
                  </a:lnTo>
                  <a:lnTo>
                    <a:pt x="304753" y="64769"/>
                  </a:lnTo>
                  <a:lnTo>
                    <a:pt x="298819" y="67309"/>
                  </a:lnTo>
                  <a:lnTo>
                    <a:pt x="354414" y="67309"/>
                  </a:lnTo>
                  <a:lnTo>
                    <a:pt x="334615" y="55879"/>
                  </a:lnTo>
                  <a:lnTo>
                    <a:pt x="335807" y="52069"/>
                  </a:lnTo>
                  <a:lnTo>
                    <a:pt x="336447" y="48259"/>
                  </a:lnTo>
                  <a:lnTo>
                    <a:pt x="336447" y="43179"/>
                  </a:lnTo>
                  <a:lnTo>
                    <a:pt x="335551" y="34289"/>
                  </a:lnTo>
                  <a:lnTo>
                    <a:pt x="332981" y="26669"/>
                  </a:lnTo>
                  <a:lnTo>
                    <a:pt x="329592" y="20319"/>
                  </a:lnTo>
                  <a:close/>
                </a:path>
              </a:pathLst>
            </a:custGeom>
            <a:solidFill>
              <a:srgbClr val="CD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469" name="object 95">
              <a:extLst>
                <a:ext uri="{FF2B5EF4-FFF2-40B4-BE49-F238E27FC236}">
                  <a16:creationId xmlns:a16="http://schemas.microsoft.com/office/drawing/2014/main" id="{B3AE687B-F253-EAAE-B537-1681D1814741}"/>
                </a:ext>
              </a:extLst>
            </p:cNvPr>
            <p:cNvSpPr/>
            <p:nvPr/>
          </p:nvSpPr>
          <p:spPr>
            <a:xfrm>
              <a:off x="2808706" y="14605533"/>
              <a:ext cx="742950" cy="308610"/>
            </a:xfrm>
            <a:custGeom>
              <a:avLst/>
              <a:gdLst/>
              <a:ahLst/>
              <a:cxnLst/>
              <a:rect l="l" t="t" r="r" b="b"/>
              <a:pathLst>
                <a:path w="742950" h="308609">
                  <a:moveTo>
                    <a:pt x="215912" y="208648"/>
                  </a:moveTo>
                  <a:lnTo>
                    <a:pt x="208546" y="167487"/>
                  </a:lnTo>
                  <a:lnTo>
                    <a:pt x="165773" y="122707"/>
                  </a:lnTo>
                  <a:lnTo>
                    <a:pt x="141516" y="116065"/>
                  </a:lnTo>
                  <a:lnTo>
                    <a:pt x="141516" y="205651"/>
                  </a:lnTo>
                  <a:lnTo>
                    <a:pt x="139242" y="219367"/>
                  </a:lnTo>
                  <a:lnTo>
                    <a:pt x="132600" y="230339"/>
                  </a:lnTo>
                  <a:lnTo>
                    <a:pt x="121869" y="237642"/>
                  </a:lnTo>
                  <a:lnTo>
                    <a:pt x="107315" y="240284"/>
                  </a:lnTo>
                  <a:lnTo>
                    <a:pt x="94462" y="237159"/>
                  </a:lnTo>
                  <a:lnTo>
                    <a:pt x="83693" y="228104"/>
                  </a:lnTo>
                  <a:lnTo>
                    <a:pt x="76288" y="213588"/>
                  </a:lnTo>
                  <a:lnTo>
                    <a:pt x="73545" y="194106"/>
                  </a:lnTo>
                  <a:lnTo>
                    <a:pt x="73545" y="190258"/>
                  </a:lnTo>
                  <a:lnTo>
                    <a:pt x="81457" y="182575"/>
                  </a:lnTo>
                  <a:lnTo>
                    <a:pt x="90106" y="176949"/>
                  </a:lnTo>
                  <a:lnTo>
                    <a:pt x="98907" y="173482"/>
                  </a:lnTo>
                  <a:lnTo>
                    <a:pt x="107315" y="172300"/>
                  </a:lnTo>
                  <a:lnTo>
                    <a:pt x="121678" y="174802"/>
                  </a:lnTo>
                  <a:lnTo>
                    <a:pt x="132435" y="181762"/>
                  </a:lnTo>
                  <a:lnTo>
                    <a:pt x="139179" y="192328"/>
                  </a:lnTo>
                  <a:lnTo>
                    <a:pt x="141516" y="205651"/>
                  </a:lnTo>
                  <a:lnTo>
                    <a:pt x="141516" y="116065"/>
                  </a:lnTo>
                  <a:lnTo>
                    <a:pt x="129120" y="113728"/>
                  </a:lnTo>
                  <a:lnTo>
                    <a:pt x="118808" y="114287"/>
                  </a:lnTo>
                  <a:lnTo>
                    <a:pt x="108445" y="115976"/>
                  </a:lnTo>
                  <a:lnTo>
                    <a:pt x="98158" y="118783"/>
                  </a:lnTo>
                  <a:lnTo>
                    <a:pt x="88074" y="122707"/>
                  </a:lnTo>
                  <a:lnTo>
                    <a:pt x="87655" y="122288"/>
                  </a:lnTo>
                  <a:lnTo>
                    <a:pt x="101320" y="102730"/>
                  </a:lnTo>
                  <a:lnTo>
                    <a:pt x="121005" y="86156"/>
                  </a:lnTo>
                  <a:lnTo>
                    <a:pt x="147421" y="72136"/>
                  </a:lnTo>
                  <a:lnTo>
                    <a:pt x="181279" y="60286"/>
                  </a:lnTo>
                  <a:lnTo>
                    <a:pt x="160756" y="0"/>
                  </a:lnTo>
                  <a:lnTo>
                    <a:pt x="112331" y="14909"/>
                  </a:lnTo>
                  <a:lnTo>
                    <a:pt x="72339" y="38468"/>
                  </a:lnTo>
                  <a:lnTo>
                    <a:pt x="40944" y="69049"/>
                  </a:lnTo>
                  <a:lnTo>
                    <a:pt x="18313" y="105054"/>
                  </a:lnTo>
                  <a:lnTo>
                    <a:pt x="4610" y="144856"/>
                  </a:lnTo>
                  <a:lnTo>
                    <a:pt x="0" y="186842"/>
                  </a:lnTo>
                  <a:lnTo>
                    <a:pt x="7747" y="236651"/>
                  </a:lnTo>
                  <a:lnTo>
                    <a:pt x="29552" y="274967"/>
                  </a:lnTo>
                  <a:lnTo>
                    <a:pt x="63309" y="299567"/>
                  </a:lnTo>
                  <a:lnTo>
                    <a:pt x="106895" y="308267"/>
                  </a:lnTo>
                  <a:lnTo>
                    <a:pt x="150799" y="301294"/>
                  </a:lnTo>
                  <a:lnTo>
                    <a:pt x="185293" y="281381"/>
                  </a:lnTo>
                  <a:lnTo>
                    <a:pt x="207835" y="250012"/>
                  </a:lnTo>
                  <a:lnTo>
                    <a:pt x="209740" y="240284"/>
                  </a:lnTo>
                  <a:lnTo>
                    <a:pt x="215912" y="208648"/>
                  </a:lnTo>
                  <a:close/>
                </a:path>
                <a:path w="742950" h="308609">
                  <a:moveTo>
                    <a:pt x="478409" y="156921"/>
                  </a:moveTo>
                  <a:lnTo>
                    <a:pt x="472998" y="105918"/>
                  </a:lnTo>
                  <a:lnTo>
                    <a:pt x="472948" y="105422"/>
                  </a:lnTo>
                  <a:lnTo>
                    <a:pt x="463575" y="80378"/>
                  </a:lnTo>
                  <a:lnTo>
                    <a:pt x="457263" y="63525"/>
                  </a:lnTo>
                  <a:lnTo>
                    <a:pt x="432422" y="32270"/>
                  </a:lnTo>
                  <a:lnTo>
                    <a:pt x="399707" y="12852"/>
                  </a:lnTo>
                  <a:lnTo>
                    <a:pt x="400227" y="12852"/>
                  </a:lnTo>
                  <a:lnTo>
                    <a:pt x="396316" y="12192"/>
                  </a:lnTo>
                  <a:lnTo>
                    <a:pt x="396316" y="156921"/>
                  </a:lnTo>
                  <a:lnTo>
                    <a:pt x="393522" y="192201"/>
                  </a:lnTo>
                  <a:lnTo>
                    <a:pt x="385787" y="216077"/>
                  </a:lnTo>
                  <a:lnTo>
                    <a:pt x="374142" y="229603"/>
                  </a:lnTo>
                  <a:lnTo>
                    <a:pt x="359549" y="233870"/>
                  </a:lnTo>
                  <a:lnTo>
                    <a:pt x="342811" y="228104"/>
                  </a:lnTo>
                  <a:lnTo>
                    <a:pt x="331393" y="212064"/>
                  </a:lnTo>
                  <a:lnTo>
                    <a:pt x="324866" y="187693"/>
                  </a:lnTo>
                  <a:lnTo>
                    <a:pt x="322783" y="156921"/>
                  </a:lnTo>
                  <a:lnTo>
                    <a:pt x="325526" y="122224"/>
                  </a:lnTo>
                  <a:lnTo>
                    <a:pt x="333146" y="98450"/>
                  </a:lnTo>
                  <a:lnTo>
                    <a:pt x="344792" y="84759"/>
                  </a:lnTo>
                  <a:lnTo>
                    <a:pt x="359549" y="80378"/>
                  </a:lnTo>
                  <a:lnTo>
                    <a:pt x="376301" y="86144"/>
                  </a:lnTo>
                  <a:lnTo>
                    <a:pt x="387718" y="102133"/>
                  </a:lnTo>
                  <a:lnTo>
                    <a:pt x="394246" y="126377"/>
                  </a:lnTo>
                  <a:lnTo>
                    <a:pt x="396316" y="156921"/>
                  </a:lnTo>
                  <a:lnTo>
                    <a:pt x="396316" y="12192"/>
                  </a:lnTo>
                  <a:lnTo>
                    <a:pt x="319443" y="12852"/>
                  </a:lnTo>
                  <a:lnTo>
                    <a:pt x="286499" y="32639"/>
                  </a:lnTo>
                  <a:lnTo>
                    <a:pt x="261721" y="64071"/>
                  </a:lnTo>
                  <a:lnTo>
                    <a:pt x="246113" y="105918"/>
                  </a:lnTo>
                  <a:lnTo>
                    <a:pt x="240690" y="156921"/>
                  </a:lnTo>
                  <a:lnTo>
                    <a:pt x="246087" y="208445"/>
                  </a:lnTo>
                  <a:lnTo>
                    <a:pt x="246113" y="208775"/>
                  </a:lnTo>
                  <a:lnTo>
                    <a:pt x="261721" y="250825"/>
                  </a:lnTo>
                  <a:lnTo>
                    <a:pt x="286499" y="282079"/>
                  </a:lnTo>
                  <a:lnTo>
                    <a:pt x="319443" y="301561"/>
                  </a:lnTo>
                  <a:lnTo>
                    <a:pt x="359549" y="308267"/>
                  </a:lnTo>
                  <a:lnTo>
                    <a:pt x="399173" y="301561"/>
                  </a:lnTo>
                  <a:lnTo>
                    <a:pt x="399529" y="301561"/>
                  </a:lnTo>
                  <a:lnTo>
                    <a:pt x="432612" y="281825"/>
                  </a:lnTo>
                  <a:lnTo>
                    <a:pt x="457390" y="250456"/>
                  </a:lnTo>
                  <a:lnTo>
                    <a:pt x="463550" y="233870"/>
                  </a:lnTo>
                  <a:lnTo>
                    <a:pt x="472871" y="208775"/>
                  </a:lnTo>
                  <a:lnTo>
                    <a:pt x="472986" y="208445"/>
                  </a:lnTo>
                  <a:lnTo>
                    <a:pt x="478409" y="156921"/>
                  </a:lnTo>
                  <a:close/>
                </a:path>
                <a:path w="742950" h="308609">
                  <a:moveTo>
                    <a:pt x="742619" y="156921"/>
                  </a:moveTo>
                  <a:lnTo>
                    <a:pt x="737209" y="105918"/>
                  </a:lnTo>
                  <a:lnTo>
                    <a:pt x="737158" y="105422"/>
                  </a:lnTo>
                  <a:lnTo>
                    <a:pt x="727786" y="80378"/>
                  </a:lnTo>
                  <a:lnTo>
                    <a:pt x="721474" y="63525"/>
                  </a:lnTo>
                  <a:lnTo>
                    <a:pt x="696633" y="32270"/>
                  </a:lnTo>
                  <a:lnTo>
                    <a:pt x="663917" y="12852"/>
                  </a:lnTo>
                  <a:lnTo>
                    <a:pt x="664438" y="12852"/>
                  </a:lnTo>
                  <a:lnTo>
                    <a:pt x="660527" y="12192"/>
                  </a:lnTo>
                  <a:lnTo>
                    <a:pt x="660527" y="156921"/>
                  </a:lnTo>
                  <a:lnTo>
                    <a:pt x="657733" y="192201"/>
                  </a:lnTo>
                  <a:lnTo>
                    <a:pt x="649998" y="216077"/>
                  </a:lnTo>
                  <a:lnTo>
                    <a:pt x="638340" y="229603"/>
                  </a:lnTo>
                  <a:lnTo>
                    <a:pt x="623760" y="233870"/>
                  </a:lnTo>
                  <a:lnTo>
                    <a:pt x="607021" y="228104"/>
                  </a:lnTo>
                  <a:lnTo>
                    <a:pt x="595604" y="212064"/>
                  </a:lnTo>
                  <a:lnTo>
                    <a:pt x="589076" y="187693"/>
                  </a:lnTo>
                  <a:lnTo>
                    <a:pt x="586994" y="156921"/>
                  </a:lnTo>
                  <a:lnTo>
                    <a:pt x="589737" y="122224"/>
                  </a:lnTo>
                  <a:lnTo>
                    <a:pt x="597357" y="98450"/>
                  </a:lnTo>
                  <a:lnTo>
                    <a:pt x="609003" y="84759"/>
                  </a:lnTo>
                  <a:lnTo>
                    <a:pt x="623760" y="80378"/>
                  </a:lnTo>
                  <a:lnTo>
                    <a:pt x="640511" y="86144"/>
                  </a:lnTo>
                  <a:lnTo>
                    <a:pt x="651929" y="102133"/>
                  </a:lnTo>
                  <a:lnTo>
                    <a:pt x="658456" y="126377"/>
                  </a:lnTo>
                  <a:lnTo>
                    <a:pt x="660527" y="156921"/>
                  </a:lnTo>
                  <a:lnTo>
                    <a:pt x="660527" y="12192"/>
                  </a:lnTo>
                  <a:lnTo>
                    <a:pt x="583653" y="12852"/>
                  </a:lnTo>
                  <a:lnTo>
                    <a:pt x="550710" y="32639"/>
                  </a:lnTo>
                  <a:lnTo>
                    <a:pt x="525932" y="64071"/>
                  </a:lnTo>
                  <a:lnTo>
                    <a:pt x="510324" y="105918"/>
                  </a:lnTo>
                  <a:lnTo>
                    <a:pt x="504901" y="156921"/>
                  </a:lnTo>
                  <a:lnTo>
                    <a:pt x="510298" y="208445"/>
                  </a:lnTo>
                  <a:lnTo>
                    <a:pt x="510324" y="208775"/>
                  </a:lnTo>
                  <a:lnTo>
                    <a:pt x="525932" y="250825"/>
                  </a:lnTo>
                  <a:lnTo>
                    <a:pt x="550710" y="282079"/>
                  </a:lnTo>
                  <a:lnTo>
                    <a:pt x="583653" y="301561"/>
                  </a:lnTo>
                  <a:lnTo>
                    <a:pt x="623760" y="308267"/>
                  </a:lnTo>
                  <a:lnTo>
                    <a:pt x="663384" y="301561"/>
                  </a:lnTo>
                  <a:lnTo>
                    <a:pt x="663727" y="301561"/>
                  </a:lnTo>
                  <a:lnTo>
                    <a:pt x="696810" y="281825"/>
                  </a:lnTo>
                  <a:lnTo>
                    <a:pt x="721588" y="250456"/>
                  </a:lnTo>
                  <a:lnTo>
                    <a:pt x="727748" y="233870"/>
                  </a:lnTo>
                  <a:lnTo>
                    <a:pt x="737069" y="208775"/>
                  </a:lnTo>
                  <a:lnTo>
                    <a:pt x="737196" y="208445"/>
                  </a:lnTo>
                  <a:lnTo>
                    <a:pt x="742619" y="156921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470" name="object 96">
            <a:extLst>
              <a:ext uri="{FF2B5EF4-FFF2-40B4-BE49-F238E27FC236}">
                <a16:creationId xmlns:a16="http://schemas.microsoft.com/office/drawing/2014/main" id="{0D8EE890-BB0D-83FB-6B96-4A836BC1B2FF}"/>
              </a:ext>
            </a:extLst>
          </p:cNvPr>
          <p:cNvSpPr txBox="1"/>
          <p:nvPr/>
        </p:nvSpPr>
        <p:spPr>
          <a:xfrm>
            <a:off x="5698712" y="4499540"/>
            <a:ext cx="113919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2700" b="1" spc="-44" baseline="-33950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r>
              <a:rPr sz="2700" b="1" spc="-337" baseline="-33950" dirty="0">
                <a:solidFill>
                  <a:srgbClr val="CD3839"/>
                </a:solidFill>
                <a:latin typeface="Averta PE Regular"/>
                <a:cs typeface="Arial"/>
              </a:rPr>
              <a:t> </a:t>
            </a:r>
            <a:r>
              <a:rPr sz="1450" b="1" spc="-20" dirty="0">
                <a:solidFill>
                  <a:srgbClr val="232729"/>
                </a:solidFill>
                <a:latin typeface="Averta PE Regular"/>
                <a:cs typeface="Arial"/>
              </a:rPr>
              <a:t>corporates</a:t>
            </a:r>
            <a:endParaRPr sz="1450">
              <a:latin typeface="Averta PE Regular"/>
              <a:cs typeface="Arial"/>
            </a:endParaRPr>
          </a:p>
        </p:txBody>
      </p:sp>
      <p:sp>
        <p:nvSpPr>
          <p:cNvPr id="471" name="object 97">
            <a:extLst>
              <a:ext uri="{FF2B5EF4-FFF2-40B4-BE49-F238E27FC236}">
                <a16:creationId xmlns:a16="http://schemas.microsoft.com/office/drawing/2014/main" id="{1C0264F1-DCEC-8BDC-C86A-84FA5A2FCEF4}"/>
              </a:ext>
            </a:extLst>
          </p:cNvPr>
          <p:cNvSpPr txBox="1"/>
          <p:nvPr/>
        </p:nvSpPr>
        <p:spPr>
          <a:xfrm>
            <a:off x="5841753" y="5425912"/>
            <a:ext cx="1149350" cy="59626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R="404495">
              <a:lnSpc>
                <a:spcPts val="1450"/>
              </a:lnSpc>
              <a:spcBef>
                <a:spcPts val="265"/>
              </a:spcBef>
            </a:pPr>
            <a:r>
              <a:rPr sz="1300" b="1" spc="-10" dirty="0">
                <a:solidFill>
                  <a:srgbClr val="232729"/>
                </a:solidFill>
                <a:latin typeface="Averta PE Regular"/>
                <a:cs typeface="Arial"/>
              </a:rPr>
              <a:t>Including Europe’s</a:t>
            </a:r>
            <a:endParaRPr sz="1300">
              <a:latin typeface="Averta PE Regular"/>
              <a:cs typeface="Arial"/>
            </a:endParaRPr>
          </a:p>
          <a:p>
            <a:pPr>
              <a:lnSpc>
                <a:spcPts val="1420"/>
              </a:lnSpc>
            </a:pPr>
            <a:r>
              <a:rPr sz="1300" b="1" spc="-40" dirty="0">
                <a:solidFill>
                  <a:srgbClr val="232729"/>
                </a:solidFill>
                <a:latin typeface="Averta PE Regular"/>
                <a:cs typeface="Arial"/>
              </a:rPr>
              <a:t>25 </a:t>
            </a:r>
            <a:r>
              <a:rPr sz="1300" b="1" spc="-25" dirty="0">
                <a:solidFill>
                  <a:srgbClr val="232729"/>
                </a:solidFill>
                <a:latin typeface="Averta PE Regular"/>
                <a:cs typeface="Arial"/>
              </a:rPr>
              <a:t>Largest</a:t>
            </a:r>
            <a:r>
              <a:rPr sz="1300" b="1" spc="-4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1300" b="1" spc="-35" dirty="0">
                <a:solidFill>
                  <a:srgbClr val="232729"/>
                </a:solidFill>
                <a:latin typeface="Averta PE Regular"/>
                <a:cs typeface="Arial"/>
              </a:rPr>
              <a:t>VCs</a:t>
            </a:r>
            <a:endParaRPr sz="1300">
              <a:latin typeface="Averta PE Regular"/>
              <a:cs typeface="Arial"/>
            </a:endParaRPr>
          </a:p>
        </p:txBody>
      </p:sp>
      <p:grpSp>
        <p:nvGrpSpPr>
          <p:cNvPr id="472" name="object 98">
            <a:extLst>
              <a:ext uri="{FF2B5EF4-FFF2-40B4-BE49-F238E27FC236}">
                <a16:creationId xmlns:a16="http://schemas.microsoft.com/office/drawing/2014/main" id="{1402FCC1-27A4-15EA-4F4A-7B959A1F8801}"/>
              </a:ext>
            </a:extLst>
          </p:cNvPr>
          <p:cNvGrpSpPr/>
          <p:nvPr/>
        </p:nvGrpSpPr>
        <p:grpSpPr>
          <a:xfrm>
            <a:off x="5058286" y="5425961"/>
            <a:ext cx="578485" cy="573405"/>
            <a:chOff x="2885497" y="15201935"/>
            <a:chExt cx="578485" cy="573405"/>
          </a:xfrm>
        </p:grpSpPr>
        <p:pic>
          <p:nvPicPr>
            <p:cNvPr id="473" name="object 99">
              <a:extLst>
                <a:ext uri="{FF2B5EF4-FFF2-40B4-BE49-F238E27FC236}">
                  <a16:creationId xmlns:a16="http://schemas.microsoft.com/office/drawing/2014/main" id="{3607B310-E3D8-4D2E-70EF-0940A5A465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33836" y="15201935"/>
              <a:ext cx="81565" cy="77910"/>
            </a:xfrm>
            <a:prstGeom prst="rect">
              <a:avLst/>
            </a:prstGeom>
          </p:spPr>
        </p:pic>
        <p:sp>
          <p:nvSpPr>
            <p:cNvPr id="474" name="object 100">
              <a:extLst>
                <a:ext uri="{FF2B5EF4-FFF2-40B4-BE49-F238E27FC236}">
                  <a16:creationId xmlns:a16="http://schemas.microsoft.com/office/drawing/2014/main" id="{DBC6003B-9646-75A3-5116-0EE6B0610A49}"/>
                </a:ext>
              </a:extLst>
            </p:cNvPr>
            <p:cNvSpPr/>
            <p:nvPr/>
          </p:nvSpPr>
          <p:spPr>
            <a:xfrm>
              <a:off x="2918968" y="15234805"/>
              <a:ext cx="511809" cy="168910"/>
            </a:xfrm>
            <a:custGeom>
              <a:avLst/>
              <a:gdLst/>
              <a:ahLst/>
              <a:cxnLst/>
              <a:rect l="l" t="t" r="r" b="b"/>
              <a:pathLst>
                <a:path w="511810" h="168909">
                  <a:moveTo>
                    <a:pt x="82169" y="121132"/>
                  </a:moveTo>
                  <a:lnTo>
                    <a:pt x="50520" y="121132"/>
                  </a:lnTo>
                  <a:lnTo>
                    <a:pt x="40779" y="91300"/>
                  </a:lnTo>
                  <a:lnTo>
                    <a:pt x="31648" y="120523"/>
                  </a:lnTo>
                  <a:lnTo>
                    <a:pt x="0" y="120523"/>
                  </a:lnTo>
                  <a:lnTo>
                    <a:pt x="25565" y="139395"/>
                  </a:lnTo>
                  <a:lnTo>
                    <a:pt x="15824" y="168605"/>
                  </a:lnTo>
                  <a:lnTo>
                    <a:pt x="40779" y="150342"/>
                  </a:lnTo>
                  <a:lnTo>
                    <a:pt x="66344" y="168605"/>
                  </a:lnTo>
                  <a:lnTo>
                    <a:pt x="56616" y="138785"/>
                  </a:lnTo>
                  <a:lnTo>
                    <a:pt x="82169" y="121132"/>
                  </a:lnTo>
                  <a:close/>
                </a:path>
                <a:path w="511810" h="168909">
                  <a:moveTo>
                    <a:pt x="172859" y="29832"/>
                  </a:moveTo>
                  <a:lnTo>
                    <a:pt x="141211" y="29832"/>
                  </a:lnTo>
                  <a:lnTo>
                    <a:pt x="131470" y="0"/>
                  </a:lnTo>
                  <a:lnTo>
                    <a:pt x="122339" y="29832"/>
                  </a:lnTo>
                  <a:lnTo>
                    <a:pt x="90690" y="29832"/>
                  </a:lnTo>
                  <a:lnTo>
                    <a:pt x="116255" y="48094"/>
                  </a:lnTo>
                  <a:lnTo>
                    <a:pt x="106527" y="77914"/>
                  </a:lnTo>
                  <a:lnTo>
                    <a:pt x="131470" y="59651"/>
                  </a:lnTo>
                  <a:lnTo>
                    <a:pt x="157048" y="77914"/>
                  </a:lnTo>
                  <a:lnTo>
                    <a:pt x="147307" y="48094"/>
                  </a:lnTo>
                  <a:lnTo>
                    <a:pt x="172859" y="29832"/>
                  </a:lnTo>
                  <a:close/>
                </a:path>
                <a:path w="511810" h="168909">
                  <a:moveTo>
                    <a:pt x="420598" y="29832"/>
                  </a:moveTo>
                  <a:lnTo>
                    <a:pt x="389547" y="29832"/>
                  </a:lnTo>
                  <a:lnTo>
                    <a:pt x="379818" y="0"/>
                  </a:lnTo>
                  <a:lnTo>
                    <a:pt x="370078" y="29832"/>
                  </a:lnTo>
                  <a:lnTo>
                    <a:pt x="338429" y="29832"/>
                  </a:lnTo>
                  <a:lnTo>
                    <a:pt x="363982" y="48094"/>
                  </a:lnTo>
                  <a:lnTo>
                    <a:pt x="354253" y="77914"/>
                  </a:lnTo>
                  <a:lnTo>
                    <a:pt x="379818" y="59651"/>
                  </a:lnTo>
                  <a:lnTo>
                    <a:pt x="404774" y="77914"/>
                  </a:lnTo>
                  <a:lnTo>
                    <a:pt x="395033" y="48094"/>
                  </a:lnTo>
                  <a:lnTo>
                    <a:pt x="420598" y="29832"/>
                  </a:lnTo>
                  <a:close/>
                </a:path>
                <a:path w="511810" h="168909">
                  <a:moveTo>
                    <a:pt x="511289" y="121132"/>
                  </a:moveTo>
                  <a:lnTo>
                    <a:pt x="480250" y="121132"/>
                  </a:lnTo>
                  <a:lnTo>
                    <a:pt x="470509" y="91313"/>
                  </a:lnTo>
                  <a:lnTo>
                    <a:pt x="460768" y="120523"/>
                  </a:lnTo>
                  <a:lnTo>
                    <a:pt x="429120" y="120523"/>
                  </a:lnTo>
                  <a:lnTo>
                    <a:pt x="454685" y="139395"/>
                  </a:lnTo>
                  <a:lnTo>
                    <a:pt x="444944" y="168605"/>
                  </a:lnTo>
                  <a:lnTo>
                    <a:pt x="470509" y="150355"/>
                  </a:lnTo>
                  <a:lnTo>
                    <a:pt x="495465" y="168605"/>
                  </a:lnTo>
                  <a:lnTo>
                    <a:pt x="485724" y="138785"/>
                  </a:lnTo>
                  <a:lnTo>
                    <a:pt x="511289" y="121132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pic>
          <p:nvPicPr>
            <p:cNvPr id="475" name="object 101">
              <a:extLst>
                <a:ext uri="{FF2B5EF4-FFF2-40B4-BE49-F238E27FC236}">
                  <a16:creationId xmlns:a16="http://schemas.microsoft.com/office/drawing/2014/main" id="{128E596E-2BB1-110A-AB12-A9C993A7151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81569" y="15449664"/>
              <a:ext cx="82170" cy="77910"/>
            </a:xfrm>
            <a:prstGeom prst="rect">
              <a:avLst/>
            </a:prstGeom>
          </p:spPr>
        </p:pic>
        <p:pic>
          <p:nvPicPr>
            <p:cNvPr id="476" name="object 102">
              <a:extLst>
                <a:ext uri="{FF2B5EF4-FFF2-40B4-BE49-F238E27FC236}">
                  <a16:creationId xmlns:a16="http://schemas.microsoft.com/office/drawing/2014/main" id="{42BFCBD0-393D-49CF-D3A1-5B10C47EDFF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85497" y="15449662"/>
              <a:ext cx="82170" cy="77910"/>
            </a:xfrm>
            <a:prstGeom prst="rect">
              <a:avLst/>
            </a:prstGeom>
          </p:spPr>
        </p:pic>
        <p:sp>
          <p:nvSpPr>
            <p:cNvPr id="477" name="object 103">
              <a:extLst>
                <a:ext uri="{FF2B5EF4-FFF2-40B4-BE49-F238E27FC236}">
                  <a16:creationId xmlns:a16="http://schemas.microsoft.com/office/drawing/2014/main" id="{DFC46729-DFC5-B1AC-2262-5FDA93BB264F}"/>
                </a:ext>
              </a:extLst>
            </p:cNvPr>
            <p:cNvSpPr/>
            <p:nvPr/>
          </p:nvSpPr>
          <p:spPr>
            <a:xfrm>
              <a:off x="3348095" y="15573225"/>
              <a:ext cx="82550" cy="78105"/>
            </a:xfrm>
            <a:custGeom>
              <a:avLst/>
              <a:gdLst/>
              <a:ahLst/>
              <a:cxnLst/>
              <a:rect l="l" t="t" r="r" b="b"/>
              <a:pathLst>
                <a:path w="82550" h="78105">
                  <a:moveTo>
                    <a:pt x="41387" y="0"/>
                  </a:moveTo>
                  <a:lnTo>
                    <a:pt x="31649" y="29826"/>
                  </a:lnTo>
                  <a:lnTo>
                    <a:pt x="0" y="29826"/>
                  </a:lnTo>
                  <a:lnTo>
                    <a:pt x="25558" y="48083"/>
                  </a:lnTo>
                  <a:lnTo>
                    <a:pt x="15820" y="77910"/>
                  </a:lnTo>
                  <a:lnTo>
                    <a:pt x="41387" y="59653"/>
                  </a:lnTo>
                  <a:lnTo>
                    <a:pt x="66341" y="77910"/>
                  </a:lnTo>
                  <a:lnTo>
                    <a:pt x="56603" y="48083"/>
                  </a:lnTo>
                  <a:lnTo>
                    <a:pt x="82170" y="29826"/>
                  </a:lnTo>
                  <a:lnTo>
                    <a:pt x="51125" y="29826"/>
                  </a:lnTo>
                  <a:lnTo>
                    <a:pt x="41387" y="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pic>
          <p:nvPicPr>
            <p:cNvPr id="478" name="object 104">
              <a:extLst>
                <a:ext uri="{FF2B5EF4-FFF2-40B4-BE49-F238E27FC236}">
                  <a16:creationId xmlns:a16="http://schemas.microsoft.com/office/drawing/2014/main" id="{1D7D0BB7-13E2-6FF0-F04F-6C3C0D84690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18975" y="15573225"/>
              <a:ext cx="172862" cy="169212"/>
            </a:xfrm>
            <a:prstGeom prst="rect">
              <a:avLst/>
            </a:prstGeom>
          </p:spPr>
        </p:pic>
        <p:sp>
          <p:nvSpPr>
            <p:cNvPr id="479" name="object 105">
              <a:extLst>
                <a:ext uri="{FF2B5EF4-FFF2-40B4-BE49-F238E27FC236}">
                  <a16:creationId xmlns:a16="http://schemas.microsoft.com/office/drawing/2014/main" id="{C987EA74-1C0F-BAC8-3D52-74FA2838D0EA}"/>
                </a:ext>
              </a:extLst>
            </p:cNvPr>
            <p:cNvSpPr/>
            <p:nvPr/>
          </p:nvSpPr>
          <p:spPr>
            <a:xfrm>
              <a:off x="3257402" y="15664526"/>
              <a:ext cx="82550" cy="78105"/>
            </a:xfrm>
            <a:custGeom>
              <a:avLst/>
              <a:gdLst/>
              <a:ahLst/>
              <a:cxnLst/>
              <a:rect l="l" t="t" r="r" b="b"/>
              <a:pathLst>
                <a:path w="82550" h="78105">
                  <a:moveTo>
                    <a:pt x="41387" y="0"/>
                  </a:moveTo>
                  <a:lnTo>
                    <a:pt x="31649" y="29826"/>
                  </a:lnTo>
                  <a:lnTo>
                    <a:pt x="0" y="29826"/>
                  </a:lnTo>
                  <a:lnTo>
                    <a:pt x="25558" y="48083"/>
                  </a:lnTo>
                  <a:lnTo>
                    <a:pt x="15820" y="77910"/>
                  </a:lnTo>
                  <a:lnTo>
                    <a:pt x="41387" y="59039"/>
                  </a:lnTo>
                  <a:lnTo>
                    <a:pt x="66341" y="77910"/>
                  </a:lnTo>
                  <a:lnTo>
                    <a:pt x="56603" y="48083"/>
                  </a:lnTo>
                  <a:lnTo>
                    <a:pt x="82170" y="29826"/>
                  </a:lnTo>
                  <a:lnTo>
                    <a:pt x="51125" y="29826"/>
                  </a:lnTo>
                  <a:lnTo>
                    <a:pt x="41387" y="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pic>
          <p:nvPicPr>
            <p:cNvPr id="480" name="object 106">
              <a:extLst>
                <a:ext uri="{FF2B5EF4-FFF2-40B4-BE49-F238E27FC236}">
                  <a16:creationId xmlns:a16="http://schemas.microsoft.com/office/drawing/2014/main" id="{49B204D0-D310-82AE-A510-7028BD3BF168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33837" y="15697394"/>
              <a:ext cx="81565" cy="77910"/>
            </a:xfrm>
            <a:prstGeom prst="rect">
              <a:avLst/>
            </a:prstGeom>
          </p:spPr>
        </p:pic>
      </p:grpSp>
      <p:sp>
        <p:nvSpPr>
          <p:cNvPr id="481" name="object 107">
            <a:extLst>
              <a:ext uri="{FF2B5EF4-FFF2-40B4-BE49-F238E27FC236}">
                <a16:creationId xmlns:a16="http://schemas.microsoft.com/office/drawing/2014/main" id="{E03E226D-1917-20E5-3FB8-B34226F73FE2}"/>
              </a:ext>
            </a:extLst>
          </p:cNvPr>
          <p:cNvSpPr txBox="1"/>
          <p:nvPr/>
        </p:nvSpPr>
        <p:spPr>
          <a:xfrm>
            <a:off x="5230315" y="5555587"/>
            <a:ext cx="261620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850" b="1" spc="-25" dirty="0">
                <a:solidFill>
                  <a:srgbClr val="CD3839"/>
                </a:solidFill>
                <a:latin typeface="Averta PE Regular"/>
                <a:cs typeface="Arial"/>
              </a:rPr>
              <a:t>25</a:t>
            </a:r>
            <a:endParaRPr sz="1850">
              <a:latin typeface="Averta PE Regular"/>
              <a:cs typeface="Arial"/>
            </a:endParaRPr>
          </a:p>
        </p:txBody>
      </p:sp>
      <p:sp>
        <p:nvSpPr>
          <p:cNvPr id="482" name="object 149">
            <a:extLst>
              <a:ext uri="{FF2B5EF4-FFF2-40B4-BE49-F238E27FC236}">
                <a16:creationId xmlns:a16="http://schemas.microsoft.com/office/drawing/2014/main" id="{6AE69533-BC66-06B5-DC80-EB4B709DA74C}"/>
              </a:ext>
            </a:extLst>
          </p:cNvPr>
          <p:cNvSpPr txBox="1"/>
          <p:nvPr/>
        </p:nvSpPr>
        <p:spPr>
          <a:xfrm>
            <a:off x="7352260" y="3897999"/>
            <a:ext cx="2252345" cy="200696"/>
          </a:xfrm>
          <a:prstGeom prst="rect">
            <a:avLst/>
          </a:prstGeom>
          <a:solidFill>
            <a:srgbClr val="543F99"/>
          </a:solidFill>
        </p:spPr>
        <p:txBody>
          <a:bodyPr vert="horz" wrap="square" lIns="0" tIns="53975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425"/>
              </a:spcBef>
            </a:pPr>
            <a:r>
              <a:rPr sz="950" b="1" spc="70" dirty="0">
                <a:solidFill>
                  <a:srgbClr val="FFFFFF"/>
                </a:solidFill>
                <a:latin typeface="Averta PE Regular"/>
                <a:cs typeface="Arial"/>
              </a:rPr>
              <a:t>UNLOCKING</a:t>
            </a:r>
            <a:r>
              <a:rPr sz="950" b="1" spc="135" dirty="0">
                <a:solidFill>
                  <a:srgbClr val="FFFFFF"/>
                </a:solidFill>
                <a:latin typeface="Averta PE Regular"/>
                <a:cs typeface="Arial"/>
              </a:rPr>
              <a:t> </a:t>
            </a:r>
            <a:r>
              <a:rPr sz="950" b="1" spc="55" dirty="0">
                <a:solidFill>
                  <a:srgbClr val="FFFFFF"/>
                </a:solidFill>
                <a:latin typeface="Averta PE Regular"/>
                <a:cs typeface="Arial"/>
              </a:rPr>
              <a:t>OPPORTUNITIES</a:t>
            </a:r>
            <a:endParaRPr sz="950">
              <a:latin typeface="Averta PE Regular"/>
              <a:cs typeface="Arial"/>
            </a:endParaRPr>
          </a:p>
        </p:txBody>
      </p:sp>
      <p:sp>
        <p:nvSpPr>
          <p:cNvPr id="483" name="object 178">
            <a:extLst>
              <a:ext uri="{FF2B5EF4-FFF2-40B4-BE49-F238E27FC236}">
                <a16:creationId xmlns:a16="http://schemas.microsoft.com/office/drawing/2014/main" id="{E320298F-8C11-3A63-B906-1937E1CB470F}"/>
              </a:ext>
            </a:extLst>
          </p:cNvPr>
          <p:cNvSpPr txBox="1"/>
          <p:nvPr/>
        </p:nvSpPr>
        <p:spPr>
          <a:xfrm>
            <a:off x="3192934" y="5522792"/>
            <a:ext cx="1487170" cy="73152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R="42545" algn="ctr">
              <a:lnSpc>
                <a:spcPct val="100000"/>
              </a:lnSpc>
              <a:spcBef>
                <a:spcPts val="390"/>
              </a:spcBef>
            </a:pPr>
            <a:r>
              <a:rPr sz="1550" b="1" spc="-65" dirty="0">
                <a:solidFill>
                  <a:srgbClr val="543F99"/>
                </a:solidFill>
                <a:latin typeface="Averta PE Regular"/>
                <a:cs typeface="Arial"/>
              </a:rPr>
              <a:t>in</a:t>
            </a:r>
            <a:r>
              <a:rPr sz="1550" b="1" spc="-75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550" b="1" spc="-60" dirty="0">
                <a:solidFill>
                  <a:srgbClr val="543F99"/>
                </a:solidFill>
                <a:latin typeface="Averta PE Regular"/>
                <a:cs typeface="Arial"/>
              </a:rPr>
              <a:t>co-</a:t>
            </a:r>
            <a:r>
              <a:rPr sz="1550" b="1" spc="-70" dirty="0">
                <a:solidFill>
                  <a:srgbClr val="543F99"/>
                </a:solidFill>
                <a:latin typeface="Averta PE Regular"/>
                <a:cs typeface="Arial"/>
              </a:rPr>
              <a:t>investment</a:t>
            </a:r>
            <a:endParaRPr sz="1550" dirty="0">
              <a:latin typeface="Averta PE Regular"/>
              <a:cs typeface="Arial"/>
            </a:endParaRPr>
          </a:p>
          <a:p>
            <a:pPr marR="5080" algn="ctr">
              <a:lnSpc>
                <a:spcPts val="1030"/>
              </a:lnSpc>
              <a:spcBef>
                <a:spcPts val="320"/>
              </a:spcBef>
            </a:pPr>
            <a:r>
              <a:rPr sz="950" b="1" i="1" spc="-50" dirty="0">
                <a:solidFill>
                  <a:srgbClr val="232729"/>
                </a:solidFill>
                <a:latin typeface="Averta PE Regular"/>
                <a:cs typeface="Arial"/>
              </a:rPr>
              <a:t>Leverage</a:t>
            </a:r>
            <a:r>
              <a:rPr sz="950" b="1" i="1" spc="-45" dirty="0">
                <a:solidFill>
                  <a:srgbClr val="232729"/>
                </a:solidFill>
                <a:latin typeface="Averta PE Regular"/>
                <a:cs typeface="Arial"/>
              </a:rPr>
              <a:t> of </a:t>
            </a:r>
            <a:r>
              <a:rPr sz="950" b="1" i="1" spc="-20" dirty="0">
                <a:solidFill>
                  <a:srgbClr val="232729"/>
                </a:solidFill>
                <a:latin typeface="Averta PE Regular"/>
                <a:cs typeface="Arial"/>
              </a:rPr>
              <a:t>€3</a:t>
            </a:r>
            <a:r>
              <a:rPr sz="950" b="1" i="1" spc="-4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b="1" i="1" spc="-45" dirty="0">
                <a:solidFill>
                  <a:srgbClr val="232729"/>
                </a:solidFill>
                <a:latin typeface="Averta PE Regular"/>
                <a:cs typeface="Arial"/>
              </a:rPr>
              <a:t>of </a:t>
            </a:r>
            <a:r>
              <a:rPr sz="950" b="1" i="1" spc="-20" dirty="0">
                <a:solidFill>
                  <a:srgbClr val="232729"/>
                </a:solidFill>
                <a:latin typeface="Averta PE Regular"/>
                <a:cs typeface="Arial"/>
              </a:rPr>
              <a:t>additional </a:t>
            </a:r>
            <a:r>
              <a:rPr sz="950" b="1" i="1" spc="-45" dirty="0">
                <a:solidFill>
                  <a:srgbClr val="232729"/>
                </a:solidFill>
                <a:latin typeface="Averta PE Regular"/>
                <a:cs typeface="Arial"/>
              </a:rPr>
              <a:t>investment</a:t>
            </a:r>
            <a:r>
              <a:rPr sz="950" b="1" i="1" spc="-4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b="1" i="1" spc="-45" dirty="0">
                <a:solidFill>
                  <a:srgbClr val="232729"/>
                </a:solidFill>
                <a:latin typeface="Averta PE Regular"/>
                <a:cs typeface="Arial"/>
              </a:rPr>
              <a:t>for</a:t>
            </a:r>
            <a:r>
              <a:rPr sz="950" b="1" i="1" spc="-3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b="1" i="1" spc="-45" dirty="0">
                <a:solidFill>
                  <a:srgbClr val="232729"/>
                </a:solidFill>
                <a:latin typeface="Averta PE Regular"/>
                <a:cs typeface="Arial"/>
              </a:rPr>
              <a:t>every</a:t>
            </a:r>
            <a:r>
              <a:rPr sz="950" b="1" i="1" spc="-3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b="1" i="1" spc="-60" dirty="0">
                <a:solidFill>
                  <a:srgbClr val="232729"/>
                </a:solidFill>
                <a:latin typeface="Averta PE Regular"/>
                <a:cs typeface="Arial"/>
              </a:rPr>
              <a:t>euro</a:t>
            </a:r>
            <a:r>
              <a:rPr sz="950" b="1" i="1" spc="-4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b="1" i="1" spc="-25" dirty="0">
                <a:solidFill>
                  <a:srgbClr val="232729"/>
                </a:solidFill>
                <a:latin typeface="Averta PE Regular"/>
                <a:cs typeface="Arial"/>
              </a:rPr>
              <a:t>of </a:t>
            </a:r>
            <a:r>
              <a:rPr sz="950" b="1" i="1" spc="-35" dirty="0">
                <a:solidFill>
                  <a:srgbClr val="232729"/>
                </a:solidFill>
                <a:latin typeface="Averta PE Regular"/>
                <a:cs typeface="Arial"/>
              </a:rPr>
              <a:t>EIC</a:t>
            </a:r>
            <a:r>
              <a:rPr sz="950" b="1" i="1" spc="-4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b="1" i="1" spc="-35" dirty="0">
                <a:solidFill>
                  <a:srgbClr val="232729"/>
                </a:solidFill>
                <a:latin typeface="Averta PE Regular"/>
                <a:cs typeface="Arial"/>
              </a:rPr>
              <a:t>equity</a:t>
            </a:r>
            <a:r>
              <a:rPr sz="950" b="1" i="1" spc="-40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b="1" i="1" spc="-10" dirty="0">
                <a:solidFill>
                  <a:srgbClr val="232729"/>
                </a:solidFill>
                <a:latin typeface="Averta PE Regular"/>
                <a:cs typeface="Arial"/>
              </a:rPr>
              <a:t>investment</a:t>
            </a:r>
            <a:endParaRPr sz="950" dirty="0">
              <a:latin typeface="Averta PE Regular"/>
              <a:cs typeface="Arial"/>
            </a:endParaRPr>
          </a:p>
        </p:txBody>
      </p:sp>
      <p:sp>
        <p:nvSpPr>
          <p:cNvPr id="486" name="object 179">
            <a:extLst>
              <a:ext uri="{FF2B5EF4-FFF2-40B4-BE49-F238E27FC236}">
                <a16:creationId xmlns:a16="http://schemas.microsoft.com/office/drawing/2014/main" id="{220BA247-C673-E80F-130E-7EE795F13F4A}"/>
              </a:ext>
            </a:extLst>
          </p:cNvPr>
          <p:cNvSpPr txBox="1"/>
          <p:nvPr/>
        </p:nvSpPr>
        <p:spPr>
          <a:xfrm>
            <a:off x="4137959" y="6547086"/>
            <a:ext cx="3945890" cy="1609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50" i="1" spc="-40" dirty="0">
                <a:solidFill>
                  <a:srgbClr val="232729"/>
                </a:solidFill>
                <a:latin typeface="Averta PE Regular"/>
                <a:cs typeface="Arial"/>
              </a:rPr>
              <a:t>*This</a:t>
            </a:r>
            <a:r>
              <a:rPr sz="95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i="1" spc="-30" dirty="0">
                <a:solidFill>
                  <a:srgbClr val="232729"/>
                </a:solidFill>
                <a:latin typeface="Averta PE Regular"/>
                <a:cs typeface="Arial"/>
              </a:rPr>
              <a:t>includes projects</a:t>
            </a:r>
            <a:r>
              <a:rPr sz="95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i="1" dirty="0">
                <a:solidFill>
                  <a:srgbClr val="232729"/>
                </a:solidFill>
                <a:latin typeface="Averta PE Regular"/>
                <a:cs typeface="Arial"/>
              </a:rPr>
              <a:t>and</a:t>
            </a:r>
            <a:r>
              <a:rPr sz="950" i="1" spc="-25" dirty="0">
                <a:solidFill>
                  <a:srgbClr val="232729"/>
                </a:solidFill>
                <a:latin typeface="Averta PE Regular"/>
                <a:cs typeface="Arial"/>
              </a:rPr>
              <a:t> companies </a:t>
            </a:r>
            <a:r>
              <a:rPr sz="950" i="1" spc="-10" dirty="0">
                <a:solidFill>
                  <a:srgbClr val="232729"/>
                </a:solidFill>
                <a:latin typeface="Averta PE Regular"/>
                <a:cs typeface="Arial"/>
              </a:rPr>
              <a:t>from</a:t>
            </a:r>
            <a:r>
              <a:rPr sz="95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i="1" spc="-10" dirty="0">
                <a:solidFill>
                  <a:srgbClr val="232729"/>
                </a:solidFill>
                <a:latin typeface="Averta PE Regular"/>
                <a:cs typeface="Arial"/>
              </a:rPr>
              <a:t>the</a:t>
            </a:r>
            <a:r>
              <a:rPr sz="95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i="1" dirty="0">
                <a:solidFill>
                  <a:srgbClr val="232729"/>
                </a:solidFill>
                <a:latin typeface="Averta PE Regular"/>
                <a:cs typeface="Arial"/>
              </a:rPr>
              <a:t>pilot</a:t>
            </a:r>
            <a:r>
              <a:rPr sz="95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i="1" spc="-40" dirty="0">
                <a:solidFill>
                  <a:srgbClr val="232729"/>
                </a:solidFill>
                <a:latin typeface="Averta PE Regular"/>
                <a:cs typeface="Arial"/>
              </a:rPr>
              <a:t>phase</a:t>
            </a:r>
            <a:r>
              <a:rPr sz="95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i="1" dirty="0">
                <a:solidFill>
                  <a:srgbClr val="232729"/>
                </a:solidFill>
                <a:latin typeface="Averta PE Regular"/>
                <a:cs typeface="Arial"/>
              </a:rPr>
              <a:t>and</a:t>
            </a:r>
            <a:r>
              <a:rPr sz="95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i="1" spc="-30" dirty="0">
                <a:solidFill>
                  <a:srgbClr val="232729"/>
                </a:solidFill>
                <a:latin typeface="Averta PE Regular"/>
                <a:cs typeface="Arial"/>
              </a:rPr>
              <a:t>Horizon</a:t>
            </a:r>
            <a:r>
              <a:rPr sz="950" i="1" spc="-25" dirty="0">
                <a:solidFill>
                  <a:srgbClr val="232729"/>
                </a:solidFill>
                <a:latin typeface="Averta PE Regular"/>
                <a:cs typeface="Arial"/>
              </a:rPr>
              <a:t> </a:t>
            </a:r>
            <a:r>
              <a:rPr sz="950" i="1" spc="-20" dirty="0">
                <a:solidFill>
                  <a:srgbClr val="232729"/>
                </a:solidFill>
                <a:latin typeface="Averta PE Regular"/>
                <a:cs typeface="Arial"/>
              </a:rPr>
              <a:t>2020</a:t>
            </a:r>
            <a:endParaRPr sz="950" dirty="0">
              <a:latin typeface="Averta PE Regular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361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" grpId="0" animBg="1"/>
      <p:bldP spid="484" grpId="0" animBg="1"/>
      <p:bldP spid="2" grpId="0" animBg="1"/>
      <p:bldP spid="37" grpId="0"/>
      <p:bldP spid="42" grpId="0"/>
      <p:bldP spid="43" grpId="0"/>
      <p:bldP spid="44" grpId="0"/>
      <p:bldP spid="45" grpId="0"/>
      <p:bldP spid="46" grpId="0" animBg="1"/>
      <p:bldP spid="47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61" grpId="0"/>
      <p:bldP spid="451" grpId="0"/>
      <p:bldP spid="452" grpId="0"/>
      <p:bldP spid="453" grpId="0" animBg="1"/>
      <p:bldP spid="454" grpId="0"/>
      <p:bldP spid="455" grpId="0" animBg="1"/>
      <p:bldP spid="456" grpId="0"/>
      <p:bldP spid="457" grpId="0"/>
      <p:bldP spid="458" grpId="0" animBg="1"/>
      <p:bldP spid="459" grpId="0"/>
      <p:bldP spid="460" grpId="0"/>
      <p:bldP spid="461" grpId="0" animBg="1"/>
      <p:bldP spid="462" grpId="0"/>
      <p:bldP spid="463" grpId="0" animBg="1"/>
      <p:bldP spid="464" grpId="0"/>
      <p:bldP spid="465" grpId="0"/>
      <p:bldP spid="466" grpId="0"/>
      <p:bldP spid="470" grpId="0"/>
      <p:bldP spid="471" grpId="0"/>
      <p:bldP spid="481" grpId="0"/>
      <p:bldP spid="482" grpId="0" animBg="1"/>
      <p:bldP spid="483" grpId="0"/>
      <p:bldP spid="4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FE72F5-07E0-1B2A-61BE-952500CA4CBA}"/>
              </a:ext>
            </a:extLst>
          </p:cNvPr>
          <p:cNvSpPr/>
          <p:nvPr/>
        </p:nvSpPr>
        <p:spPr>
          <a:xfrm>
            <a:off x="176288" y="535057"/>
            <a:ext cx="1910696" cy="1051473"/>
          </a:xfrm>
          <a:prstGeom prst="rect">
            <a:avLst/>
          </a:prstGeom>
          <a:solidFill>
            <a:srgbClr val="563589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verta PE Extrabold"/>
              <a:ea typeface="Averta PE Extrabold"/>
              <a:cs typeface="Averta PE Extrabold"/>
              <a:sym typeface="Averta PE Extrabold"/>
            </a:endParaRPr>
          </a:p>
        </p:txBody>
      </p:sp>
      <p:sp>
        <p:nvSpPr>
          <p:cNvPr id="367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45822" y="6406643"/>
            <a:ext cx="263094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369" name="Rectangle 15"/>
          <p:cNvSpPr txBox="1"/>
          <p:nvPr/>
        </p:nvSpPr>
        <p:spPr>
          <a:xfrm>
            <a:off x="345822" y="6406643"/>
            <a:ext cx="263094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370" name="TextBox 36"/>
          <p:cNvSpPr txBox="1"/>
          <p:nvPr/>
        </p:nvSpPr>
        <p:spPr>
          <a:xfrm>
            <a:off x="2500463" y="536474"/>
            <a:ext cx="2361458" cy="728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20000"/>
              </a:lnSpc>
              <a:defRPr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rPr>
                <a:solidFill>
                  <a:srgbClr val="2C2C2C"/>
                </a:solidFill>
              </a:rPr>
              <a:t>ROLE TO ADVISE:</a:t>
            </a:r>
          </a:p>
          <a:p>
            <a:pPr marL="380999" indent="-380999">
              <a:lnSpc>
                <a:spcPct val="120000"/>
              </a:lnSpc>
              <a:buClr>
                <a:srgbClr val="FFFFFF"/>
              </a:buClr>
              <a:buSzPct val="150000"/>
              <a:buBlip>
                <a:blip r:embed="rId2"/>
              </a:buBlip>
              <a:defRPr>
                <a:solidFill>
                  <a:srgbClr val="FFFFFF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>
                <a:solidFill>
                  <a:srgbClr val="2C2C2C"/>
                </a:solidFill>
              </a:rPr>
              <a:t>EIC strategy</a:t>
            </a:r>
            <a:endParaRPr lang="en-IE">
              <a:solidFill>
                <a:srgbClr val="2C2C2C"/>
              </a:solidFill>
            </a:endParaRPr>
          </a:p>
        </p:txBody>
      </p:sp>
      <p:sp>
        <p:nvSpPr>
          <p:cNvPr id="371" name="TextBox 14"/>
          <p:cNvSpPr txBox="1"/>
          <p:nvPr/>
        </p:nvSpPr>
        <p:spPr>
          <a:xfrm>
            <a:off x="434472" y="992158"/>
            <a:ext cx="2364748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rPr sz="3500" i="1">
                <a:solidFill>
                  <a:schemeClr val="bg1"/>
                </a:solidFill>
                <a:latin typeface="Avenir Next LT Pro Demi" panose="020B0604020202020204" pitchFamily="34" charset="0"/>
              </a:rPr>
              <a:t>Board</a:t>
            </a:r>
          </a:p>
        </p:txBody>
      </p:sp>
      <p:pic>
        <p:nvPicPr>
          <p:cNvPr id="372" name="EIC square.ai" descr="EIC square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 descr="A collage of several people&#10;&#10;Description automatically generated">
            <a:extLst>
              <a:ext uri="{FF2B5EF4-FFF2-40B4-BE49-F238E27FC236}">
                <a16:creationId xmlns:a16="http://schemas.microsoft.com/office/drawing/2014/main" id="{E1806AB3-0A8C-4553-958C-3335A65D5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5289"/>
            <a:ext cx="12192000" cy="4072128"/>
          </a:xfrm>
          <a:prstGeom prst="rect">
            <a:avLst/>
          </a:prstGeom>
        </p:spPr>
      </p:pic>
      <p:sp>
        <p:nvSpPr>
          <p:cNvPr id="4" name="TextBox 36">
            <a:extLst>
              <a:ext uri="{FF2B5EF4-FFF2-40B4-BE49-F238E27FC236}">
                <a16:creationId xmlns:a16="http://schemas.microsoft.com/office/drawing/2014/main" id="{9832564D-3098-8AB3-C84C-3AAFBDFF33AA}"/>
              </a:ext>
            </a:extLst>
          </p:cNvPr>
          <p:cNvSpPr txBox="1"/>
          <p:nvPr/>
        </p:nvSpPr>
        <p:spPr>
          <a:xfrm>
            <a:off x="5042149" y="536474"/>
            <a:ext cx="10196884" cy="1060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20000"/>
              </a:lnSpc>
              <a:defRPr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rPr>
                <a:solidFill>
                  <a:srgbClr val="2C2C2C"/>
                </a:solidFill>
              </a:rPr>
              <a:t>DIVERSE EXPERTISE:</a:t>
            </a:r>
          </a:p>
          <a:p>
            <a:pPr marL="380999" indent="-380999">
              <a:lnSpc>
                <a:spcPct val="120000"/>
              </a:lnSpc>
              <a:buClr>
                <a:srgbClr val="FFFFFF"/>
              </a:buClr>
              <a:buSzPct val="150000"/>
              <a:buBlip>
                <a:blip r:embed="rId2"/>
              </a:buBlip>
              <a:defRPr>
                <a:solidFill>
                  <a:srgbClr val="FFFFFF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>
                <a:solidFill>
                  <a:srgbClr val="2C2C2C"/>
                </a:solidFill>
              </a:rPr>
              <a:t>Entrepreneurs, investors, researchers, innovation ecosystem</a:t>
            </a:r>
          </a:p>
          <a:p>
            <a:pPr marL="380999" indent="-380999">
              <a:lnSpc>
                <a:spcPct val="120000"/>
              </a:lnSpc>
              <a:buClr>
                <a:srgbClr val="FFFFFF"/>
              </a:buClr>
              <a:buSzPct val="150000"/>
              <a:buBlip>
                <a:blip r:embed="rId2"/>
              </a:buBlip>
              <a:defRPr>
                <a:solidFill>
                  <a:srgbClr val="FFFFFF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>
                <a:solidFill>
                  <a:srgbClr val="2C2C2C"/>
                </a:solidFill>
              </a:rPr>
              <a:t>Gender balance (parity), geographic balance (</a:t>
            </a:r>
            <a:r>
              <a:rPr lang="en-IE">
                <a:solidFill>
                  <a:srgbClr val="2C2C2C"/>
                </a:solidFill>
              </a:rPr>
              <a:t>17</a:t>
            </a:r>
            <a:r>
              <a:rPr>
                <a:solidFill>
                  <a:srgbClr val="2C2C2C"/>
                </a:solidFill>
              </a:rPr>
              <a:t> nationalities)</a:t>
            </a: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0500A341-9998-605D-1314-4CA0A2CAEF2E}"/>
              </a:ext>
            </a:extLst>
          </p:cNvPr>
          <p:cNvSpPr txBox="1"/>
          <p:nvPr/>
        </p:nvSpPr>
        <p:spPr>
          <a:xfrm>
            <a:off x="410188" y="513024"/>
            <a:ext cx="236474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rPr sz="4000">
                <a:solidFill>
                  <a:schemeClr val="bg1"/>
                </a:solidFill>
              </a:rPr>
              <a:t>EIC</a:t>
            </a:r>
            <a:endParaRPr sz="4000" i="1">
              <a:solidFill>
                <a:schemeClr val="bg1"/>
              </a:solidFill>
              <a:latin typeface="Avenir Next LT Pro Demi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99C0FF-2763-5259-4131-0A6EDC9C0440}"/>
              </a:ext>
            </a:extLst>
          </p:cNvPr>
          <p:cNvSpPr/>
          <p:nvPr/>
        </p:nvSpPr>
        <p:spPr>
          <a:xfrm>
            <a:off x="176288" y="1715615"/>
            <a:ext cx="1910696" cy="127668"/>
          </a:xfrm>
          <a:prstGeom prst="rect">
            <a:avLst/>
          </a:prstGeom>
          <a:solidFill>
            <a:srgbClr val="DAD4E5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verta PE Extrabold"/>
              <a:ea typeface="Averta PE Extrabold"/>
              <a:cs typeface="Averta PE Extrabold"/>
              <a:sym typeface="Averta PE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Rectangle 25"/>
          <p:cNvSpPr/>
          <p:nvPr/>
        </p:nvSpPr>
        <p:spPr>
          <a:xfrm>
            <a:off x="-2828" y="1525538"/>
            <a:ext cx="6683029" cy="3740001"/>
          </a:xfrm>
          <a:prstGeom prst="rect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7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61291" y="6406643"/>
            <a:ext cx="232157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>
            <a:lvl1pPr>
              <a:defRPr>
                <a:solidFill>
                  <a:srgbClr val="41434B"/>
                </a:solidFill>
              </a:defRPr>
            </a:lvl1pPr>
          </a:lstStyle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378" name="Rectangle 15"/>
          <p:cNvSpPr txBox="1"/>
          <p:nvPr/>
        </p:nvSpPr>
        <p:spPr>
          <a:xfrm>
            <a:off x="361291" y="6406643"/>
            <a:ext cx="232157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200">
                <a:solidFill>
                  <a:srgbClr val="41434B"/>
                </a:solidFill>
              </a:defRPr>
            </a:lvl1pPr>
          </a:lstStyle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379" name="TextBox 34"/>
          <p:cNvSpPr txBox="1"/>
          <p:nvPr/>
        </p:nvSpPr>
        <p:spPr>
          <a:xfrm>
            <a:off x="689167" y="765209"/>
            <a:ext cx="5454266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>
              <a:defRPr sz="3000" b="1">
                <a:solidFill>
                  <a:srgbClr val="69349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EIC Proactive Management</a:t>
            </a:r>
          </a:p>
        </p:txBody>
      </p:sp>
      <p:sp>
        <p:nvSpPr>
          <p:cNvPr id="380" name="TextBox 37"/>
          <p:cNvSpPr txBox="1"/>
          <p:nvPr/>
        </p:nvSpPr>
        <p:spPr>
          <a:xfrm>
            <a:off x="616167" y="2002254"/>
            <a:ext cx="4762066" cy="288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marL="380999" indent="-380999">
              <a:spcBef>
                <a:spcPts val="1200"/>
              </a:spcBef>
              <a:buClr>
                <a:srgbClr val="CC2F2F"/>
              </a:buClr>
              <a:buSzPct val="120000"/>
              <a:buFont typeface="Arial"/>
              <a:buBlip>
                <a:blip r:embed="rId2"/>
              </a:buBlip>
              <a:defRPr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t>Strategic </a:t>
            </a:r>
            <a:r>
              <a:rPr>
                <a:solidFill>
                  <a:srgbClr val="55358C"/>
                </a:solidFill>
              </a:rPr>
              <a:t>assessment</a:t>
            </a:r>
            <a:r>
              <a:t> and </a:t>
            </a:r>
            <a:r>
              <a:rPr>
                <a:solidFill>
                  <a:srgbClr val="55358C"/>
                </a:solidFill>
              </a:rPr>
              <a:t>clustering</a:t>
            </a:r>
            <a:r>
              <a:t> of projects</a:t>
            </a:r>
          </a:p>
          <a:p>
            <a:pPr marL="380999" indent="-380999">
              <a:spcBef>
                <a:spcPts val="1200"/>
              </a:spcBef>
              <a:buClr>
                <a:srgbClr val="CC2F2F"/>
              </a:buClr>
              <a:buSzPct val="120000"/>
              <a:buFont typeface="Arial"/>
              <a:buBlip>
                <a:blip r:embed="rId2"/>
              </a:buBlip>
              <a:defRPr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t>Building of </a:t>
            </a:r>
            <a:r>
              <a:rPr>
                <a:solidFill>
                  <a:srgbClr val="7030A0"/>
                </a:solidFill>
              </a:rPr>
              <a:t>portfolios</a:t>
            </a:r>
            <a:r>
              <a:t> based on strategic intelligence </a:t>
            </a:r>
          </a:p>
          <a:p>
            <a:pPr marL="380999" indent="-380999">
              <a:spcBef>
                <a:spcPts val="1200"/>
              </a:spcBef>
              <a:buClr>
                <a:srgbClr val="CC2F2F"/>
              </a:buClr>
              <a:buSzPct val="120000"/>
              <a:buFont typeface="Arial"/>
              <a:buBlip>
                <a:blip r:embed="rId2"/>
              </a:buBlip>
              <a:defRPr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t>Portfolio management (</a:t>
            </a:r>
            <a:r>
              <a:rPr>
                <a:solidFill>
                  <a:srgbClr val="7030A0"/>
                </a:solidFill>
              </a:rPr>
              <a:t>scientific and business advice</a:t>
            </a:r>
            <a:r>
              <a:t>)</a:t>
            </a:r>
          </a:p>
          <a:p>
            <a:pPr marL="380999" indent="-380999">
              <a:spcBef>
                <a:spcPts val="1200"/>
              </a:spcBef>
              <a:buClr>
                <a:srgbClr val="CC2F2F"/>
              </a:buClr>
              <a:buSzPct val="120000"/>
              <a:buFont typeface="Arial"/>
              <a:buBlip>
                <a:blip r:embed="rId2"/>
              </a:buBlip>
              <a:defRPr>
                <a:solidFill>
                  <a:srgbClr val="7030A0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t>IP management </a:t>
            </a:r>
            <a:r>
              <a:rPr>
                <a:solidFill>
                  <a:srgbClr val="2C2C2C"/>
                </a:solidFill>
              </a:rPr>
              <a:t>advice (in collaboration with the technology transfer offices)</a:t>
            </a:r>
          </a:p>
        </p:txBody>
      </p:sp>
      <p:pic>
        <p:nvPicPr>
          <p:cNvPr id="381" name="EIC square.ai" descr="EIC square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" name="an-engineer-of-wind-turbines-holding-a-paper-proje-2021-09-27-18-32-58-utc.jpg" descr="an-engineer-of-wind-turbines-holding-a-paper-proje-2021-09-27-18-32-58-utc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30190" y="-3865"/>
            <a:ext cx="5666168" cy="60155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tangle 16"/>
          <p:cNvSpPr txBox="1">
            <a:spLocks noGrp="1"/>
          </p:cNvSpPr>
          <p:nvPr>
            <p:ph type="sldNum" sz="quarter" idx="4294967295"/>
          </p:nvPr>
        </p:nvSpPr>
        <p:spPr>
          <a:xfrm>
            <a:off x="96890" y="62629"/>
            <a:ext cx="168147" cy="2819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anchor="t"/>
          <a:lstStyle>
            <a:lvl1pPr algn="ctr">
              <a:defRPr>
                <a:solidFill>
                  <a:srgbClr val="56358C"/>
                </a:solidFill>
              </a:defRPr>
            </a:lvl1pPr>
          </a:lstStyle>
          <a:p>
            <a:fld id="{86CB4B4D-7CA3-9044-876B-883B54F8677D}" type="slidenum">
              <a:rPr/>
              <a:t>14</a:t>
            </a:fld>
            <a:endParaRPr/>
          </a:p>
        </p:txBody>
      </p:sp>
      <p:sp>
        <p:nvSpPr>
          <p:cNvPr id="219" name="Diamond 36"/>
          <p:cNvSpPr/>
          <p:nvPr/>
        </p:nvSpPr>
        <p:spPr>
          <a:xfrm>
            <a:off x="417512" y="257288"/>
            <a:ext cx="1663820" cy="1663820"/>
          </a:xfrm>
          <a:prstGeom prst="diamond">
            <a:avLst/>
          </a:prstGeom>
          <a:solidFill>
            <a:srgbClr val="CC2F2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0" name="Diamond 36"/>
          <p:cNvSpPr/>
          <p:nvPr/>
        </p:nvSpPr>
        <p:spPr>
          <a:xfrm>
            <a:off x="-509588" y="1198655"/>
            <a:ext cx="1663820" cy="1663819"/>
          </a:xfrm>
          <a:prstGeom prst="diamond">
            <a:avLst/>
          </a:prstGeom>
          <a:solidFill>
            <a:srgbClr val="533E8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1" name="Diamond 36"/>
          <p:cNvSpPr/>
          <p:nvPr/>
        </p:nvSpPr>
        <p:spPr>
          <a:xfrm>
            <a:off x="1344612" y="1197090"/>
            <a:ext cx="1663820" cy="1663819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2" name="Diamond 36"/>
          <p:cNvSpPr/>
          <p:nvPr/>
        </p:nvSpPr>
        <p:spPr>
          <a:xfrm>
            <a:off x="2284411" y="257288"/>
            <a:ext cx="1663820" cy="1663820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3" name="Diamond 36"/>
          <p:cNvSpPr/>
          <p:nvPr/>
        </p:nvSpPr>
        <p:spPr>
          <a:xfrm>
            <a:off x="3210164" y="1185172"/>
            <a:ext cx="1663820" cy="1663820"/>
          </a:xfrm>
          <a:prstGeom prst="diamond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4" name="Diamond 36"/>
          <p:cNvSpPr/>
          <p:nvPr/>
        </p:nvSpPr>
        <p:spPr>
          <a:xfrm>
            <a:off x="4149964" y="245371"/>
            <a:ext cx="1663820" cy="1663820"/>
          </a:xfrm>
          <a:prstGeom prst="diamond">
            <a:avLst/>
          </a:prstGeom>
          <a:solidFill>
            <a:srgbClr val="56358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5" name="Diamond 36"/>
          <p:cNvSpPr/>
          <p:nvPr/>
        </p:nvSpPr>
        <p:spPr>
          <a:xfrm>
            <a:off x="5069497" y="1185172"/>
            <a:ext cx="1663820" cy="1663820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6" name="Diamond 36"/>
          <p:cNvSpPr/>
          <p:nvPr/>
        </p:nvSpPr>
        <p:spPr>
          <a:xfrm>
            <a:off x="6009297" y="245371"/>
            <a:ext cx="1663820" cy="1663820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7" name="Diamond 36"/>
          <p:cNvSpPr/>
          <p:nvPr/>
        </p:nvSpPr>
        <p:spPr>
          <a:xfrm>
            <a:off x="6967965" y="1197872"/>
            <a:ext cx="1663820" cy="1663820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8" name="Diamond 36"/>
          <p:cNvSpPr/>
          <p:nvPr/>
        </p:nvSpPr>
        <p:spPr>
          <a:xfrm>
            <a:off x="6040863" y="2139237"/>
            <a:ext cx="1663820" cy="1663820"/>
          </a:xfrm>
          <a:prstGeom prst="diamond">
            <a:avLst/>
          </a:prstGeom>
          <a:solidFill>
            <a:srgbClr val="533E8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29" name="Diamond 36"/>
          <p:cNvSpPr/>
          <p:nvPr/>
        </p:nvSpPr>
        <p:spPr>
          <a:xfrm>
            <a:off x="7907765" y="258071"/>
            <a:ext cx="1663820" cy="1663820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0" name="Diamond 36"/>
          <p:cNvSpPr/>
          <p:nvPr/>
        </p:nvSpPr>
        <p:spPr>
          <a:xfrm>
            <a:off x="8808432" y="1185172"/>
            <a:ext cx="1663820" cy="1663820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1" name="Diamond 36"/>
          <p:cNvSpPr/>
          <p:nvPr/>
        </p:nvSpPr>
        <p:spPr>
          <a:xfrm>
            <a:off x="7879984" y="2113837"/>
            <a:ext cx="1663819" cy="1663820"/>
          </a:xfrm>
          <a:prstGeom prst="diamond">
            <a:avLst/>
          </a:prstGeom>
          <a:solidFill>
            <a:srgbClr val="CC2F2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2" name="Diamond 36"/>
          <p:cNvSpPr/>
          <p:nvPr/>
        </p:nvSpPr>
        <p:spPr>
          <a:xfrm>
            <a:off x="9748232" y="245371"/>
            <a:ext cx="1663820" cy="1663820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3" name="Diamond 36"/>
          <p:cNvSpPr/>
          <p:nvPr/>
        </p:nvSpPr>
        <p:spPr>
          <a:xfrm>
            <a:off x="10692851" y="1197872"/>
            <a:ext cx="1663820" cy="1663820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4" name="Diamond 36"/>
          <p:cNvSpPr/>
          <p:nvPr/>
        </p:nvSpPr>
        <p:spPr>
          <a:xfrm>
            <a:off x="9765751" y="2139237"/>
            <a:ext cx="1663820" cy="1663820"/>
          </a:xfrm>
          <a:prstGeom prst="diamond">
            <a:avLst/>
          </a:prstGeom>
          <a:solidFill>
            <a:srgbClr val="533E8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5" name="Diamond 36"/>
          <p:cNvSpPr/>
          <p:nvPr/>
        </p:nvSpPr>
        <p:spPr>
          <a:xfrm>
            <a:off x="11632651" y="258071"/>
            <a:ext cx="1663820" cy="1663820"/>
          </a:xfrm>
          <a:prstGeom prst="diamond">
            <a:avLst/>
          </a:prstGeom>
          <a:solidFill>
            <a:srgbClr val="533E8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6" name="Diamond 36"/>
          <p:cNvSpPr/>
          <p:nvPr/>
        </p:nvSpPr>
        <p:spPr>
          <a:xfrm>
            <a:off x="11602432" y="2138454"/>
            <a:ext cx="1663820" cy="1663819"/>
          </a:xfrm>
          <a:prstGeom prst="diamond">
            <a:avLst/>
          </a:prstGeom>
          <a:solidFill>
            <a:srgbClr val="533E8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7" name="Diamond 36"/>
          <p:cNvSpPr/>
          <p:nvPr/>
        </p:nvSpPr>
        <p:spPr>
          <a:xfrm>
            <a:off x="1350491" y="-651767"/>
            <a:ext cx="1663820" cy="1663819"/>
          </a:xfrm>
          <a:prstGeom prst="diamond">
            <a:avLst/>
          </a:prstGeom>
          <a:solidFill>
            <a:srgbClr val="533E8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8" name="Diamond 36"/>
          <p:cNvSpPr/>
          <p:nvPr/>
        </p:nvSpPr>
        <p:spPr>
          <a:xfrm>
            <a:off x="5069497" y="-712869"/>
            <a:ext cx="1663820" cy="1663819"/>
          </a:xfrm>
          <a:prstGeom prst="diamond">
            <a:avLst/>
          </a:prstGeom>
          <a:solidFill>
            <a:srgbClr val="CC2F2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39" name="Diamond 36"/>
          <p:cNvSpPr/>
          <p:nvPr/>
        </p:nvSpPr>
        <p:spPr>
          <a:xfrm>
            <a:off x="8808273" y="-677167"/>
            <a:ext cx="1663820" cy="1663819"/>
          </a:xfrm>
          <a:prstGeom prst="diamond">
            <a:avLst/>
          </a:prstGeom>
          <a:solidFill>
            <a:srgbClr val="533E8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40" name="Diamond 36"/>
          <p:cNvSpPr/>
          <p:nvPr/>
        </p:nvSpPr>
        <p:spPr>
          <a:xfrm>
            <a:off x="10684247" y="3069333"/>
            <a:ext cx="1663820" cy="1663819"/>
          </a:xfrm>
          <a:prstGeom prst="diamond">
            <a:avLst/>
          </a:prstGeom>
          <a:solidFill>
            <a:srgbClr val="533E8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7FAAC1D-D477-5E6E-D9F9-AEB10E94C390}"/>
              </a:ext>
            </a:extLst>
          </p:cNvPr>
          <p:cNvGrpSpPr/>
          <p:nvPr/>
        </p:nvGrpSpPr>
        <p:grpSpPr>
          <a:xfrm>
            <a:off x="112945" y="1357179"/>
            <a:ext cx="6628046" cy="3251997"/>
            <a:chOff x="112945" y="1357179"/>
            <a:chExt cx="6628046" cy="3251997"/>
          </a:xfrm>
        </p:grpSpPr>
        <p:pic>
          <p:nvPicPr>
            <p:cNvPr id="249" name="Stela - 3S9A44545dfcadd65b06a7d6c2a85ee12d806c331c44543f53fd3fd05c5a44d5366cb86c.psd" descr="Stela - 3S9A44545dfcadd65b06a7d6c2a85ee12d806c331c44543f53fd3fd05c5a44d5366cb86c.psd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184446" y="1357179"/>
              <a:ext cx="1556545" cy="1491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672" y="0"/>
                  </a:moveTo>
                  <a:lnTo>
                    <a:pt x="0" y="8004"/>
                  </a:lnTo>
                  <a:lnTo>
                    <a:pt x="0" y="11107"/>
                  </a:lnTo>
                  <a:lnTo>
                    <a:pt x="10057" y="21600"/>
                  </a:lnTo>
                  <a:lnTo>
                    <a:pt x="21600" y="9556"/>
                  </a:lnTo>
                  <a:lnTo>
                    <a:pt x="12441" y="0"/>
                  </a:lnTo>
                  <a:lnTo>
                    <a:pt x="7672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50" name="TextBox 36"/>
            <p:cNvSpPr/>
            <p:nvPr/>
          </p:nvSpPr>
          <p:spPr>
            <a:xfrm>
              <a:off x="112945" y="4609175"/>
              <a:ext cx="2789382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Space systems &amp; technologies</a:t>
              </a:r>
            </a:p>
          </p:txBody>
        </p:sp>
        <p:sp>
          <p:nvSpPr>
            <p:cNvPr id="251" name="TextBox 14"/>
            <p:cNvSpPr/>
            <p:nvPr/>
          </p:nvSpPr>
          <p:spPr>
            <a:xfrm>
              <a:off x="112945" y="4329446"/>
              <a:ext cx="236475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Stella </a:t>
              </a:r>
              <a:r>
                <a:rPr err="1"/>
                <a:t>Tkatchova</a:t>
              </a: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1B185CD-8E97-F6D7-D1D7-B40D1F69DE09}"/>
              </a:ext>
            </a:extLst>
          </p:cNvPr>
          <p:cNvGrpSpPr/>
          <p:nvPr/>
        </p:nvGrpSpPr>
        <p:grpSpPr>
          <a:xfrm>
            <a:off x="118096" y="370695"/>
            <a:ext cx="7555022" cy="4853396"/>
            <a:chOff x="118096" y="370695"/>
            <a:chExt cx="7555022" cy="4853396"/>
          </a:xfrm>
        </p:grpSpPr>
        <p:pic>
          <p:nvPicPr>
            <p:cNvPr id="253" name="Samira - IMG_4504e7b6846f739c01a62d20ff9f8ecd92c6ca619c41732bd8804fd960c959c98f13.psd" descr="Samira - IMG_4504e7b6846f739c01a62d20ff9f8ecd92c6ca619c41732bd8804fd960c959c98f13.psd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149117" y="370695"/>
              <a:ext cx="1524001" cy="15343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76" y="0"/>
                  </a:moveTo>
                  <a:lnTo>
                    <a:pt x="0" y="7923"/>
                  </a:lnTo>
                  <a:lnTo>
                    <a:pt x="0" y="11856"/>
                  </a:lnTo>
                  <a:lnTo>
                    <a:pt x="9810" y="21600"/>
                  </a:lnTo>
                  <a:lnTo>
                    <a:pt x="21600" y="9889"/>
                  </a:lnTo>
                  <a:lnTo>
                    <a:pt x="11644" y="0"/>
                  </a:lnTo>
                  <a:lnTo>
                    <a:pt x="797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54" name="TextBox 36"/>
            <p:cNvSpPr/>
            <p:nvPr/>
          </p:nvSpPr>
          <p:spPr>
            <a:xfrm>
              <a:off x="118096" y="5224090"/>
              <a:ext cx="2761476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Quantum tech &amp; electronics</a:t>
              </a:r>
            </a:p>
          </p:txBody>
        </p:sp>
        <p:sp>
          <p:nvSpPr>
            <p:cNvPr id="255" name="TextBox 14"/>
            <p:cNvSpPr/>
            <p:nvPr/>
          </p:nvSpPr>
          <p:spPr>
            <a:xfrm>
              <a:off x="118096" y="4931663"/>
              <a:ext cx="236475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Samira Nik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BB11847-6A56-C327-D65C-AD4023689295}"/>
              </a:ext>
            </a:extLst>
          </p:cNvPr>
          <p:cNvGrpSpPr/>
          <p:nvPr/>
        </p:nvGrpSpPr>
        <p:grpSpPr>
          <a:xfrm>
            <a:off x="134002" y="1404228"/>
            <a:ext cx="8497771" cy="4908240"/>
            <a:chOff x="134002" y="1404228"/>
            <a:chExt cx="8497771" cy="4908240"/>
          </a:xfrm>
        </p:grpSpPr>
        <p:pic>
          <p:nvPicPr>
            <p:cNvPr id="257" name="Franc - IMG_44804b1e42d22e51e0fd9fc3b104df421919735a9d5162c763e152489ef209623b24.psd" descr="Franc - IMG_44804b1e42d22e51e0fd9fc3b104df421919735a9d5162c763e152489ef209623b24.psd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987518" y="1404228"/>
              <a:ext cx="1644255" cy="145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46" y="0"/>
                  </a:moveTo>
                  <a:lnTo>
                    <a:pt x="0" y="8972"/>
                  </a:lnTo>
                  <a:lnTo>
                    <a:pt x="0" y="9549"/>
                  </a:lnTo>
                  <a:lnTo>
                    <a:pt x="10672" y="21600"/>
                  </a:lnTo>
                  <a:lnTo>
                    <a:pt x="21600" y="9261"/>
                  </a:lnTo>
                  <a:lnTo>
                    <a:pt x="13399" y="0"/>
                  </a:lnTo>
                  <a:lnTo>
                    <a:pt x="794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58" name="TextBox 36"/>
            <p:cNvSpPr/>
            <p:nvPr/>
          </p:nvSpPr>
          <p:spPr>
            <a:xfrm>
              <a:off x="144590" y="5819132"/>
              <a:ext cx="3968032" cy="4933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lnSpc>
                  <a:spcPct val="80000"/>
                </a:lnSpc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Architecture engineering</a:t>
              </a:r>
              <a:endParaRPr lang="fr-BE"/>
            </a:p>
            <a:p>
              <a:r>
                <a:t>construction technologies​​</a:t>
              </a:r>
            </a:p>
          </p:txBody>
        </p:sp>
        <p:sp>
          <p:nvSpPr>
            <p:cNvPr id="259" name="TextBox 14"/>
            <p:cNvSpPr/>
            <p:nvPr/>
          </p:nvSpPr>
          <p:spPr>
            <a:xfrm>
              <a:off x="134002" y="5522630"/>
              <a:ext cx="2364749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Franc </a:t>
              </a:r>
              <a:r>
                <a:rPr err="1"/>
                <a:t>Mouwen</a:t>
              </a:r>
              <a:endParaRPr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573DFE3-BC32-CDFB-96B2-C088F6C35C38}"/>
              </a:ext>
            </a:extLst>
          </p:cNvPr>
          <p:cNvGrpSpPr/>
          <p:nvPr/>
        </p:nvGrpSpPr>
        <p:grpSpPr>
          <a:xfrm>
            <a:off x="2850241" y="436062"/>
            <a:ext cx="6657726" cy="3539882"/>
            <a:chOff x="2850241" y="436062"/>
            <a:chExt cx="6657726" cy="3539882"/>
          </a:xfrm>
        </p:grpSpPr>
        <p:pic>
          <p:nvPicPr>
            <p:cNvPr id="261" name="Ivan - IMG_449896c05f7cb89262f324580b6ea690e25edaf4644f0e396094a103af530b74c7b3.psd" descr="Ivan - IMG_449896c05f7cb89262f324580b6ea690e25edaf4644f0e396094a103af530b74c7b3.psd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912925" y="436062"/>
              <a:ext cx="1595042" cy="14843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36" y="0"/>
                  </a:moveTo>
                  <a:lnTo>
                    <a:pt x="0" y="9495"/>
                  </a:lnTo>
                  <a:lnTo>
                    <a:pt x="11265" y="21600"/>
                  </a:lnTo>
                  <a:lnTo>
                    <a:pt x="21600" y="10494"/>
                  </a:lnTo>
                  <a:lnTo>
                    <a:pt x="21600" y="8496"/>
                  </a:lnTo>
                  <a:lnTo>
                    <a:pt x="13694" y="0"/>
                  </a:lnTo>
                  <a:lnTo>
                    <a:pt x="8836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62" name="TextBox 36"/>
            <p:cNvSpPr/>
            <p:nvPr/>
          </p:nvSpPr>
          <p:spPr>
            <a:xfrm>
              <a:off x="2850241" y="3975943"/>
              <a:ext cx="4727709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Food chain technologies, novel &amp; sustainable food</a:t>
              </a:r>
            </a:p>
          </p:txBody>
        </p:sp>
        <p:sp>
          <p:nvSpPr>
            <p:cNvPr id="263" name="TextBox 14"/>
            <p:cNvSpPr/>
            <p:nvPr/>
          </p:nvSpPr>
          <p:spPr>
            <a:xfrm>
              <a:off x="2850241" y="3670815"/>
              <a:ext cx="236475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Ivan </a:t>
              </a:r>
              <a:r>
                <a:rPr err="1"/>
                <a:t>Stefanic</a:t>
              </a:r>
              <a:endParaRPr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625BB3-E791-984D-BC8E-B38EC6550F58}"/>
              </a:ext>
            </a:extLst>
          </p:cNvPr>
          <p:cNvGrpSpPr/>
          <p:nvPr/>
        </p:nvGrpSpPr>
        <p:grpSpPr>
          <a:xfrm>
            <a:off x="2850241" y="1281416"/>
            <a:ext cx="7628111" cy="3278728"/>
            <a:chOff x="2850241" y="1281416"/>
            <a:chExt cx="7628111" cy="3278728"/>
          </a:xfrm>
        </p:grpSpPr>
        <p:pic>
          <p:nvPicPr>
            <p:cNvPr id="265" name="Isabel Obieta 1fedcdd40e76199a4e2948dc4bbf68c877eb480ed2b53a4f1ee46c839e760c372.png" descr="Isabel Obieta 1fedcdd40e76199a4e2948dc4bbf68c877eb480ed2b53a4f1ee46c839e760c372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814651" y="1281416"/>
              <a:ext cx="1663701" cy="15492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398" y="0"/>
                  </a:moveTo>
                  <a:lnTo>
                    <a:pt x="0" y="10092"/>
                  </a:lnTo>
                  <a:lnTo>
                    <a:pt x="10718" y="21600"/>
                  </a:lnTo>
                  <a:lnTo>
                    <a:pt x="10882" y="21600"/>
                  </a:lnTo>
                  <a:lnTo>
                    <a:pt x="21600" y="10092"/>
                  </a:lnTo>
                  <a:lnTo>
                    <a:pt x="12202" y="0"/>
                  </a:lnTo>
                  <a:lnTo>
                    <a:pt x="9398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66" name="TextBox 36"/>
            <p:cNvSpPr/>
            <p:nvPr/>
          </p:nvSpPr>
          <p:spPr>
            <a:xfrm>
              <a:off x="2850241" y="4560143"/>
              <a:ext cx="236475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Responsible electronics</a:t>
              </a:r>
            </a:p>
          </p:txBody>
        </p:sp>
        <p:sp>
          <p:nvSpPr>
            <p:cNvPr id="267" name="TextBox 14"/>
            <p:cNvSpPr/>
            <p:nvPr/>
          </p:nvSpPr>
          <p:spPr>
            <a:xfrm>
              <a:off x="2850241" y="4242315"/>
              <a:ext cx="236475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Isabel </a:t>
              </a:r>
              <a:r>
                <a:rPr err="1"/>
                <a:t>Obieta</a:t>
              </a:r>
              <a:endParaRPr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B79AC42-57C9-0840-5794-ACF390B9F0D5}"/>
              </a:ext>
            </a:extLst>
          </p:cNvPr>
          <p:cNvGrpSpPr/>
          <p:nvPr/>
        </p:nvGrpSpPr>
        <p:grpSpPr>
          <a:xfrm>
            <a:off x="2850241" y="283471"/>
            <a:ext cx="8545476" cy="4873574"/>
            <a:chOff x="2850241" y="283471"/>
            <a:chExt cx="8545476" cy="4873574"/>
          </a:xfrm>
        </p:grpSpPr>
        <p:pic>
          <p:nvPicPr>
            <p:cNvPr id="269" name="Carina Faber731c352e9e9a2cfd49636d38a2a1d7ff279a73a867f711acf3d84ba991d024b9.png" descr="Carina Faber731c352e9e9a2cfd49636d38a2a1d7ff279a73a867f711acf3d84ba991d024b9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" t="1" r="4318" b="8"/>
            <a:stretch>
              <a:fillRect/>
            </a:stretch>
          </p:blipFill>
          <p:spPr>
            <a:xfrm>
              <a:off x="9803850" y="283471"/>
              <a:ext cx="1591867" cy="15859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77" y="0"/>
                  </a:moveTo>
                  <a:lnTo>
                    <a:pt x="0" y="9714"/>
                  </a:lnTo>
                  <a:lnTo>
                    <a:pt x="0" y="11670"/>
                  </a:lnTo>
                  <a:lnTo>
                    <a:pt x="9893" y="21600"/>
                  </a:lnTo>
                  <a:lnTo>
                    <a:pt x="10733" y="21600"/>
                  </a:lnTo>
                  <a:lnTo>
                    <a:pt x="21600" y="10692"/>
                  </a:lnTo>
                  <a:lnTo>
                    <a:pt x="10948" y="0"/>
                  </a:lnTo>
                  <a:lnTo>
                    <a:pt x="9677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70" name="TextBox 36"/>
            <p:cNvSpPr/>
            <p:nvPr/>
          </p:nvSpPr>
          <p:spPr>
            <a:xfrm>
              <a:off x="2850241" y="5157044"/>
              <a:ext cx="5806566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Renewable energy conversion &amp; alternative resource exploitation</a:t>
              </a:r>
            </a:p>
          </p:txBody>
        </p:sp>
        <p:sp>
          <p:nvSpPr>
            <p:cNvPr id="271" name="TextBox 14"/>
            <p:cNvSpPr/>
            <p:nvPr/>
          </p:nvSpPr>
          <p:spPr>
            <a:xfrm>
              <a:off x="2850241" y="4877315"/>
              <a:ext cx="236475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Carina Faber</a:t>
              </a:r>
            </a:p>
          </p:txBody>
        </p:sp>
      </p:grpSp>
      <p:sp>
        <p:nvSpPr>
          <p:cNvPr id="273" name="Diamond 36"/>
          <p:cNvSpPr/>
          <p:nvPr/>
        </p:nvSpPr>
        <p:spPr>
          <a:xfrm>
            <a:off x="6971231" y="3037620"/>
            <a:ext cx="1663820" cy="1663820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74" name="Diamond 36"/>
          <p:cNvSpPr/>
          <p:nvPr/>
        </p:nvSpPr>
        <p:spPr>
          <a:xfrm>
            <a:off x="8041744" y="3387923"/>
            <a:ext cx="3197196" cy="3197196"/>
          </a:xfrm>
          <a:prstGeom prst="diamond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verta PE Extrabold"/>
                <a:ea typeface="Averta PE Extrabold"/>
                <a:cs typeface="Averta PE Extrabold"/>
                <a:sym typeface="Averta PE Extrabold"/>
              </a:defRPr>
            </a:pPr>
            <a:endParaRPr/>
          </a:p>
        </p:txBody>
      </p:sp>
      <p:sp>
        <p:nvSpPr>
          <p:cNvPr id="275" name="TextBox 59"/>
          <p:cNvSpPr txBox="1"/>
          <p:nvPr/>
        </p:nvSpPr>
        <p:spPr>
          <a:xfrm>
            <a:off x="8193644" y="4349994"/>
            <a:ext cx="2893397" cy="1158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200">
                <a:solidFill>
                  <a:srgbClr val="533E8D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EIC</a:t>
            </a:r>
          </a:p>
          <a:p>
            <a:pPr algn="ctr">
              <a:defRPr sz="2200">
                <a:solidFill>
                  <a:srgbClr val="533E8D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PROGRAMME</a:t>
            </a:r>
          </a:p>
          <a:p>
            <a:pPr algn="ctr">
              <a:defRPr sz="2200">
                <a:solidFill>
                  <a:srgbClr val="533E8D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MANAGERS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7C76CDF-7072-0A9E-586C-2677FD460A7C}"/>
              </a:ext>
            </a:extLst>
          </p:cNvPr>
          <p:cNvGrpSpPr/>
          <p:nvPr/>
        </p:nvGrpSpPr>
        <p:grpSpPr>
          <a:xfrm>
            <a:off x="125646" y="1231270"/>
            <a:ext cx="3001588" cy="2166555"/>
            <a:chOff x="125646" y="1231270"/>
            <a:chExt cx="3001588" cy="2166555"/>
          </a:xfrm>
        </p:grpSpPr>
        <p:sp>
          <p:nvSpPr>
            <p:cNvPr id="276" name="TextBox 36"/>
            <p:cNvSpPr/>
            <p:nvPr/>
          </p:nvSpPr>
          <p:spPr>
            <a:xfrm>
              <a:off x="125646" y="3397824"/>
              <a:ext cx="2364751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Health and Biotechnology</a:t>
              </a:r>
            </a:p>
          </p:txBody>
        </p:sp>
        <p:sp>
          <p:nvSpPr>
            <p:cNvPr id="277" name="TextBox 14"/>
            <p:cNvSpPr/>
            <p:nvPr/>
          </p:nvSpPr>
          <p:spPr>
            <a:xfrm>
              <a:off x="125646" y="3118096"/>
              <a:ext cx="300158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Orsolya Symmons</a:t>
              </a:r>
            </a:p>
          </p:txBody>
        </p:sp>
        <p:pic>
          <p:nvPicPr>
            <p:cNvPr id="278" name="Screenshot 2024-09-03 at 07.48.05.png" descr="Screenshot 2024-09-03 at 07.48.05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68425" y="1231270"/>
              <a:ext cx="1496618" cy="16528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507" y="0"/>
                  </a:moveTo>
                  <a:lnTo>
                    <a:pt x="0" y="10419"/>
                  </a:lnTo>
                  <a:lnTo>
                    <a:pt x="0" y="11041"/>
                  </a:lnTo>
                  <a:lnTo>
                    <a:pt x="11662" y="21600"/>
                  </a:lnTo>
                  <a:lnTo>
                    <a:pt x="21600" y="12602"/>
                  </a:lnTo>
                  <a:lnTo>
                    <a:pt x="21600" y="8858"/>
                  </a:lnTo>
                  <a:lnTo>
                    <a:pt x="11817" y="0"/>
                  </a:lnTo>
                  <a:lnTo>
                    <a:pt x="11507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0D8D773-8669-A221-8476-ACBB2414E828}"/>
              </a:ext>
            </a:extLst>
          </p:cNvPr>
          <p:cNvGrpSpPr/>
          <p:nvPr/>
        </p:nvGrpSpPr>
        <p:grpSpPr>
          <a:xfrm>
            <a:off x="125645" y="311129"/>
            <a:ext cx="3822468" cy="3658194"/>
            <a:chOff x="125645" y="311129"/>
            <a:chExt cx="3822468" cy="3658194"/>
          </a:xfrm>
        </p:grpSpPr>
        <p:sp>
          <p:nvSpPr>
            <p:cNvPr id="280" name="TextBox 36"/>
            <p:cNvSpPr/>
            <p:nvPr/>
          </p:nvSpPr>
          <p:spPr>
            <a:xfrm>
              <a:off x="125645" y="3969322"/>
              <a:ext cx="273091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Artificial Intelligence</a:t>
              </a:r>
            </a:p>
          </p:txBody>
        </p:sp>
        <p:sp>
          <p:nvSpPr>
            <p:cNvPr id="281" name="TextBox 14"/>
            <p:cNvSpPr/>
            <p:nvPr/>
          </p:nvSpPr>
          <p:spPr>
            <a:xfrm>
              <a:off x="125645" y="3676895"/>
              <a:ext cx="2974799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rPr err="1"/>
                <a:t>Hedi</a:t>
              </a:r>
              <a:r>
                <a:t> </a:t>
              </a:r>
              <a:r>
                <a:rPr err="1"/>
                <a:t>Karray</a:t>
              </a:r>
              <a:endParaRPr/>
            </a:p>
          </p:txBody>
        </p:sp>
        <p:pic>
          <p:nvPicPr>
            <p:cNvPr id="282" name="Screenshot 2024-09-03 at 07.48.01.png" descr="Screenshot 2024-09-03 at 07.48.01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84411" y="311129"/>
              <a:ext cx="1663702" cy="16175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202" y="0"/>
                  </a:moveTo>
                  <a:lnTo>
                    <a:pt x="0" y="10493"/>
                  </a:lnTo>
                  <a:lnTo>
                    <a:pt x="10800" y="21600"/>
                  </a:lnTo>
                  <a:lnTo>
                    <a:pt x="21600" y="10493"/>
                  </a:lnTo>
                  <a:lnTo>
                    <a:pt x="11398" y="0"/>
                  </a:lnTo>
                  <a:lnTo>
                    <a:pt x="10202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33F9F56-06B4-C14B-5AD1-DCE82E026CE4}"/>
              </a:ext>
            </a:extLst>
          </p:cNvPr>
          <p:cNvGrpSpPr/>
          <p:nvPr/>
        </p:nvGrpSpPr>
        <p:grpSpPr>
          <a:xfrm>
            <a:off x="2852358" y="3031233"/>
            <a:ext cx="5706069" cy="1663701"/>
            <a:chOff x="2852358" y="3031233"/>
            <a:chExt cx="5706069" cy="1663701"/>
          </a:xfrm>
        </p:grpSpPr>
        <p:sp>
          <p:nvSpPr>
            <p:cNvPr id="284" name="TextBox 36"/>
            <p:cNvSpPr/>
            <p:nvPr/>
          </p:nvSpPr>
          <p:spPr>
            <a:xfrm>
              <a:off x="2856590" y="3405099"/>
              <a:ext cx="396803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lnSpc>
                  <a:spcPct val="80000"/>
                </a:lnSpc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Medical imaging and AI in healthcare</a:t>
              </a:r>
            </a:p>
          </p:txBody>
        </p:sp>
        <p:sp>
          <p:nvSpPr>
            <p:cNvPr id="285" name="TextBox 14"/>
            <p:cNvSpPr/>
            <p:nvPr/>
          </p:nvSpPr>
          <p:spPr>
            <a:xfrm>
              <a:off x="2852358" y="3112670"/>
              <a:ext cx="2364749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Federica </a:t>
              </a:r>
              <a:r>
                <a:rPr err="1"/>
                <a:t>Zanca</a:t>
              </a:r>
              <a:endParaRPr/>
            </a:p>
          </p:txBody>
        </p:sp>
        <p:pic>
          <p:nvPicPr>
            <p:cNvPr id="286" name="Cropped_Image.png" descr="Cropped_Image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974894" y="3031233"/>
              <a:ext cx="1583533" cy="1663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47" y="0"/>
                  </a:moveTo>
                  <a:lnTo>
                    <a:pt x="0" y="10800"/>
                  </a:lnTo>
                  <a:lnTo>
                    <a:pt x="11347" y="21600"/>
                  </a:lnTo>
                  <a:lnTo>
                    <a:pt x="21600" y="11841"/>
                  </a:lnTo>
                  <a:lnTo>
                    <a:pt x="21600" y="9759"/>
                  </a:lnTo>
                  <a:lnTo>
                    <a:pt x="11347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DC9DC5-13A1-4929-B618-4C1CA4158736}"/>
              </a:ext>
            </a:extLst>
          </p:cNvPr>
          <p:cNvGrpSpPr/>
          <p:nvPr/>
        </p:nvGrpSpPr>
        <p:grpSpPr>
          <a:xfrm>
            <a:off x="2850241" y="1305931"/>
            <a:ext cx="9454933" cy="4461370"/>
            <a:chOff x="2850241" y="1305931"/>
            <a:chExt cx="9454933" cy="4461370"/>
          </a:xfrm>
        </p:grpSpPr>
        <p:sp>
          <p:nvSpPr>
            <p:cNvPr id="288" name="TextBox 36"/>
            <p:cNvSpPr/>
            <p:nvPr/>
          </p:nvSpPr>
          <p:spPr>
            <a:xfrm>
              <a:off x="2850241" y="5767300"/>
              <a:ext cx="5806566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600"/>
                </a:spcBef>
                <a:defRPr sz="1300" i="1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Advanced materials for energy</a:t>
              </a:r>
            </a:p>
          </p:txBody>
        </p:sp>
        <p:sp>
          <p:nvSpPr>
            <p:cNvPr id="289" name="TextBox 14"/>
            <p:cNvSpPr/>
            <p:nvPr/>
          </p:nvSpPr>
          <p:spPr>
            <a:xfrm>
              <a:off x="2850241" y="5487572"/>
              <a:ext cx="2364750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700"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Paolo </a:t>
              </a:r>
              <a:r>
                <a:rPr err="1"/>
                <a:t>Bondavalli</a:t>
              </a:r>
              <a:endParaRPr/>
            </a:p>
          </p:txBody>
        </p:sp>
        <p:pic>
          <p:nvPicPr>
            <p:cNvPr id="290" name="Screenshot 2024-09-03 at 07.48.09.png" descr="Screenshot 2024-09-03 at 07.48.09.png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899442" y="1305931"/>
              <a:ext cx="1405732" cy="15581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68" y="0"/>
                  </a:moveTo>
                  <a:lnTo>
                    <a:pt x="0" y="7279"/>
                  </a:lnTo>
                  <a:lnTo>
                    <a:pt x="0" y="12858"/>
                  </a:lnTo>
                  <a:lnTo>
                    <a:pt x="9690" y="21600"/>
                  </a:lnTo>
                  <a:lnTo>
                    <a:pt x="21600" y="10855"/>
                  </a:lnTo>
                  <a:lnTo>
                    <a:pt x="21600" y="9282"/>
                  </a:lnTo>
                  <a:lnTo>
                    <a:pt x="11312" y="0"/>
                  </a:lnTo>
                  <a:lnTo>
                    <a:pt x="8068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52832" y="6406643"/>
            <a:ext cx="249074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pic>
        <p:nvPicPr>
          <p:cNvPr id="452" name="Picture Placeholder 3" descr="Picture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191"/>
            <a:ext cx="6973451" cy="5753097"/>
          </a:xfrm>
          <a:prstGeom prst="rect">
            <a:avLst/>
          </a:prstGeom>
          <a:ln w="12700">
            <a:miter lim="400000"/>
          </a:ln>
        </p:spPr>
      </p:pic>
      <p:sp>
        <p:nvSpPr>
          <p:cNvPr id="453" name="Rectangle 13"/>
          <p:cNvSpPr/>
          <p:nvPr/>
        </p:nvSpPr>
        <p:spPr>
          <a:xfrm>
            <a:off x="6966743" y="-5080"/>
            <a:ext cx="5225257" cy="1646684"/>
          </a:xfrm>
          <a:prstGeom prst="rect">
            <a:avLst/>
          </a:prstGeom>
          <a:solidFill>
            <a:srgbClr val="533E8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4" name="TextBox 59"/>
          <p:cNvSpPr txBox="1"/>
          <p:nvPr/>
        </p:nvSpPr>
        <p:spPr>
          <a:xfrm>
            <a:off x="7994363" y="310207"/>
            <a:ext cx="5595349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>
              <a:defRPr sz="3000"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EIC</a:t>
            </a:r>
          </a:p>
          <a:p>
            <a:pPr>
              <a:defRPr sz="3000"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GOVERNANCE</a:t>
            </a:r>
          </a:p>
        </p:txBody>
      </p:sp>
      <p:grpSp>
        <p:nvGrpSpPr>
          <p:cNvPr id="457" name="Group"/>
          <p:cNvGrpSpPr/>
          <p:nvPr/>
        </p:nvGrpSpPr>
        <p:grpSpPr>
          <a:xfrm>
            <a:off x="7504260" y="2049452"/>
            <a:ext cx="3993954" cy="368628"/>
            <a:chOff x="0" y="0"/>
            <a:chExt cx="3993952" cy="368627"/>
          </a:xfrm>
        </p:grpSpPr>
        <p:sp>
          <p:nvSpPr>
            <p:cNvPr id="455" name="TextBox 36"/>
            <p:cNvSpPr/>
            <p:nvPr/>
          </p:nvSpPr>
          <p:spPr>
            <a:xfrm>
              <a:off x="0" y="368627"/>
              <a:ext cx="399395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marL="254000" indent="-254000">
                <a:spcBef>
                  <a:spcPts val="600"/>
                </a:spcBef>
                <a:buClr>
                  <a:srgbClr val="2D2C2C"/>
                </a:buClr>
                <a:buSzPct val="120000"/>
                <a:buFont typeface="Arial"/>
                <a:buBlip>
                  <a:blip r:embed="rId4"/>
                </a:buBlip>
                <a:defRPr sz="1400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To advice on strategy &amp; implementation</a:t>
              </a:r>
            </a:p>
          </p:txBody>
        </p:sp>
        <p:sp>
          <p:nvSpPr>
            <p:cNvPr id="456" name="TextBox 14"/>
            <p:cNvSpPr/>
            <p:nvPr/>
          </p:nvSpPr>
          <p:spPr>
            <a:xfrm>
              <a:off x="57960" y="0"/>
              <a:ext cx="2895866" cy="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EIC Board &amp; President </a:t>
              </a:r>
            </a:p>
          </p:txBody>
        </p:sp>
      </p:grpSp>
      <p:grpSp>
        <p:nvGrpSpPr>
          <p:cNvPr id="460" name="Group"/>
          <p:cNvGrpSpPr/>
          <p:nvPr/>
        </p:nvGrpSpPr>
        <p:grpSpPr>
          <a:xfrm>
            <a:off x="7504261" y="2849552"/>
            <a:ext cx="3845919" cy="381328"/>
            <a:chOff x="0" y="0"/>
            <a:chExt cx="3845917" cy="381327"/>
          </a:xfrm>
        </p:grpSpPr>
        <p:sp>
          <p:nvSpPr>
            <p:cNvPr id="458" name="TextBox 36"/>
            <p:cNvSpPr/>
            <p:nvPr/>
          </p:nvSpPr>
          <p:spPr>
            <a:xfrm>
              <a:off x="0" y="381327"/>
              <a:ext cx="384591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marL="254000" indent="-254000">
                <a:buClr>
                  <a:srgbClr val="2D2C2C"/>
                </a:buClr>
                <a:buSzPct val="120000"/>
                <a:buBlip>
                  <a:blip r:embed="rId4"/>
                </a:buBlip>
                <a:defRPr sz="1500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To define strategy, adopt the Work Programme &amp; appoint the EIC board</a:t>
              </a:r>
            </a:p>
          </p:txBody>
        </p:sp>
        <p:sp>
          <p:nvSpPr>
            <p:cNvPr id="459" name="TextBox 14"/>
            <p:cNvSpPr/>
            <p:nvPr/>
          </p:nvSpPr>
          <p:spPr>
            <a:xfrm>
              <a:off x="57960" y="0"/>
              <a:ext cx="2853401" cy="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European Commission</a:t>
              </a:r>
            </a:p>
          </p:txBody>
        </p:sp>
      </p:grpSp>
      <p:grpSp>
        <p:nvGrpSpPr>
          <p:cNvPr id="463" name="Group"/>
          <p:cNvGrpSpPr/>
          <p:nvPr/>
        </p:nvGrpSpPr>
        <p:grpSpPr>
          <a:xfrm>
            <a:off x="7504260" y="4898568"/>
            <a:ext cx="4341022" cy="717191"/>
            <a:chOff x="0" y="0"/>
            <a:chExt cx="4341020" cy="717189"/>
          </a:xfrm>
        </p:grpSpPr>
        <p:sp>
          <p:nvSpPr>
            <p:cNvPr id="461" name="TextBox 36"/>
            <p:cNvSpPr/>
            <p:nvPr/>
          </p:nvSpPr>
          <p:spPr>
            <a:xfrm>
              <a:off x="0" y="394027"/>
              <a:ext cx="4341020" cy="323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marL="254000" indent="-254000">
                <a:buSzPct val="120000"/>
                <a:buBlip>
                  <a:blip r:embed="rId4"/>
                </a:buBlip>
                <a:defRPr sz="1500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To manage EIC </a:t>
              </a:r>
              <a:r>
                <a:rPr lang="fr-BE"/>
                <a:t>F</a:t>
              </a:r>
              <a:r>
                <a:t>und equity investments</a:t>
              </a:r>
            </a:p>
          </p:txBody>
        </p:sp>
        <p:sp>
          <p:nvSpPr>
            <p:cNvPr id="462" name="TextBox 14"/>
            <p:cNvSpPr/>
            <p:nvPr/>
          </p:nvSpPr>
          <p:spPr>
            <a:xfrm>
              <a:off x="57960" y="0"/>
              <a:ext cx="2364748" cy="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EIB &amp; AIFM</a:t>
              </a:r>
            </a:p>
          </p:txBody>
        </p:sp>
      </p:grpSp>
      <p:grpSp>
        <p:nvGrpSpPr>
          <p:cNvPr id="466" name="Group"/>
          <p:cNvGrpSpPr/>
          <p:nvPr/>
        </p:nvGrpSpPr>
        <p:grpSpPr>
          <a:xfrm>
            <a:off x="7504260" y="3880410"/>
            <a:ext cx="4128694" cy="935324"/>
            <a:chOff x="0" y="0"/>
            <a:chExt cx="4128692" cy="935322"/>
          </a:xfrm>
        </p:grpSpPr>
        <p:sp>
          <p:nvSpPr>
            <p:cNvPr id="464" name="TextBox 36"/>
            <p:cNvSpPr/>
            <p:nvPr/>
          </p:nvSpPr>
          <p:spPr>
            <a:xfrm>
              <a:off x="0" y="381327"/>
              <a:ext cx="4128692" cy="5539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marL="254000" indent="-254000">
                <a:spcBef>
                  <a:spcPts val="600"/>
                </a:spcBef>
                <a:buClr>
                  <a:srgbClr val="2D2C2C"/>
                </a:buClr>
                <a:buSzPct val="120000"/>
                <a:buFont typeface="Arial"/>
                <a:buBlip>
                  <a:blip r:embed="rId4"/>
                </a:buBlip>
                <a:defRPr sz="1500">
                  <a:solidFill>
                    <a:srgbClr val="2D2C2C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Implementation of EIC, hosting EIC </a:t>
              </a:r>
              <a:r>
                <a:rPr lang="fr-BE"/>
                <a:t>P</a:t>
              </a:r>
              <a:r>
                <a:rPr err="1"/>
                <a:t>rogramme</a:t>
              </a:r>
              <a:r>
                <a:t> </a:t>
              </a:r>
              <a:r>
                <a:rPr lang="fr-BE"/>
                <a:t>M</a:t>
              </a:r>
              <a:r>
                <a:rPr err="1"/>
                <a:t>anagers</a:t>
              </a:r>
              <a:endParaRPr/>
            </a:p>
          </p:txBody>
        </p:sp>
        <p:sp>
          <p:nvSpPr>
            <p:cNvPr id="465" name="TextBox 14"/>
            <p:cNvSpPr/>
            <p:nvPr/>
          </p:nvSpPr>
          <p:spPr>
            <a:xfrm>
              <a:off x="57960" y="0"/>
              <a:ext cx="3429448" cy="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EISMEA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" grpId="0" animBg="1" advAuto="0"/>
      <p:bldP spid="460" grpId="0" animBg="1" advAuto="0"/>
      <p:bldP spid="463" grpId="0" animBg="1" advAuto="0"/>
      <p:bldP spid="466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Rectangle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324" y="0"/>
            <a:ext cx="12217400" cy="6863491"/>
          </a:xfrm>
          <a:prstGeom prst="rect">
            <a:avLst/>
          </a:prstGeom>
          <a:solidFill>
            <a:srgbClr val="513687">
              <a:alpha val="2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22" name="Picture 21" descr="A purple diamond in the dark&#10;&#10;AI-generated content may be incorrect.">
            <a:extLst>
              <a:ext uri="{FF2B5EF4-FFF2-40B4-BE49-F238E27FC236}">
                <a16:creationId xmlns:a16="http://schemas.microsoft.com/office/drawing/2014/main" id="{C8107B8B-5C4D-EA68-8C79-5F33740AFE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15" y="1953198"/>
            <a:ext cx="2692330" cy="2692330"/>
          </a:xfrm>
          <a:prstGeom prst="rect">
            <a:avLst/>
          </a:prstGeom>
        </p:spPr>
      </p:pic>
      <p:pic>
        <p:nvPicPr>
          <p:cNvPr id="23" name="Picture 22" descr="A purple diamond in the dark&#10;&#10;AI-generated content may be incorrect.">
            <a:extLst>
              <a:ext uri="{FF2B5EF4-FFF2-40B4-BE49-F238E27FC236}">
                <a16:creationId xmlns:a16="http://schemas.microsoft.com/office/drawing/2014/main" id="{67985270-E9E4-76F5-FB7C-D069FB1244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29" y="430168"/>
            <a:ext cx="2692330" cy="2692330"/>
          </a:xfrm>
          <a:prstGeom prst="rect">
            <a:avLst/>
          </a:prstGeom>
        </p:spPr>
      </p:pic>
      <p:pic>
        <p:nvPicPr>
          <p:cNvPr id="21" name="Picture 20" descr="A purple diamond in the dark&#10;&#10;AI-generated content may be incorrect.">
            <a:extLst>
              <a:ext uri="{FF2B5EF4-FFF2-40B4-BE49-F238E27FC236}">
                <a16:creationId xmlns:a16="http://schemas.microsoft.com/office/drawing/2014/main" id="{201F2A4E-6E47-7D52-BF75-9D1FDFEB1C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713" y="1256755"/>
            <a:ext cx="2692330" cy="2692330"/>
          </a:xfrm>
          <a:prstGeom prst="rect">
            <a:avLst/>
          </a:prstGeom>
        </p:spPr>
      </p:pic>
      <p:pic>
        <p:nvPicPr>
          <p:cNvPr id="24" name="Picture 23" descr="A purple diamond in the dark&#10;&#10;AI-generated content may be incorrect.">
            <a:extLst>
              <a:ext uri="{FF2B5EF4-FFF2-40B4-BE49-F238E27FC236}">
                <a16:creationId xmlns:a16="http://schemas.microsoft.com/office/drawing/2014/main" id="{35DEAFC5-AAD6-12B2-31A7-C2B5D0FF8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523" y="-1379644"/>
            <a:ext cx="3941840" cy="3941840"/>
          </a:xfrm>
          <a:prstGeom prst="rect">
            <a:avLst/>
          </a:prstGeom>
        </p:spPr>
      </p:pic>
      <p:pic>
        <p:nvPicPr>
          <p:cNvPr id="18" name="Picture 17" descr="A purple diamond in the dark&#10;&#10;AI-generated content may be incorrect.">
            <a:extLst>
              <a:ext uri="{FF2B5EF4-FFF2-40B4-BE49-F238E27FC236}">
                <a16:creationId xmlns:a16="http://schemas.microsoft.com/office/drawing/2014/main" id="{37FB4FE1-C38B-4048-19B1-D218A42B3B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438" y="3965352"/>
            <a:ext cx="2692330" cy="2692330"/>
          </a:xfrm>
          <a:prstGeom prst="rect">
            <a:avLst/>
          </a:prstGeom>
        </p:spPr>
      </p:pic>
      <p:sp>
        <p:nvSpPr>
          <p:cNvPr id="469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401118" y="6343143"/>
            <a:ext cx="254102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  <p:pic>
        <p:nvPicPr>
          <p:cNvPr id="470" name="eic-process-road.ai" descr="eic-process-road.a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346" y="1519168"/>
            <a:ext cx="5816873" cy="34993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Picture 19" descr="A purple diamond in the dark&#10;&#10;AI-generated content may be incorrect.">
            <a:extLst>
              <a:ext uri="{FF2B5EF4-FFF2-40B4-BE49-F238E27FC236}">
                <a16:creationId xmlns:a16="http://schemas.microsoft.com/office/drawing/2014/main" id="{020C48F7-AA5E-11AA-94BC-FB902595B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248" y="2816817"/>
            <a:ext cx="2692330" cy="2692330"/>
          </a:xfrm>
          <a:prstGeom prst="rect">
            <a:avLst/>
          </a:prstGeom>
        </p:spPr>
      </p:pic>
      <p:pic>
        <p:nvPicPr>
          <p:cNvPr id="471" name="Image" descr="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223" y="4731418"/>
            <a:ext cx="381001" cy="37977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Image" descr="Imag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4745" y="256256"/>
            <a:ext cx="1270001" cy="1366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73" name="Image" descr="Imag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251" y="598668"/>
            <a:ext cx="454190" cy="64763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77" name="Group"/>
          <p:cNvGrpSpPr/>
          <p:nvPr/>
        </p:nvGrpSpPr>
        <p:grpSpPr>
          <a:xfrm>
            <a:off x="532199" y="1497588"/>
            <a:ext cx="3746600" cy="759535"/>
            <a:chOff x="0" y="0"/>
            <a:chExt cx="3746599" cy="759533"/>
          </a:xfrm>
        </p:grpSpPr>
        <p:pic>
          <p:nvPicPr>
            <p:cNvPr id="474" name="Image" descr="Image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62000" cy="75953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75" name="TextBox 72"/>
            <p:cNvSpPr txBox="1"/>
            <p:nvPr/>
          </p:nvSpPr>
          <p:spPr>
            <a:xfrm>
              <a:off x="899268" y="124719"/>
              <a:ext cx="2141538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200">
                  <a:solidFill>
                    <a:srgbClr val="BE443E"/>
                  </a:solidFill>
                </a:defRPr>
              </a:lvl1pPr>
            </a:lstStyle>
            <a:p>
              <a:r>
                <a:t>SEAL OF EXCELLENCE</a:t>
              </a:r>
            </a:p>
          </p:txBody>
        </p:sp>
        <p:sp>
          <p:nvSpPr>
            <p:cNvPr id="476" name="TextBox 72"/>
            <p:cNvSpPr txBox="1"/>
            <p:nvPr/>
          </p:nvSpPr>
          <p:spPr>
            <a:xfrm>
              <a:off x="899268" y="352872"/>
              <a:ext cx="2847331" cy="2769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lvl1pPr>
            </a:lstStyle>
            <a:p>
              <a:r>
                <a:rPr sz="1200" dirty="0"/>
                <a:t>Fast track to other funding</a:t>
              </a:r>
            </a:p>
          </p:txBody>
        </p:sp>
      </p:grpSp>
      <p:pic>
        <p:nvPicPr>
          <p:cNvPr id="478" name="Image" descr="Image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853" y="4788973"/>
            <a:ext cx="856532" cy="126782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86" name="Group"/>
          <p:cNvGrpSpPr/>
          <p:nvPr/>
        </p:nvGrpSpPr>
        <p:grpSpPr>
          <a:xfrm>
            <a:off x="6898185" y="5199853"/>
            <a:ext cx="4561462" cy="912137"/>
            <a:chOff x="0" y="-1"/>
            <a:chExt cx="4561461" cy="912135"/>
          </a:xfrm>
        </p:grpSpPr>
        <p:sp>
          <p:nvSpPr>
            <p:cNvPr id="481" name="TextBox 72"/>
            <p:cNvSpPr txBox="1"/>
            <p:nvPr/>
          </p:nvSpPr>
          <p:spPr>
            <a:xfrm>
              <a:off x="0" y="-1"/>
              <a:ext cx="2242206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56358C"/>
                  </a:solidFill>
                </a:defRPr>
              </a:lvl1pPr>
            </a:lstStyle>
            <a:p>
              <a:r>
                <a:rPr lang="en-IE" dirty="0"/>
                <a:t>E</a:t>
              </a:r>
              <a:r>
                <a:rPr dirty="0"/>
                <a:t>IC PATHFINDER</a:t>
              </a:r>
            </a:p>
          </p:txBody>
        </p:sp>
        <p:sp>
          <p:nvSpPr>
            <p:cNvPr id="482" name="TextBox 72"/>
            <p:cNvSpPr txBox="1"/>
            <p:nvPr/>
          </p:nvSpPr>
          <p:spPr>
            <a:xfrm>
              <a:off x="152400" y="265806"/>
              <a:ext cx="4409061" cy="6463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For consortia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Grants up to </a:t>
              </a:r>
              <a:r>
                <a:rPr sz="1200" dirty="0">
                  <a:solidFill>
                    <a:srgbClr val="E0252F"/>
                  </a:solidFill>
                </a:rPr>
                <a:t>€4 million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To research technology</a:t>
              </a:r>
              <a:r>
                <a:rPr lang="en-IE" sz="1200" dirty="0"/>
                <a:t> </a:t>
              </a:r>
              <a:r>
                <a:rPr sz="1200" dirty="0"/>
                <a:t>breakthroughs (TRL 1-4)</a:t>
              </a:r>
            </a:p>
          </p:txBody>
        </p:sp>
      </p:grpSp>
      <p:pic>
        <p:nvPicPr>
          <p:cNvPr id="487" name="Image" descr="Image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1769" y="2618984"/>
            <a:ext cx="856531" cy="12678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8" name="Image" descr="Image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8340" y="5335527"/>
            <a:ext cx="508001" cy="89927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DBECC4A7-386F-3D0F-597E-96BECCFB8B3D}"/>
              </a:ext>
            </a:extLst>
          </p:cNvPr>
          <p:cNvGrpSpPr/>
          <p:nvPr/>
        </p:nvGrpSpPr>
        <p:grpSpPr>
          <a:xfrm>
            <a:off x="1267186" y="3119618"/>
            <a:ext cx="3761795" cy="1134901"/>
            <a:chOff x="896761" y="2737547"/>
            <a:chExt cx="3761795" cy="1134901"/>
          </a:xfrm>
        </p:grpSpPr>
        <p:pic>
          <p:nvPicPr>
            <p:cNvPr id="493" name="Image" descr="Image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714" y="3509448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89" name="TextBox 72"/>
            <p:cNvSpPr txBox="1"/>
            <p:nvPr/>
          </p:nvSpPr>
          <p:spPr>
            <a:xfrm>
              <a:off x="896761" y="2737547"/>
              <a:ext cx="2169877" cy="3200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56358C"/>
                  </a:solidFill>
                </a:defRPr>
              </a:lvl1pPr>
            </a:lstStyle>
            <a:p>
              <a:r>
                <a:rPr dirty="0"/>
                <a:t>EIC ACCELERATOR</a:t>
              </a:r>
            </a:p>
          </p:txBody>
        </p:sp>
        <p:sp>
          <p:nvSpPr>
            <p:cNvPr id="490" name="TextBox 72"/>
            <p:cNvSpPr txBox="1"/>
            <p:nvPr/>
          </p:nvSpPr>
          <p:spPr>
            <a:xfrm>
              <a:off x="1036460" y="3041453"/>
              <a:ext cx="3622096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For single companies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Grants up to </a:t>
              </a:r>
              <a:r>
                <a:rPr sz="1200" dirty="0">
                  <a:solidFill>
                    <a:srgbClr val="E0252F"/>
                  </a:solidFill>
                </a:rPr>
                <a:t>€2.5 million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Equity up to </a:t>
              </a:r>
              <a:r>
                <a:rPr sz="1200" dirty="0">
                  <a:solidFill>
                    <a:srgbClr val="E0252F"/>
                  </a:solidFill>
                </a:rPr>
                <a:t>€1</a:t>
              </a:r>
              <a:r>
                <a:rPr lang="fr-BE" sz="1200" dirty="0">
                  <a:solidFill>
                    <a:srgbClr val="E0252F"/>
                  </a:solidFill>
                </a:rPr>
                <a:t>0</a:t>
              </a:r>
              <a:r>
                <a:rPr sz="1200" dirty="0">
                  <a:solidFill>
                    <a:srgbClr val="E0252F"/>
                  </a:solidFill>
                </a:rPr>
                <a:t> million</a:t>
              </a:r>
              <a:endParaRPr sz="1200" dirty="0"/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To enter the market &amp;</a:t>
              </a:r>
              <a:r>
                <a:rPr lang="en-IE" sz="1200" dirty="0"/>
                <a:t> </a:t>
              </a:r>
              <a:r>
                <a:rPr sz="1200" dirty="0"/>
                <a:t>scale-up (TRL 6-9)</a:t>
              </a:r>
            </a:p>
          </p:txBody>
        </p:sp>
        <p:pic>
          <p:nvPicPr>
            <p:cNvPr id="491" name="Image" descr="Image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714" y="3147834"/>
              <a:ext cx="76335" cy="76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92" name="Image" descr="Image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714" y="3331271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94" name="Image" descr="Image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714" y="3700932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96" name="Image" descr="Imag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7255" y="3491160"/>
            <a:ext cx="856532" cy="12678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7" name="Image" descr="Image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552" y="6071301"/>
            <a:ext cx="1270001" cy="59618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720423A-4CD6-B91A-DE8A-582D12E889EC}"/>
              </a:ext>
            </a:extLst>
          </p:cNvPr>
          <p:cNvGrpSpPr/>
          <p:nvPr/>
        </p:nvGrpSpPr>
        <p:grpSpPr>
          <a:xfrm>
            <a:off x="9535061" y="3594532"/>
            <a:ext cx="2402249" cy="1087881"/>
            <a:chOff x="9510693" y="3270826"/>
            <a:chExt cx="2312397" cy="1087881"/>
          </a:xfrm>
        </p:grpSpPr>
        <p:sp>
          <p:nvSpPr>
            <p:cNvPr id="498" name="TextBox 72"/>
            <p:cNvSpPr txBox="1"/>
            <p:nvPr/>
          </p:nvSpPr>
          <p:spPr>
            <a:xfrm>
              <a:off x="9510693" y="3270826"/>
              <a:ext cx="1994210" cy="3200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56358C"/>
                  </a:solidFill>
                </a:defRPr>
              </a:lvl1pPr>
            </a:lstStyle>
            <a:p>
              <a:r>
                <a:t>EIC TRANSITION</a:t>
              </a:r>
            </a:p>
          </p:txBody>
        </p:sp>
        <p:sp>
          <p:nvSpPr>
            <p:cNvPr id="499" name="TextBox 72"/>
            <p:cNvSpPr txBox="1"/>
            <p:nvPr/>
          </p:nvSpPr>
          <p:spPr>
            <a:xfrm>
              <a:off x="9688492" y="3527712"/>
              <a:ext cx="2134598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For consortia &amp;</a:t>
              </a:r>
              <a:r>
                <a:rPr lang="en-IE" sz="1200" dirty="0"/>
                <a:t> </a:t>
              </a:r>
              <a:r>
                <a:rPr sz="1200" dirty="0"/>
                <a:t>single</a:t>
              </a:r>
              <a:r>
                <a:rPr lang="en-IE" sz="1200" dirty="0"/>
                <a:t> </a:t>
              </a:r>
              <a:r>
                <a:rPr sz="1200" dirty="0"/>
                <a:t>companies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Grants up to</a:t>
              </a:r>
              <a:r>
                <a:rPr lang="en-IE" sz="1200" dirty="0"/>
                <a:t> </a:t>
              </a:r>
              <a:r>
                <a:rPr sz="1200" dirty="0">
                  <a:solidFill>
                    <a:srgbClr val="E0252F"/>
                  </a:solidFill>
                </a:rPr>
                <a:t>€2.5 million</a:t>
              </a:r>
              <a:endParaRPr lang="en-IE" sz="1200" dirty="0"/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fr-BE" sz="1200" dirty="0"/>
                <a:t>To </a:t>
              </a:r>
              <a:r>
                <a:rPr lang="fr-BE" sz="1200" dirty="0" err="1"/>
                <a:t>develop</a:t>
              </a:r>
              <a:r>
                <a:rPr lang="fr-BE" sz="1200" dirty="0"/>
                <a:t> </a:t>
              </a:r>
              <a:r>
                <a:rPr sz="1200" dirty="0"/>
                <a:t>business cases</a:t>
              </a:r>
              <a:endParaRPr lang="en-IE" sz="1200" dirty="0"/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(TRL 4-6)</a:t>
              </a:r>
              <a:endParaRPr lang="en-IE" sz="1200" dirty="0"/>
            </a:p>
          </p:txBody>
        </p:sp>
      </p:grpSp>
      <p:pic>
        <p:nvPicPr>
          <p:cNvPr id="504" name="Image" descr="Image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3910" y="1807681"/>
            <a:ext cx="1270001" cy="664254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Image" descr="Image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8357" y="1080087"/>
            <a:ext cx="856532" cy="1267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6" name="Image" descr="Image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0000">
            <a:off x="5011698" y="2291790"/>
            <a:ext cx="1728122" cy="1182234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Image" descr="Image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4895" y="914948"/>
            <a:ext cx="648186" cy="64789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14" name="Group"/>
          <p:cNvGrpSpPr/>
          <p:nvPr/>
        </p:nvGrpSpPr>
        <p:grpSpPr>
          <a:xfrm>
            <a:off x="6958573" y="77258"/>
            <a:ext cx="2837780" cy="1488106"/>
            <a:chOff x="-80364" y="-142461"/>
            <a:chExt cx="2837779" cy="1488104"/>
          </a:xfrm>
        </p:grpSpPr>
        <p:sp>
          <p:nvSpPr>
            <p:cNvPr id="508" name="TextBox 72"/>
            <p:cNvSpPr txBox="1"/>
            <p:nvPr/>
          </p:nvSpPr>
          <p:spPr>
            <a:xfrm>
              <a:off x="-80364" y="-142461"/>
              <a:ext cx="2249842" cy="5232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1400">
                  <a:solidFill>
                    <a:srgbClr val="56358C"/>
                  </a:solidFill>
                </a:defRPr>
              </a:pPr>
              <a:r>
                <a:rPr lang="en-IE" dirty="0"/>
                <a:t>EIC BUSINESS </a:t>
              </a:r>
            </a:p>
            <a:p>
              <a:pPr>
                <a:defRPr sz="1400">
                  <a:solidFill>
                    <a:srgbClr val="56358C"/>
                  </a:solidFill>
                </a:defRPr>
              </a:pPr>
              <a:r>
                <a:rPr lang="en-IE" dirty="0"/>
                <a:t>ACCELERATION SERVICES</a:t>
              </a:r>
            </a:p>
          </p:txBody>
        </p:sp>
        <p:sp>
          <p:nvSpPr>
            <p:cNvPr id="509" name="TextBox 72"/>
            <p:cNvSpPr txBox="1"/>
            <p:nvPr/>
          </p:nvSpPr>
          <p:spPr>
            <a:xfrm>
              <a:off x="104305" y="514649"/>
              <a:ext cx="2653110" cy="8309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Mentors, coaches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Global partners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Innovation ecosystems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EIC Community Platform</a:t>
              </a:r>
            </a:p>
          </p:txBody>
        </p:sp>
      </p:grpSp>
      <p:grpSp>
        <p:nvGrpSpPr>
          <p:cNvPr id="524" name="Group"/>
          <p:cNvGrpSpPr/>
          <p:nvPr/>
        </p:nvGrpSpPr>
        <p:grpSpPr>
          <a:xfrm>
            <a:off x="527276" y="521621"/>
            <a:ext cx="3262738" cy="791408"/>
            <a:chOff x="-748776" y="-52883"/>
            <a:chExt cx="3262736" cy="791407"/>
          </a:xfrm>
        </p:grpSpPr>
        <p:pic>
          <p:nvPicPr>
            <p:cNvPr id="515" name="Image" descr="Image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748776" y="-21012"/>
              <a:ext cx="762001" cy="7595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16" name="TextBox 72"/>
            <p:cNvSpPr txBox="1"/>
            <p:nvPr/>
          </p:nvSpPr>
          <p:spPr>
            <a:xfrm>
              <a:off x="286513" y="-52883"/>
              <a:ext cx="1709704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r">
                <a:defRPr sz="1200">
                  <a:solidFill>
                    <a:srgbClr val="BE443E"/>
                  </a:solidFill>
                </a:defRPr>
              </a:lvl1pPr>
            </a:lstStyle>
            <a:p>
              <a:pPr algn="l"/>
              <a:r>
                <a:rPr dirty="0"/>
                <a:t>EIC PRIZES</a:t>
              </a:r>
            </a:p>
          </p:txBody>
        </p:sp>
        <p:sp>
          <p:nvSpPr>
            <p:cNvPr id="517" name="TextBox 72"/>
            <p:cNvSpPr txBox="1"/>
            <p:nvPr/>
          </p:nvSpPr>
          <p:spPr>
            <a:xfrm>
              <a:off x="274704" y="184773"/>
              <a:ext cx="2239256" cy="3915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57200">
                <a:lnSpc>
                  <a:spcPct val="80000"/>
                </a:lnSpc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Women innovators</a:t>
              </a:r>
            </a:p>
            <a:p>
              <a:pPr defTabSz="457200">
                <a:lnSpc>
                  <a:spcPct val="80000"/>
                </a:lnSpc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sz="1200" dirty="0"/>
                <a:t>Capital of innovation</a:t>
              </a:r>
            </a:p>
          </p:txBody>
        </p:sp>
      </p:grpSp>
      <p:pic>
        <p:nvPicPr>
          <p:cNvPr id="525" name="EIC square.ai" descr="EIC square.ai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79" name="Image" descr="Image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2440" y="4895919"/>
            <a:ext cx="915170" cy="787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0" name="Image" descr="Image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7144" y="5008867"/>
            <a:ext cx="549102" cy="87449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 descr="A red and white pin with a person holding a flag&#10;&#10;Description automatically generated">
            <a:extLst>
              <a:ext uri="{FF2B5EF4-FFF2-40B4-BE49-F238E27FC236}">
                <a16:creationId xmlns:a16="http://schemas.microsoft.com/office/drawing/2014/main" id="{1879D54E-D3C9-8DA0-1DE2-DC81DD2D4D3A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430" y="4138400"/>
            <a:ext cx="2136057" cy="2621827"/>
          </a:xfrm>
          <a:prstGeom prst="rect">
            <a:avLst/>
          </a:prstGeom>
        </p:spPr>
      </p:pic>
      <p:grpSp>
        <p:nvGrpSpPr>
          <p:cNvPr id="8" name="Group">
            <a:extLst>
              <a:ext uri="{FF2B5EF4-FFF2-40B4-BE49-F238E27FC236}">
                <a16:creationId xmlns:a16="http://schemas.microsoft.com/office/drawing/2014/main" id="{906F8C0A-F749-D19D-B8F5-720235025829}"/>
              </a:ext>
            </a:extLst>
          </p:cNvPr>
          <p:cNvGrpSpPr/>
          <p:nvPr/>
        </p:nvGrpSpPr>
        <p:grpSpPr>
          <a:xfrm>
            <a:off x="2401037" y="5320038"/>
            <a:ext cx="2997045" cy="1281469"/>
            <a:chOff x="0" y="-1"/>
            <a:chExt cx="2997044" cy="1281467"/>
          </a:xfrm>
        </p:grpSpPr>
        <p:sp>
          <p:nvSpPr>
            <p:cNvPr id="9" name="TextBox 72">
              <a:extLst>
                <a:ext uri="{FF2B5EF4-FFF2-40B4-BE49-F238E27FC236}">
                  <a16:creationId xmlns:a16="http://schemas.microsoft.com/office/drawing/2014/main" id="{2EA2A132-18E5-BF0B-3128-6473BD5DD475}"/>
                </a:ext>
              </a:extLst>
            </p:cNvPr>
            <p:cNvSpPr txBox="1"/>
            <p:nvPr/>
          </p:nvSpPr>
          <p:spPr>
            <a:xfrm>
              <a:off x="0" y="-1"/>
              <a:ext cx="299704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56358C"/>
                  </a:solidFill>
                </a:defRPr>
              </a:lvl1pPr>
            </a:lstStyle>
            <a:p>
              <a:r>
                <a:rPr lang="en-IE" dirty="0"/>
                <a:t>E</a:t>
              </a:r>
              <a:r>
                <a:rPr dirty="0"/>
                <a:t>IC PR</a:t>
              </a:r>
              <a:r>
                <a:rPr lang="en-IE" dirty="0"/>
                <a:t>OGRAMME MANAGERS</a:t>
              </a:r>
              <a:endParaRPr dirty="0"/>
            </a:p>
          </p:txBody>
        </p:sp>
        <p:sp>
          <p:nvSpPr>
            <p:cNvPr id="10" name="TextBox 72">
              <a:extLst>
                <a:ext uri="{FF2B5EF4-FFF2-40B4-BE49-F238E27FC236}">
                  <a16:creationId xmlns:a16="http://schemas.microsoft.com/office/drawing/2014/main" id="{208E68AB-927F-1F31-E04B-9D933B608D1C}"/>
                </a:ext>
              </a:extLst>
            </p:cNvPr>
            <p:cNvSpPr txBox="1"/>
            <p:nvPr/>
          </p:nvSpPr>
          <p:spPr>
            <a:xfrm>
              <a:off x="152400" y="265806"/>
              <a:ext cx="2546083" cy="10156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US" sz="1200" dirty="0"/>
                <a:t>In-house leading experts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US" sz="1200" dirty="0"/>
                <a:t>Identifying potential challenges in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US" sz="1200" dirty="0">
                  <a:solidFill>
                    <a:srgbClr val="E0252F"/>
                  </a:solidFill>
                </a:rPr>
                <a:t>emerging deep tech areas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IE" sz="1200" dirty="0"/>
                <a:t>Pro-actively managing EIC Pathfinder,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IE" sz="1200" dirty="0"/>
                <a:t>Transition and Accelerator portfolios</a:t>
              </a:r>
              <a:endParaRPr sz="1200" dirty="0"/>
            </a:p>
          </p:txBody>
        </p:sp>
      </p:grpSp>
      <p:grpSp>
        <p:nvGrpSpPr>
          <p:cNvPr id="5" name="Group">
            <a:extLst>
              <a:ext uri="{FF2B5EF4-FFF2-40B4-BE49-F238E27FC236}">
                <a16:creationId xmlns:a16="http://schemas.microsoft.com/office/drawing/2014/main" id="{99E0DB7D-04C9-DD9D-9111-198A56079CAD}"/>
              </a:ext>
            </a:extLst>
          </p:cNvPr>
          <p:cNvGrpSpPr/>
          <p:nvPr/>
        </p:nvGrpSpPr>
        <p:grpSpPr>
          <a:xfrm>
            <a:off x="8957454" y="1964896"/>
            <a:ext cx="3879539" cy="1144563"/>
            <a:chOff x="-1" y="0"/>
            <a:chExt cx="3879538" cy="1144561"/>
          </a:xfrm>
        </p:grpSpPr>
        <p:sp>
          <p:nvSpPr>
            <p:cNvPr id="6" name="TextBox 72">
              <a:extLst>
                <a:ext uri="{FF2B5EF4-FFF2-40B4-BE49-F238E27FC236}">
                  <a16:creationId xmlns:a16="http://schemas.microsoft.com/office/drawing/2014/main" id="{3D94FFCF-0E65-1466-C0A1-AC1EC2F5803E}"/>
                </a:ext>
              </a:extLst>
            </p:cNvPr>
            <p:cNvSpPr txBox="1"/>
            <p:nvPr/>
          </p:nvSpPr>
          <p:spPr>
            <a:xfrm>
              <a:off x="-1" y="0"/>
              <a:ext cx="3669916" cy="7386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1400">
                  <a:solidFill>
                    <a:srgbClr val="56358C"/>
                  </a:solidFill>
                </a:defRPr>
              </a:pPr>
              <a:r>
                <a:rPr lang="fr-BE" dirty="0"/>
                <a:t>EIC STEP</a:t>
              </a:r>
            </a:p>
            <a:p>
              <a:pPr>
                <a:defRPr sz="1400">
                  <a:solidFill>
                    <a:srgbClr val="56358C"/>
                  </a:solidFill>
                </a:defRPr>
              </a:pPr>
              <a:r>
                <a:rPr lang="en-IE" sz="1400" i="1" dirty="0"/>
                <a:t>Strategic Technologies</a:t>
              </a:r>
            </a:p>
            <a:p>
              <a:pPr>
                <a:defRPr sz="1400">
                  <a:solidFill>
                    <a:srgbClr val="56358C"/>
                  </a:solidFill>
                </a:defRPr>
              </a:pPr>
              <a:r>
                <a:rPr lang="en-IE" sz="1400" i="1" dirty="0"/>
                <a:t>for Europe Platform</a:t>
              </a:r>
              <a:r>
                <a:rPr lang="en-IE" sz="1000" i="1" dirty="0"/>
                <a:t> </a:t>
              </a:r>
              <a:endParaRPr sz="1000" dirty="0"/>
            </a:p>
          </p:txBody>
        </p:sp>
        <p:sp>
          <p:nvSpPr>
            <p:cNvPr id="7" name="TextBox 72">
              <a:extLst>
                <a:ext uri="{FF2B5EF4-FFF2-40B4-BE49-F238E27FC236}">
                  <a16:creationId xmlns:a16="http://schemas.microsoft.com/office/drawing/2014/main" id="{DDB53651-4828-146C-E563-56324E2005BE}"/>
                </a:ext>
              </a:extLst>
            </p:cNvPr>
            <p:cNvSpPr txBox="1"/>
            <p:nvPr/>
          </p:nvSpPr>
          <p:spPr>
            <a:xfrm>
              <a:off x="152400" y="682899"/>
              <a:ext cx="3727137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US" sz="1200" dirty="0"/>
                <a:t>Co-investments up to </a:t>
              </a:r>
              <a:r>
                <a:rPr lang="en-US" sz="1200" dirty="0">
                  <a:solidFill>
                    <a:srgbClr val="E0252F"/>
                  </a:solidFill>
                  <a:latin typeface="Averta PE Semibold"/>
                </a:rPr>
                <a:t>€30 million</a:t>
              </a:r>
              <a:endParaRPr lang="en-US" sz="1200" dirty="0"/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IE" sz="1200" dirty="0"/>
                <a:t>Digital, deep tech, biotech, clean tech</a:t>
              </a:r>
              <a:endParaRPr sz="1200" dirty="0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0C0D8279-0A90-7C84-5ACD-A0217DA0AE3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877" y="1952266"/>
            <a:ext cx="819904" cy="1213447"/>
          </a:xfrm>
          <a:prstGeom prst="rect">
            <a:avLst/>
          </a:prstGeom>
        </p:spPr>
      </p:pic>
      <p:pic>
        <p:nvPicPr>
          <p:cNvPr id="25" name="Picture 24" descr="A purple diamond in the dark&#10;&#10;AI-generated content may be incorrect.">
            <a:extLst>
              <a:ext uri="{FF2B5EF4-FFF2-40B4-BE49-F238E27FC236}">
                <a16:creationId xmlns:a16="http://schemas.microsoft.com/office/drawing/2014/main" id="{A89CC40C-2DEF-EF28-B20E-00B2E3E312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704" y="2220363"/>
            <a:ext cx="2692330" cy="2692330"/>
          </a:xfrm>
          <a:prstGeom prst="rect">
            <a:avLst/>
          </a:prstGeom>
        </p:spPr>
      </p:pic>
      <p:pic>
        <p:nvPicPr>
          <p:cNvPr id="27" name="Picture 26" descr="A red and white pin with a graph and arrow&#10;&#10;AI-generated content may be incorrect.">
            <a:extLst>
              <a:ext uri="{FF2B5EF4-FFF2-40B4-BE49-F238E27FC236}">
                <a16:creationId xmlns:a16="http://schemas.microsoft.com/office/drawing/2014/main" id="{3F70CD71-C03A-7FDA-FD9C-CCA8411B0D4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71" y="2403377"/>
            <a:ext cx="2464241" cy="2464241"/>
          </a:xfrm>
          <a:prstGeom prst="rect">
            <a:avLst/>
          </a:prstGeom>
        </p:spPr>
      </p:pic>
      <p:grpSp>
        <p:nvGrpSpPr>
          <p:cNvPr id="28" name="Group">
            <a:extLst>
              <a:ext uri="{FF2B5EF4-FFF2-40B4-BE49-F238E27FC236}">
                <a16:creationId xmlns:a16="http://schemas.microsoft.com/office/drawing/2014/main" id="{3946B3E3-0CBC-679A-EA75-A00DEC17397F}"/>
              </a:ext>
            </a:extLst>
          </p:cNvPr>
          <p:cNvGrpSpPr/>
          <p:nvPr/>
        </p:nvGrpSpPr>
        <p:grpSpPr>
          <a:xfrm>
            <a:off x="4901035" y="3962573"/>
            <a:ext cx="2790079" cy="847082"/>
            <a:chOff x="0" y="65054"/>
            <a:chExt cx="2790078" cy="847080"/>
          </a:xfrm>
        </p:grpSpPr>
        <p:sp>
          <p:nvSpPr>
            <p:cNvPr id="29" name="TextBox 72">
              <a:extLst>
                <a:ext uri="{FF2B5EF4-FFF2-40B4-BE49-F238E27FC236}">
                  <a16:creationId xmlns:a16="http://schemas.microsoft.com/office/drawing/2014/main" id="{032A10F7-BC8B-E525-8529-8F3327368459}"/>
                </a:ext>
              </a:extLst>
            </p:cNvPr>
            <p:cNvSpPr txBox="1"/>
            <p:nvPr/>
          </p:nvSpPr>
          <p:spPr>
            <a:xfrm>
              <a:off x="0" y="65054"/>
              <a:ext cx="2242206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>
                  <a:solidFill>
                    <a:srgbClr val="56358C"/>
                  </a:solidFill>
                </a:defRPr>
              </a:lvl1pPr>
            </a:lstStyle>
            <a:p>
              <a:r>
                <a:rPr lang="en-IE" dirty="0"/>
                <a:t>E</a:t>
              </a:r>
              <a:r>
                <a:rPr dirty="0"/>
                <a:t>IC </a:t>
              </a:r>
              <a:r>
                <a:rPr lang="en-IE" dirty="0"/>
                <a:t>PRE-ACCELERATOR</a:t>
              </a:r>
              <a:endParaRPr dirty="0"/>
            </a:p>
          </p:txBody>
        </p:sp>
        <p:sp>
          <p:nvSpPr>
            <p:cNvPr id="30" name="TextBox 72">
              <a:extLst>
                <a:ext uri="{FF2B5EF4-FFF2-40B4-BE49-F238E27FC236}">
                  <a16:creationId xmlns:a16="http://schemas.microsoft.com/office/drawing/2014/main" id="{81A54073-B506-9C39-526A-E5C1D3310E76}"/>
                </a:ext>
              </a:extLst>
            </p:cNvPr>
            <p:cNvSpPr txBox="1"/>
            <p:nvPr/>
          </p:nvSpPr>
          <p:spPr>
            <a:xfrm>
              <a:off x="152400" y="265806"/>
              <a:ext cx="2637678" cy="6463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US" sz="1200" dirty="0"/>
                <a:t>For companies from widening countries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IE" sz="1200" dirty="0"/>
                <a:t>Grants between </a:t>
              </a:r>
              <a:r>
                <a:rPr sz="1200" dirty="0">
                  <a:solidFill>
                    <a:srgbClr val="E0252F"/>
                  </a:solidFill>
                </a:rPr>
                <a:t>€</a:t>
              </a:r>
              <a:r>
                <a:rPr lang="en-IE" sz="1200" dirty="0">
                  <a:solidFill>
                    <a:srgbClr val="E0252F"/>
                  </a:solidFill>
                </a:rPr>
                <a:t>300k - €500k </a:t>
              </a:r>
            </a:p>
            <a:p>
              <a:pPr defTabSz="457200">
                <a:defRPr sz="1400">
                  <a:latin typeface="Averta PE Semibold"/>
                  <a:ea typeface="Averta PE Semibold"/>
                  <a:cs typeface="Averta PE Semibold"/>
                  <a:sym typeface="Averta PE Semibold"/>
                </a:defRPr>
              </a:pPr>
              <a:r>
                <a:rPr lang="en-IE" sz="1200" dirty="0"/>
                <a:t>To boost deep-tech startup readiness</a:t>
              </a:r>
              <a:endParaRPr lang="en-US" sz="1200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888A57F-5779-148D-9887-BCDA421BB0CA}"/>
              </a:ext>
            </a:extLst>
          </p:cNvPr>
          <p:cNvGrpSpPr/>
          <p:nvPr/>
        </p:nvGrpSpPr>
        <p:grpSpPr>
          <a:xfrm>
            <a:off x="6946906" y="5570092"/>
            <a:ext cx="76335" cy="445747"/>
            <a:chOff x="7028488" y="5380525"/>
            <a:chExt cx="76335" cy="445747"/>
          </a:xfrm>
        </p:grpSpPr>
        <p:pic>
          <p:nvPicPr>
            <p:cNvPr id="35" name="Image" descr="Image">
              <a:extLst>
                <a:ext uri="{FF2B5EF4-FFF2-40B4-BE49-F238E27FC236}">
                  <a16:creationId xmlns:a16="http://schemas.microsoft.com/office/drawing/2014/main" id="{E2EA52E9-0FFC-9037-0B28-969C6EAD9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558702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" name="Image" descr="Image">
              <a:extLst>
                <a:ext uri="{FF2B5EF4-FFF2-40B4-BE49-F238E27FC236}">
                  <a16:creationId xmlns:a16="http://schemas.microsoft.com/office/drawing/2014/main" id="{E3C7E280-D2B0-1841-AB85-A6887546C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380525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" name="Image" descr="Image">
              <a:extLst>
                <a:ext uri="{FF2B5EF4-FFF2-40B4-BE49-F238E27FC236}">
                  <a16:creationId xmlns:a16="http://schemas.microsoft.com/office/drawing/2014/main" id="{310829D3-91FE-9644-E828-E5120B855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750186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32BB24F-6538-83C4-B4C7-5ED4DE1389F6}"/>
              </a:ext>
            </a:extLst>
          </p:cNvPr>
          <p:cNvGrpSpPr/>
          <p:nvPr/>
        </p:nvGrpSpPr>
        <p:grpSpPr>
          <a:xfrm>
            <a:off x="4948705" y="4262926"/>
            <a:ext cx="76335" cy="445747"/>
            <a:chOff x="7028488" y="5380525"/>
            <a:chExt cx="76335" cy="445747"/>
          </a:xfrm>
        </p:grpSpPr>
        <p:pic>
          <p:nvPicPr>
            <p:cNvPr id="41" name="Image" descr="Image">
              <a:extLst>
                <a:ext uri="{FF2B5EF4-FFF2-40B4-BE49-F238E27FC236}">
                  <a16:creationId xmlns:a16="http://schemas.microsoft.com/office/drawing/2014/main" id="{8293F160-41E9-1318-BCB4-4BCA9D0D5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558702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" name="Image" descr="Image">
              <a:extLst>
                <a:ext uri="{FF2B5EF4-FFF2-40B4-BE49-F238E27FC236}">
                  <a16:creationId xmlns:a16="http://schemas.microsoft.com/office/drawing/2014/main" id="{428D84C9-6919-0B9D-8321-F700D55E8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380525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" name="Image" descr="Image">
              <a:extLst>
                <a:ext uri="{FF2B5EF4-FFF2-40B4-BE49-F238E27FC236}">
                  <a16:creationId xmlns:a16="http://schemas.microsoft.com/office/drawing/2014/main" id="{27ABF8EB-F698-7FDA-D335-7EC7A389A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750186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CEA1929-39AD-5623-2B03-DE8C38462E3E}"/>
              </a:ext>
            </a:extLst>
          </p:cNvPr>
          <p:cNvGrpSpPr/>
          <p:nvPr/>
        </p:nvGrpSpPr>
        <p:grpSpPr>
          <a:xfrm>
            <a:off x="9589455" y="3959682"/>
            <a:ext cx="76335" cy="445747"/>
            <a:chOff x="7028488" y="5380525"/>
            <a:chExt cx="76335" cy="445747"/>
          </a:xfrm>
        </p:grpSpPr>
        <p:pic>
          <p:nvPicPr>
            <p:cNvPr id="45" name="Image" descr="Image">
              <a:extLst>
                <a:ext uri="{FF2B5EF4-FFF2-40B4-BE49-F238E27FC236}">
                  <a16:creationId xmlns:a16="http://schemas.microsoft.com/office/drawing/2014/main" id="{830631B2-EEC4-ED12-AF9A-2C22D0971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558702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" name="Image" descr="Image">
              <a:extLst>
                <a:ext uri="{FF2B5EF4-FFF2-40B4-BE49-F238E27FC236}">
                  <a16:creationId xmlns:a16="http://schemas.microsoft.com/office/drawing/2014/main" id="{C83EF5A9-2D97-5B3A-C944-63C0CDF47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380525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" name="Image" descr="Image">
              <a:extLst>
                <a:ext uri="{FF2B5EF4-FFF2-40B4-BE49-F238E27FC236}">
                  <a16:creationId xmlns:a16="http://schemas.microsoft.com/office/drawing/2014/main" id="{C21E8354-5ED1-613C-1CC1-0314D5B6C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750186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88A96EF-4B73-7481-E2F1-94167F74CBD4}"/>
              </a:ext>
            </a:extLst>
          </p:cNvPr>
          <p:cNvGrpSpPr/>
          <p:nvPr/>
        </p:nvGrpSpPr>
        <p:grpSpPr>
          <a:xfrm>
            <a:off x="9005838" y="2749279"/>
            <a:ext cx="76335" cy="254263"/>
            <a:chOff x="7028488" y="5380525"/>
            <a:chExt cx="76335" cy="254263"/>
          </a:xfrm>
        </p:grpSpPr>
        <p:pic>
          <p:nvPicPr>
            <p:cNvPr id="49" name="Image" descr="Image">
              <a:extLst>
                <a:ext uri="{FF2B5EF4-FFF2-40B4-BE49-F238E27FC236}">
                  <a16:creationId xmlns:a16="http://schemas.microsoft.com/office/drawing/2014/main" id="{015B0579-3AB0-0BFA-30AF-E63E39CB7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558702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0" name="Image" descr="Image">
              <a:extLst>
                <a:ext uri="{FF2B5EF4-FFF2-40B4-BE49-F238E27FC236}">
                  <a16:creationId xmlns:a16="http://schemas.microsoft.com/office/drawing/2014/main" id="{C8409859-DE6A-6FEA-EBF1-8FA9F30F2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380525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7E781E5-4B03-5CA3-D5DF-1129E79764DC}"/>
              </a:ext>
            </a:extLst>
          </p:cNvPr>
          <p:cNvGrpSpPr/>
          <p:nvPr/>
        </p:nvGrpSpPr>
        <p:grpSpPr>
          <a:xfrm>
            <a:off x="1429625" y="817721"/>
            <a:ext cx="76335" cy="254263"/>
            <a:chOff x="7028488" y="5380525"/>
            <a:chExt cx="76335" cy="254263"/>
          </a:xfrm>
        </p:grpSpPr>
        <p:pic>
          <p:nvPicPr>
            <p:cNvPr id="53" name="Image" descr="Image">
              <a:extLst>
                <a:ext uri="{FF2B5EF4-FFF2-40B4-BE49-F238E27FC236}">
                  <a16:creationId xmlns:a16="http://schemas.microsoft.com/office/drawing/2014/main" id="{6D674978-3568-365E-1996-F10EB77B0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558702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" name="Image" descr="Image">
              <a:extLst>
                <a:ext uri="{FF2B5EF4-FFF2-40B4-BE49-F238E27FC236}">
                  <a16:creationId xmlns:a16="http://schemas.microsoft.com/office/drawing/2014/main" id="{323C6757-2ACB-9FC9-3921-B6D1D504B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380525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93CA44A-71DC-BF3B-6BC4-1FE368D62BCD}"/>
              </a:ext>
            </a:extLst>
          </p:cNvPr>
          <p:cNvGrpSpPr/>
          <p:nvPr/>
        </p:nvGrpSpPr>
        <p:grpSpPr>
          <a:xfrm>
            <a:off x="7033391" y="873479"/>
            <a:ext cx="76335" cy="254263"/>
            <a:chOff x="7028488" y="5380525"/>
            <a:chExt cx="76335" cy="254263"/>
          </a:xfrm>
        </p:grpSpPr>
        <p:pic>
          <p:nvPicPr>
            <p:cNvPr id="56" name="Image" descr="Image">
              <a:extLst>
                <a:ext uri="{FF2B5EF4-FFF2-40B4-BE49-F238E27FC236}">
                  <a16:creationId xmlns:a16="http://schemas.microsoft.com/office/drawing/2014/main" id="{7B51BE0F-4911-D16F-67D3-9D87F49EF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558702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" name="Image" descr="Image">
              <a:extLst>
                <a:ext uri="{FF2B5EF4-FFF2-40B4-BE49-F238E27FC236}">
                  <a16:creationId xmlns:a16="http://schemas.microsoft.com/office/drawing/2014/main" id="{635417C1-8AE1-EE19-E933-0F48F6D8E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380525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7564E4C-611C-06FD-2022-7F0D25255D3E}"/>
              </a:ext>
            </a:extLst>
          </p:cNvPr>
          <p:cNvGrpSpPr/>
          <p:nvPr/>
        </p:nvGrpSpPr>
        <p:grpSpPr>
          <a:xfrm>
            <a:off x="7040828" y="1237753"/>
            <a:ext cx="76335" cy="254263"/>
            <a:chOff x="7028488" y="5380525"/>
            <a:chExt cx="76335" cy="254263"/>
          </a:xfrm>
        </p:grpSpPr>
        <p:pic>
          <p:nvPicPr>
            <p:cNvPr id="59" name="Image" descr="Image">
              <a:extLst>
                <a:ext uri="{FF2B5EF4-FFF2-40B4-BE49-F238E27FC236}">
                  <a16:creationId xmlns:a16="http://schemas.microsoft.com/office/drawing/2014/main" id="{B9A2A3FE-36B0-1C8B-51F3-99D4608CC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558702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" name="Image" descr="Image">
              <a:extLst>
                <a:ext uri="{FF2B5EF4-FFF2-40B4-BE49-F238E27FC236}">
                  <a16:creationId xmlns:a16="http://schemas.microsoft.com/office/drawing/2014/main" id="{566B4505-1370-20C8-68A8-BCBD44CE8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380525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C51B7CC-2026-8DCD-AF3A-253319AB99CD}"/>
              </a:ext>
            </a:extLst>
          </p:cNvPr>
          <p:cNvGrpSpPr/>
          <p:nvPr/>
        </p:nvGrpSpPr>
        <p:grpSpPr>
          <a:xfrm>
            <a:off x="2463635" y="5705909"/>
            <a:ext cx="76335" cy="254263"/>
            <a:chOff x="7028488" y="5380525"/>
            <a:chExt cx="76335" cy="254263"/>
          </a:xfrm>
        </p:grpSpPr>
        <p:pic>
          <p:nvPicPr>
            <p:cNvPr id="62" name="Image" descr="Image">
              <a:extLst>
                <a:ext uri="{FF2B5EF4-FFF2-40B4-BE49-F238E27FC236}">
                  <a16:creationId xmlns:a16="http://schemas.microsoft.com/office/drawing/2014/main" id="{D95DB622-BA0A-0D0A-F812-93D7E4FB9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558702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" name="Image" descr="Image">
              <a:extLst>
                <a:ext uri="{FF2B5EF4-FFF2-40B4-BE49-F238E27FC236}">
                  <a16:creationId xmlns:a16="http://schemas.microsoft.com/office/drawing/2014/main" id="{40B2C51B-72BD-09C5-94FD-47C83C6D5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28488" y="5380525"/>
              <a:ext cx="76335" cy="7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50" name="Image" descr="Image">
            <a:extLst>
              <a:ext uri="{FF2B5EF4-FFF2-40B4-BE49-F238E27FC236}">
                <a16:creationId xmlns:a16="http://schemas.microsoft.com/office/drawing/2014/main" id="{56AD8DD2-3A20-1F0F-1A03-7865500ABA8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5086" y="6244390"/>
            <a:ext cx="76335" cy="7608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50"/>
                            </p:stCondLst>
                            <p:childTnLst>
                              <p:par>
                                <p:cTn id="57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750"/>
                            </p:stCondLst>
                            <p:childTnLst>
                              <p:par>
                                <p:cTn id="81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250"/>
                            </p:stCondLst>
                            <p:childTnLst>
                              <p:par>
                                <p:cTn id="8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750"/>
                            </p:stCondLst>
                            <p:childTnLst>
                              <p:par>
                                <p:cTn id="97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" grpId="0" animBg="1" advAuto="0"/>
      <p:bldP spid="471" grpId="0" animBg="1" advAuto="0"/>
      <p:bldP spid="472" grpId="0" animBg="1" advAuto="0"/>
      <p:bldP spid="473" grpId="0" animBg="1" advAuto="0"/>
      <p:bldP spid="477" grpId="0" animBg="1" advAuto="0"/>
      <p:bldP spid="478" grpId="0" animBg="1" advAuto="0"/>
      <p:bldP spid="486" grpId="0" animBg="1" advAuto="0"/>
      <p:bldP spid="487" grpId="0" animBg="1" advAuto="0"/>
      <p:bldP spid="488" grpId="0" animBg="1" advAuto="0"/>
      <p:bldP spid="496" grpId="0" animBg="1" advAuto="0"/>
      <p:bldP spid="497" grpId="0" animBg="1" advAuto="0"/>
      <p:bldP spid="504" grpId="0" animBg="1" advAuto="0"/>
      <p:bldP spid="505" grpId="0" animBg="1" advAuto="0"/>
      <p:bldP spid="506" grpId="0" animBg="1" advAuto="0"/>
      <p:bldP spid="507" grpId="0" animBg="1" advAuto="0"/>
      <p:bldP spid="514" grpId="0" animBg="1" advAuto="0"/>
      <p:bldP spid="524" grpId="0" animBg="1" advAuto="0"/>
      <p:bldP spid="479" grpId="0" animBg="1" advAuto="0"/>
      <p:bldP spid="480" grpId="0" animBg="1" advAuto="0"/>
      <p:bldP spid="8" grpId="0" animBg="1" advAuto="0"/>
      <p:bldP spid="5" grpId="0" animBg="1" advAuto="0"/>
      <p:bldP spid="28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rectangles-02.ai" descr="rectangles-02.a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5255" y="4903129"/>
            <a:ext cx="2522715" cy="1779037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52451" y="6406643"/>
            <a:ext cx="249836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sp>
        <p:nvSpPr>
          <p:cNvPr id="529" name="Straight Connector 31"/>
          <p:cNvSpPr/>
          <p:nvPr/>
        </p:nvSpPr>
        <p:spPr>
          <a:xfrm>
            <a:off x="2523069" y="3557370"/>
            <a:ext cx="3285068" cy="16020"/>
          </a:xfrm>
          <a:prstGeom prst="line">
            <a:avLst/>
          </a:prstGeom>
          <a:ln w="38100">
            <a:solidFill>
              <a:srgbClr val="56358B"/>
            </a:solidFill>
            <a:prstDash val="sysDot"/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30" name="Straight Connector 7"/>
          <p:cNvSpPr/>
          <p:nvPr/>
        </p:nvSpPr>
        <p:spPr>
          <a:xfrm flipH="1">
            <a:off x="6097058" y="3121499"/>
            <a:ext cx="1" cy="3787300"/>
          </a:xfrm>
          <a:prstGeom prst="line">
            <a:avLst/>
          </a:prstGeom>
          <a:ln w="57150">
            <a:solidFill>
              <a:srgbClr val="56358B"/>
            </a:solidFill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grpSp>
        <p:nvGrpSpPr>
          <p:cNvPr id="533" name="Group 22"/>
          <p:cNvGrpSpPr/>
          <p:nvPr/>
        </p:nvGrpSpPr>
        <p:grpSpPr>
          <a:xfrm>
            <a:off x="5994400" y="2159001"/>
            <a:ext cx="203201" cy="1025168"/>
            <a:chOff x="0" y="0"/>
            <a:chExt cx="203200" cy="1025166"/>
          </a:xfrm>
        </p:grpSpPr>
        <p:sp>
          <p:nvSpPr>
            <p:cNvPr id="531" name="Oval 14"/>
            <p:cNvSpPr/>
            <p:nvPr/>
          </p:nvSpPr>
          <p:spPr>
            <a:xfrm>
              <a:off x="0" y="-1"/>
              <a:ext cx="203201" cy="203201"/>
            </a:xfrm>
            <a:prstGeom prst="ellipse">
              <a:avLst/>
            </a:prstGeom>
            <a:solidFill>
              <a:srgbClr val="56358B"/>
            </a:solidFill>
            <a:ln w="635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532" name="Straight Connector 11"/>
            <p:cNvSpPr/>
            <p:nvPr/>
          </p:nvSpPr>
          <p:spPr>
            <a:xfrm flipH="1">
              <a:off x="102047" y="197206"/>
              <a:ext cx="1" cy="827961"/>
            </a:xfrm>
            <a:prstGeom prst="line">
              <a:avLst/>
            </a:prstGeom>
            <a:solidFill>
              <a:srgbClr val="56358B"/>
            </a:solidFill>
            <a:ln w="57150" cap="flat">
              <a:solidFill>
                <a:srgbClr val="56358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034">
                <a:defRPr b="1">
                  <a:solidFill>
                    <a:srgbClr val="494949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grpSp>
        <p:nvGrpSpPr>
          <p:cNvPr id="536" name="Group 21"/>
          <p:cNvGrpSpPr/>
          <p:nvPr/>
        </p:nvGrpSpPr>
        <p:grpSpPr>
          <a:xfrm>
            <a:off x="5312271" y="2816080"/>
            <a:ext cx="1567458" cy="1567458"/>
            <a:chOff x="0" y="0"/>
            <a:chExt cx="1567457" cy="1567457"/>
          </a:xfrm>
        </p:grpSpPr>
        <p:sp>
          <p:nvSpPr>
            <p:cNvPr id="534" name="Oval 5"/>
            <p:cNvSpPr/>
            <p:nvPr/>
          </p:nvSpPr>
          <p:spPr>
            <a:xfrm>
              <a:off x="0" y="0"/>
              <a:ext cx="1567458" cy="1567458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56358B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535" name="Oval 15"/>
            <p:cNvSpPr/>
            <p:nvPr/>
          </p:nvSpPr>
          <p:spPr>
            <a:xfrm>
              <a:off x="221576" y="221580"/>
              <a:ext cx="1124302" cy="1124302"/>
            </a:xfrm>
            <a:prstGeom prst="ellipse">
              <a:avLst/>
            </a:prstGeom>
            <a:solidFill>
              <a:srgbClr val="56358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sp>
        <p:nvSpPr>
          <p:cNvPr id="537" name="Rectangle 37"/>
          <p:cNvSpPr txBox="1"/>
          <p:nvPr/>
        </p:nvSpPr>
        <p:spPr>
          <a:xfrm>
            <a:off x="2765879" y="2937485"/>
            <a:ext cx="1970736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 algn="r" defTabSz="914034">
              <a:defRPr sz="2400">
                <a:solidFill>
                  <a:srgbClr val="56358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PATHFINDER</a:t>
            </a:r>
          </a:p>
        </p:txBody>
      </p:sp>
      <p:sp>
        <p:nvSpPr>
          <p:cNvPr id="538" name="TextBox 36"/>
          <p:cNvSpPr txBox="1"/>
          <p:nvPr/>
        </p:nvSpPr>
        <p:spPr>
          <a:xfrm>
            <a:off x="2790946" y="3940728"/>
            <a:ext cx="2621621" cy="204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 sz="1600">
                <a:solidFill>
                  <a:srgbClr val="4C3782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Consortia of at least 3 different independent legal entities established in at least 3 different eligible countries.</a:t>
            </a:r>
            <a:r>
              <a:rPr>
                <a:solidFill>
                  <a:srgbClr val="4C3782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 </a:t>
            </a:r>
            <a:r>
              <a:rPr i="1"/>
              <a:t>Additionally, single applicants or small consortia (2 partners) for EIC Pathfinder Challenges only. </a:t>
            </a:r>
          </a:p>
        </p:txBody>
      </p:sp>
      <p:sp>
        <p:nvSpPr>
          <p:cNvPr id="539" name="TextBox 36"/>
          <p:cNvSpPr txBox="1"/>
          <p:nvPr/>
        </p:nvSpPr>
        <p:spPr>
          <a:xfrm>
            <a:off x="6906856" y="4220129"/>
            <a:ext cx="3201605" cy="1477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 sz="1600">
                <a:solidFill>
                  <a:srgbClr val="4D3782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Grants of up to €3 million (open) or €4 million (challenges</a:t>
            </a:r>
            <a:r>
              <a:rPr lang="fr-BE" sz="1600">
                <a:solidFill>
                  <a:srgbClr val="4D3782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)</a:t>
            </a:r>
            <a:r>
              <a:rPr sz="1600">
                <a:solidFill>
                  <a:srgbClr val="4D3782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, or more if duly justified,</a:t>
            </a:r>
            <a:r>
              <a:t> </a:t>
            </a:r>
            <a:r>
              <a:rPr i="1"/>
              <a:t>to achieve the proof of principle and validate the scientific basis of breakthrough technology (Technology Readiness Levels 1-4)</a:t>
            </a:r>
          </a:p>
        </p:txBody>
      </p:sp>
      <p:pic>
        <p:nvPicPr>
          <p:cNvPr id="540" name="Image" descr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996" y="3206083"/>
            <a:ext cx="790008" cy="787452"/>
          </a:xfrm>
          <a:prstGeom prst="rect">
            <a:avLst/>
          </a:prstGeom>
          <a:ln w="12700">
            <a:miter lim="400000"/>
          </a:ln>
        </p:spPr>
      </p:pic>
      <p:sp>
        <p:nvSpPr>
          <p:cNvPr id="541" name="Rectangle"/>
          <p:cNvSpPr/>
          <p:nvPr/>
        </p:nvSpPr>
        <p:spPr>
          <a:xfrm>
            <a:off x="-12701" y="-15278"/>
            <a:ext cx="12217402" cy="1898366"/>
          </a:xfrm>
          <a:prstGeom prst="rect">
            <a:avLst/>
          </a:prstGeom>
          <a:solidFill>
            <a:srgbClr val="4D3782">
              <a:alpha val="2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4D3782"/>
                </a:solidFill>
              </a:defRPr>
            </a:pPr>
            <a:endParaRPr/>
          </a:p>
        </p:txBody>
      </p:sp>
      <p:sp>
        <p:nvSpPr>
          <p:cNvPr id="542" name="EIC…"/>
          <p:cNvSpPr txBox="1"/>
          <p:nvPr/>
        </p:nvSpPr>
        <p:spPr>
          <a:xfrm>
            <a:off x="1108286" y="266519"/>
            <a:ext cx="9975428" cy="133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90000"/>
              </a:lnSpc>
              <a:defRPr sz="4900">
                <a:solidFill>
                  <a:srgbClr val="4D3782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EIC</a:t>
            </a:r>
          </a:p>
          <a:p>
            <a:pPr algn="ctr">
              <a:lnSpc>
                <a:spcPct val="90000"/>
              </a:lnSpc>
              <a:defRPr sz="3500" i="1">
                <a:solidFill>
                  <a:srgbClr val="4D3782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WHO CAN APPLY &amp; WHAT FOR?</a:t>
            </a:r>
          </a:p>
        </p:txBody>
      </p:sp>
      <p:pic>
        <p:nvPicPr>
          <p:cNvPr id="543" name="Image" descr="Imag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4502" y="3040491"/>
            <a:ext cx="1270001" cy="10935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Image" descr="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1288" y="2432129"/>
            <a:ext cx="762001" cy="12135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00"/>
                            </p:stCondLst>
                            <p:childTnLst>
                              <p:par>
                                <p:cTn id="27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00"/>
                            </p:stCondLst>
                            <p:childTnLst>
                              <p:par>
                                <p:cTn id="3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00"/>
                            </p:stCondLst>
                            <p:childTnLst>
                              <p:par>
                                <p:cTn id="3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00"/>
                            </p:stCondLst>
                            <p:childTnLst>
                              <p:par>
                                <p:cTn id="4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9" grpId="0" animBg="1" advAuto="0"/>
      <p:bldP spid="530" grpId="0" animBg="1" advAuto="0"/>
      <p:bldP spid="533" grpId="0" animBg="1" advAuto="0"/>
      <p:bldP spid="536" grpId="0" animBg="1" advAuto="0"/>
      <p:bldP spid="537" grpId="0" animBg="1" advAuto="0"/>
      <p:bldP spid="538" grpId="0" animBg="1" advAuto="0"/>
      <p:bldP spid="539" grpId="0" animBg="1" advAuto="0"/>
      <p:bldP spid="540" grpId="0" animBg="1" advAuto="0"/>
      <p:bldP spid="543" grpId="0" animBg="1" advAuto="0"/>
      <p:bldP spid="544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young-european-woman-in-vr-glasses-click-virtual-b-2022-05-02-19-51-29-utc.JPG" descr="young-european-woman-in-vr-glasses-click-virtual-b-2022-05-02-19-51-29-ut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9085" y="-3865"/>
            <a:ext cx="6077955" cy="6865582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rectangles.ai" descr="rectangles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21" y="5048504"/>
            <a:ext cx="2219834" cy="1554944"/>
          </a:xfrm>
          <a:prstGeom prst="rect">
            <a:avLst/>
          </a:prstGeom>
          <a:ln w="12700">
            <a:miter lim="400000"/>
          </a:ln>
        </p:spPr>
      </p:pic>
      <p:sp>
        <p:nvSpPr>
          <p:cNvPr id="548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49708" y="6406643"/>
            <a:ext cx="255322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  <p:sp>
        <p:nvSpPr>
          <p:cNvPr id="549" name="Straight Connector 32"/>
          <p:cNvSpPr/>
          <p:nvPr/>
        </p:nvSpPr>
        <p:spPr>
          <a:xfrm flipH="1">
            <a:off x="6094941" y="-125939"/>
            <a:ext cx="2118" cy="2514601"/>
          </a:xfrm>
          <a:prstGeom prst="line">
            <a:avLst/>
          </a:prstGeom>
          <a:ln w="57150">
            <a:solidFill>
              <a:srgbClr val="2D2C2A"/>
            </a:solidFill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pic>
        <p:nvPicPr>
          <p:cNvPr id="550" name="EIC square.ai" descr="EIC square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sp>
        <p:nvSpPr>
          <p:cNvPr id="551" name="Straight Connector 33"/>
          <p:cNvSpPr/>
          <p:nvPr/>
        </p:nvSpPr>
        <p:spPr>
          <a:xfrm>
            <a:off x="6954613" y="2143311"/>
            <a:ext cx="3285068" cy="16020"/>
          </a:xfrm>
          <a:prstGeom prst="line">
            <a:avLst/>
          </a:prstGeom>
          <a:ln w="38100">
            <a:solidFill>
              <a:srgbClr val="2D2C2A"/>
            </a:solidFill>
            <a:prstDash val="sysDot"/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552" name="Straight Connector 10"/>
          <p:cNvSpPr/>
          <p:nvPr/>
        </p:nvSpPr>
        <p:spPr>
          <a:xfrm flipH="1">
            <a:off x="6094941" y="3027567"/>
            <a:ext cx="1" cy="4016084"/>
          </a:xfrm>
          <a:prstGeom prst="line">
            <a:avLst/>
          </a:prstGeom>
          <a:ln w="57150">
            <a:solidFill>
              <a:srgbClr val="2D2C2A"/>
            </a:solidFill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grpSp>
        <p:nvGrpSpPr>
          <p:cNvPr id="555" name="Group 20"/>
          <p:cNvGrpSpPr/>
          <p:nvPr/>
        </p:nvGrpSpPr>
        <p:grpSpPr>
          <a:xfrm>
            <a:off x="5232364" y="1287685"/>
            <a:ext cx="1727271" cy="1727271"/>
            <a:chOff x="0" y="0"/>
            <a:chExt cx="1727270" cy="1727270"/>
          </a:xfrm>
        </p:grpSpPr>
        <p:sp>
          <p:nvSpPr>
            <p:cNvPr id="553" name="Oval 9"/>
            <p:cNvSpPr/>
            <p:nvPr/>
          </p:nvSpPr>
          <p:spPr>
            <a:xfrm>
              <a:off x="0" y="0"/>
              <a:ext cx="1727271" cy="1727271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2D2C2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554" name="Oval 16"/>
            <p:cNvSpPr/>
            <p:nvPr/>
          </p:nvSpPr>
          <p:spPr>
            <a:xfrm>
              <a:off x="244169" y="244169"/>
              <a:ext cx="1238932" cy="1238932"/>
            </a:xfrm>
            <a:prstGeom prst="ellipse">
              <a:avLst/>
            </a:prstGeom>
            <a:solidFill>
              <a:srgbClr val="2D2C2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sp>
        <p:nvSpPr>
          <p:cNvPr id="556" name="Rectangle 40"/>
          <p:cNvSpPr txBox="1"/>
          <p:nvPr/>
        </p:nvSpPr>
        <p:spPr>
          <a:xfrm>
            <a:off x="7343288" y="1509840"/>
            <a:ext cx="1946353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 defTabSz="914034">
              <a:defRPr sz="2400">
                <a:solidFill>
                  <a:srgbClr val="2D2C2A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TRANSITION</a:t>
            </a:r>
          </a:p>
        </p:txBody>
      </p:sp>
      <p:sp>
        <p:nvSpPr>
          <p:cNvPr id="557" name="TextBox 36"/>
          <p:cNvSpPr txBox="1"/>
          <p:nvPr/>
        </p:nvSpPr>
        <p:spPr>
          <a:xfrm>
            <a:off x="1652384" y="3019597"/>
            <a:ext cx="3817713" cy="2123441"/>
          </a:xfrm>
          <a:prstGeom prst="rect">
            <a:avLst/>
          </a:prstGeom>
          <a:ln w="12700">
            <a:miter lim="400000"/>
          </a:ln>
          <a:effectLst>
            <a:outerShdw blurRad="635000" dist="25400" dir="5400000" rotWithShape="0">
              <a:srgbClr val="000000">
                <a:alpha val="79395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solidFill>
                  <a:srgbClr val="FFFFFF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Single applicants (SMEs, spin-offs,</a:t>
            </a:r>
          </a:p>
          <a:p>
            <a:pPr>
              <a:defRPr sz="1600">
                <a:solidFill>
                  <a:srgbClr val="FFFFFF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start-ups, research </a:t>
            </a:r>
            <a:r>
              <a:rPr err="1">
                <a:latin typeface="Averta PE Semibold"/>
                <a:ea typeface="Averta PE Semibold"/>
                <a:cs typeface="Averta PE Semibold"/>
                <a:sym typeface="Averta PE Semibold"/>
              </a:rPr>
              <a:t>organisations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, universities) or small consortia</a:t>
            </a:r>
          </a:p>
          <a:p>
            <a:pPr>
              <a:defRPr sz="1600">
                <a:solidFill>
                  <a:srgbClr val="FFFFFF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(2 partners) or consortia of 3 to 5 different independent legal entities established in at least 3 different eligible countries.</a:t>
            </a:r>
            <a:r>
              <a:rPr>
                <a:latin typeface="Averta PE Bold"/>
                <a:ea typeface="Averta PE Bold"/>
                <a:cs typeface="Averta PE Bold"/>
                <a:sym typeface="Averta PE Bold"/>
              </a:rPr>
              <a:t> </a:t>
            </a:r>
            <a:r>
              <a:rPr i="1"/>
              <a:t>Proposals must build on eligible EU-funded project results.</a:t>
            </a:r>
          </a:p>
        </p:txBody>
      </p:sp>
      <p:sp>
        <p:nvSpPr>
          <p:cNvPr id="558" name="TextBox 36"/>
          <p:cNvSpPr txBox="1"/>
          <p:nvPr/>
        </p:nvSpPr>
        <p:spPr>
          <a:xfrm>
            <a:off x="7423643" y="3019597"/>
            <a:ext cx="3647593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 sz="16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Grants of up to €2.5 million </a:t>
            </a:r>
            <a:r>
              <a:rPr i="1">
                <a:latin typeface="Averta PE Semibold"/>
                <a:ea typeface="Averta PE Semibold"/>
                <a:cs typeface="Averta PE Semibold"/>
                <a:sym typeface="Averta PE Semibold"/>
              </a:rPr>
              <a:t>to validate and demonstrate technology</a:t>
            </a:r>
            <a:r>
              <a:rPr i="1"/>
              <a:t> in application-relevant environment (Technology Readiness Levels 4 to 5/6) and develop market readiness.</a:t>
            </a:r>
          </a:p>
        </p:txBody>
      </p:sp>
      <p:pic>
        <p:nvPicPr>
          <p:cNvPr id="559" name="Image" descr="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996" y="1757595"/>
            <a:ext cx="790008" cy="7874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00"/>
                            </p:stCondLst>
                            <p:childTnLst>
                              <p:par>
                                <p:cTn id="27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00"/>
                            </p:stCondLst>
                            <p:childTnLst>
                              <p:par>
                                <p:cTn id="31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8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300"/>
                            </p:stCondLst>
                            <p:childTnLst>
                              <p:par>
                                <p:cTn id="3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" grpId="0" animBg="1" advAuto="0"/>
      <p:bldP spid="549" grpId="0" animBg="1" advAuto="0"/>
      <p:bldP spid="551" grpId="0" animBg="1" advAuto="0"/>
      <p:bldP spid="552" grpId="0" animBg="1" advAuto="0"/>
      <p:bldP spid="555" grpId="0" animBg="1" advAuto="0"/>
      <p:bldP spid="556" grpId="0" animBg="1" advAuto="0"/>
      <p:bldP spid="557" grpId="0" animBg="1" advAuto="0"/>
      <p:bldP spid="558" grpId="0" animBg="1" advAuto="0"/>
      <p:bldP spid="559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rectangles-02.ai" descr="rectangles-02.a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5255" y="4903129"/>
            <a:ext cx="2522715" cy="1779037"/>
          </a:xfrm>
          <a:prstGeom prst="rect">
            <a:avLst/>
          </a:prstGeom>
          <a:ln w="12700">
            <a:miter lim="400000"/>
          </a:ln>
        </p:spPr>
      </p:pic>
      <p:sp>
        <p:nvSpPr>
          <p:cNvPr id="562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57252" y="6406643"/>
            <a:ext cx="240234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19</a:t>
            </a:fld>
            <a:endParaRPr/>
          </a:p>
        </p:txBody>
      </p:sp>
      <p:sp>
        <p:nvSpPr>
          <p:cNvPr id="563" name="Straight Connector 32"/>
          <p:cNvSpPr/>
          <p:nvPr/>
        </p:nvSpPr>
        <p:spPr>
          <a:xfrm>
            <a:off x="6097058" y="-33162"/>
            <a:ext cx="1" cy="994755"/>
          </a:xfrm>
          <a:prstGeom prst="line">
            <a:avLst/>
          </a:prstGeom>
          <a:ln w="57150">
            <a:solidFill>
              <a:srgbClr val="BD443F"/>
            </a:solidFill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grpSp>
        <p:nvGrpSpPr>
          <p:cNvPr id="566" name="Group 45"/>
          <p:cNvGrpSpPr/>
          <p:nvPr/>
        </p:nvGrpSpPr>
        <p:grpSpPr>
          <a:xfrm>
            <a:off x="5994400" y="2165025"/>
            <a:ext cx="203201" cy="3274812"/>
            <a:chOff x="0" y="-1835478"/>
            <a:chExt cx="203200" cy="3274811"/>
          </a:xfrm>
        </p:grpSpPr>
        <p:sp>
          <p:nvSpPr>
            <p:cNvPr id="564" name="Straight Connector 42"/>
            <p:cNvSpPr/>
            <p:nvPr/>
          </p:nvSpPr>
          <p:spPr>
            <a:xfrm flipH="1">
              <a:off x="101071" y="-1835479"/>
              <a:ext cx="1" cy="3105481"/>
            </a:xfrm>
            <a:prstGeom prst="line">
              <a:avLst/>
            </a:prstGeom>
            <a:noFill/>
            <a:ln w="57150" cap="flat">
              <a:solidFill>
                <a:srgbClr val="BD443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034">
                <a:defRPr b="1">
                  <a:solidFill>
                    <a:srgbClr val="494949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565" name="Oval 44"/>
            <p:cNvSpPr/>
            <p:nvPr/>
          </p:nvSpPr>
          <p:spPr>
            <a:xfrm>
              <a:off x="0" y="1236133"/>
              <a:ext cx="203201" cy="203201"/>
            </a:xfrm>
            <a:prstGeom prst="ellipse">
              <a:avLst/>
            </a:prstGeom>
            <a:solidFill>
              <a:srgbClr val="BD443F"/>
            </a:solidFill>
            <a:ln w="6350" cap="flat">
              <a:solidFill>
                <a:srgbClr val="BD443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pic>
        <p:nvPicPr>
          <p:cNvPr id="567" name="EIC square.ai" descr="EIC square.ai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sp>
        <p:nvSpPr>
          <p:cNvPr id="568" name="Straight Connector 33"/>
          <p:cNvSpPr/>
          <p:nvPr/>
        </p:nvSpPr>
        <p:spPr>
          <a:xfrm>
            <a:off x="6738713" y="1584511"/>
            <a:ext cx="3285068" cy="16020"/>
          </a:xfrm>
          <a:prstGeom prst="line">
            <a:avLst/>
          </a:prstGeom>
          <a:ln w="38100">
            <a:solidFill>
              <a:srgbClr val="BD443F"/>
            </a:solidFill>
            <a:prstDash val="sysDot"/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grpSp>
        <p:nvGrpSpPr>
          <p:cNvPr id="571" name="Group 20"/>
          <p:cNvGrpSpPr/>
          <p:nvPr/>
        </p:nvGrpSpPr>
        <p:grpSpPr>
          <a:xfrm>
            <a:off x="5376333" y="888811"/>
            <a:ext cx="1439334" cy="1439334"/>
            <a:chOff x="0" y="0"/>
            <a:chExt cx="1439332" cy="1439332"/>
          </a:xfrm>
        </p:grpSpPr>
        <p:sp>
          <p:nvSpPr>
            <p:cNvPr id="569" name="Oval 9"/>
            <p:cNvSpPr/>
            <p:nvPr/>
          </p:nvSpPr>
          <p:spPr>
            <a:xfrm>
              <a:off x="0" y="0"/>
              <a:ext cx="1439333" cy="143933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BD443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570" name="Oval 16"/>
            <p:cNvSpPr/>
            <p:nvPr/>
          </p:nvSpPr>
          <p:spPr>
            <a:xfrm>
              <a:off x="203466" y="203466"/>
              <a:ext cx="1032401" cy="1032401"/>
            </a:xfrm>
            <a:prstGeom prst="ellipse">
              <a:avLst/>
            </a:prstGeom>
            <a:solidFill>
              <a:srgbClr val="BD44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sp>
        <p:nvSpPr>
          <p:cNvPr id="572" name="Rectangle 40"/>
          <p:cNvSpPr txBox="1"/>
          <p:nvPr/>
        </p:nvSpPr>
        <p:spPr>
          <a:xfrm>
            <a:off x="7114688" y="989140"/>
            <a:ext cx="2858314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 defTabSz="914034">
              <a:defRPr sz="2400">
                <a:solidFill>
                  <a:srgbClr val="BD443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EIC ACCELERATOR</a:t>
            </a:r>
          </a:p>
        </p:txBody>
      </p:sp>
      <p:pic>
        <p:nvPicPr>
          <p:cNvPr id="573" name="Image" descr="Imag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0469" y="1064712"/>
            <a:ext cx="1091062" cy="1087532"/>
          </a:xfrm>
          <a:prstGeom prst="rect">
            <a:avLst/>
          </a:prstGeom>
          <a:ln w="12700">
            <a:miter lim="400000"/>
          </a:ln>
        </p:spPr>
      </p:pic>
      <p:sp>
        <p:nvSpPr>
          <p:cNvPr id="574" name="TextBox 36"/>
          <p:cNvSpPr txBox="1"/>
          <p:nvPr/>
        </p:nvSpPr>
        <p:spPr>
          <a:xfrm>
            <a:off x="7121196" y="2279441"/>
            <a:ext cx="3327899" cy="123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>
                <a:solidFill>
                  <a:srgbClr val="BD443F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Single start-ups and SMEs</a:t>
            </a:r>
            <a:r>
              <a:t> (including spin-outs), individuals (intending to launch a start-up/SME) and in exceptional cases small mid-caps (fewer than 499 employees)</a:t>
            </a:r>
          </a:p>
        </p:txBody>
      </p:sp>
      <p:sp>
        <p:nvSpPr>
          <p:cNvPr id="575" name="TextBox 36"/>
          <p:cNvSpPr txBox="1"/>
          <p:nvPr/>
        </p:nvSpPr>
        <p:spPr>
          <a:xfrm>
            <a:off x="1562087" y="2279441"/>
            <a:ext cx="3606566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defRPr sz="14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BD443F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Grants for up to €2.5 million for developing your innovation (TRL 6 to 8)</a:t>
            </a:r>
            <a:r>
              <a:rPr lang="fr-BE">
                <a:solidFill>
                  <a:srgbClr val="BD443F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.</a:t>
            </a:r>
            <a:endParaRPr>
              <a:solidFill>
                <a:srgbClr val="BD443F"/>
              </a:solidFill>
              <a:latin typeface="Averta PE Semibold"/>
              <a:ea typeface="Averta PE Semibold"/>
              <a:cs typeface="Averta PE Semibold"/>
              <a:sym typeface="Averta PE Semibold"/>
            </a:endParaRPr>
          </a:p>
          <a:p>
            <a:pPr defTabSz="457200">
              <a:defRPr sz="14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BD443F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Investments of €0.5 up to €1</a:t>
            </a:r>
            <a:r>
              <a:rPr lang="fr-BE">
                <a:solidFill>
                  <a:srgbClr val="BD443F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0</a:t>
            </a:r>
            <a:r>
              <a:rPr>
                <a:solidFill>
                  <a:srgbClr val="BD443F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 million in the form of direct equity or convertible loans for scaling up your innovation and attracting co-investors</a:t>
            </a:r>
            <a:r>
              <a:rPr lang="fr-BE">
                <a:solidFill>
                  <a:srgbClr val="BD443F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.</a:t>
            </a:r>
            <a:endParaRPr>
              <a:solidFill>
                <a:srgbClr val="BD443F"/>
              </a:solidFill>
              <a:latin typeface="Averta PE Semibold"/>
              <a:ea typeface="Averta PE Semibold"/>
              <a:cs typeface="Averta PE Semibold"/>
              <a:sym typeface="Averta PE Semibold"/>
            </a:endParaRPr>
          </a:p>
        </p:txBody>
      </p:sp>
      <p:pic>
        <p:nvPicPr>
          <p:cNvPr id="576" name="Image" descr="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5872" y="601790"/>
            <a:ext cx="865720" cy="1234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577" name="Image" descr="Imag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414634" y="2130549"/>
            <a:ext cx="561936" cy="9947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8" name="Image" descr="Imag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9655" y="3873503"/>
            <a:ext cx="2751894" cy="1439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9" name="Image" descr="Imag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6230" y="4608662"/>
            <a:ext cx="2009034" cy="9431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900"/>
                            </p:stCondLst>
                            <p:childTnLst>
                              <p:par>
                                <p:cTn id="34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400"/>
                            </p:stCondLst>
                            <p:childTnLst>
                              <p:par>
                                <p:cTn id="38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00"/>
                            </p:stCondLst>
                            <p:childTnLst>
                              <p:par>
                                <p:cTn id="42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800"/>
                            </p:stCondLst>
                            <p:childTnLst>
                              <p:par>
                                <p:cTn id="46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800"/>
                            </p:stCondLst>
                            <p:childTnLst>
                              <p:par>
                                <p:cTn id="50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" grpId="0" animBg="1" advAuto="0"/>
      <p:bldP spid="566" grpId="0" animBg="1" advAuto="0"/>
      <p:bldP spid="568" grpId="0" animBg="1" advAuto="0"/>
      <p:bldP spid="571" grpId="0" animBg="1" advAuto="0"/>
      <p:bldP spid="572" grpId="0" animBg="1" advAuto="0"/>
      <p:bldP spid="573" grpId="0" animBg="1" advAuto="0"/>
      <p:bldP spid="574" grpId="0" animBg="1" advAuto="0"/>
      <p:bldP spid="575" grpId="0" animBg="1" advAuto="0"/>
      <p:bldP spid="576" grpId="0" animBg="1" advAuto="0"/>
      <p:bldP spid="577" grpId="0" animBg="1" advAuto="0"/>
      <p:bldP spid="578" grpId="0" animBg="1" advAuto="0"/>
      <p:bldP spid="579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3F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intro-presentation-image.jpg" descr="intro-presentation-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85370" y="6406643"/>
            <a:ext cx="183998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pic>
        <p:nvPicPr>
          <p:cNvPr id="229" name="rectangles.ai" descr="rectangles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724721" y="324104"/>
            <a:ext cx="2219834" cy="1554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EIC square.ai" descr="EIC square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30" y="266178"/>
            <a:ext cx="1697648" cy="5705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 thruBlk="1"/>
      </p:transition>
    </mc:Choice>
    <mc:Fallback xmlns="">
      <p:transition spd="slow"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olorful pinwheel in a field&#10;&#10;Description automatically generated">
            <a:extLst>
              <a:ext uri="{FF2B5EF4-FFF2-40B4-BE49-F238E27FC236}">
                <a16:creationId xmlns:a16="http://schemas.microsoft.com/office/drawing/2014/main" id="{9933A093-E350-D39E-92C6-96E91F32D6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267"/>
          <a:stretch/>
        </p:blipFill>
        <p:spPr>
          <a:xfrm>
            <a:off x="-1" y="-33162"/>
            <a:ext cx="6094943" cy="6891162"/>
          </a:xfrm>
          <a:prstGeom prst="rect">
            <a:avLst/>
          </a:prstGeom>
        </p:spPr>
      </p:pic>
      <p:pic>
        <p:nvPicPr>
          <p:cNvPr id="561" name="rectangles-02.ai" descr="rectangles-02.a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5255" y="4903129"/>
            <a:ext cx="2522715" cy="1779037"/>
          </a:xfrm>
          <a:prstGeom prst="rect">
            <a:avLst/>
          </a:prstGeom>
          <a:ln w="12700">
            <a:miter lim="400000"/>
          </a:ln>
        </p:spPr>
      </p:pic>
      <p:sp>
        <p:nvSpPr>
          <p:cNvPr id="562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57252" y="6406643"/>
            <a:ext cx="240234" cy="2819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20</a:t>
            </a:fld>
            <a:endParaRPr/>
          </a:p>
        </p:txBody>
      </p:sp>
      <p:sp>
        <p:nvSpPr>
          <p:cNvPr id="563" name="Straight Connector 32"/>
          <p:cNvSpPr/>
          <p:nvPr/>
        </p:nvSpPr>
        <p:spPr>
          <a:xfrm>
            <a:off x="6097058" y="-33162"/>
            <a:ext cx="1" cy="994755"/>
          </a:xfrm>
          <a:prstGeom prst="line">
            <a:avLst/>
          </a:prstGeom>
          <a:ln w="57150">
            <a:solidFill>
              <a:srgbClr val="BD443F"/>
            </a:solidFill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grpSp>
        <p:nvGrpSpPr>
          <p:cNvPr id="566" name="Group 45"/>
          <p:cNvGrpSpPr/>
          <p:nvPr/>
        </p:nvGrpSpPr>
        <p:grpSpPr>
          <a:xfrm>
            <a:off x="5994400" y="2165025"/>
            <a:ext cx="203201" cy="3274812"/>
            <a:chOff x="0" y="-1835478"/>
            <a:chExt cx="203200" cy="3274811"/>
          </a:xfrm>
        </p:grpSpPr>
        <p:sp>
          <p:nvSpPr>
            <p:cNvPr id="564" name="Straight Connector 42"/>
            <p:cNvSpPr/>
            <p:nvPr/>
          </p:nvSpPr>
          <p:spPr>
            <a:xfrm flipH="1">
              <a:off x="101071" y="-1835479"/>
              <a:ext cx="1" cy="3105481"/>
            </a:xfrm>
            <a:prstGeom prst="line">
              <a:avLst/>
            </a:prstGeom>
            <a:noFill/>
            <a:ln w="57150" cap="flat">
              <a:solidFill>
                <a:srgbClr val="BD443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034">
                <a:defRPr b="1">
                  <a:solidFill>
                    <a:srgbClr val="494949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565" name="Oval 44"/>
            <p:cNvSpPr/>
            <p:nvPr/>
          </p:nvSpPr>
          <p:spPr>
            <a:xfrm>
              <a:off x="0" y="1236133"/>
              <a:ext cx="203201" cy="203201"/>
            </a:xfrm>
            <a:prstGeom prst="ellipse">
              <a:avLst/>
            </a:prstGeom>
            <a:solidFill>
              <a:srgbClr val="BD443F"/>
            </a:solidFill>
            <a:ln w="6350" cap="flat">
              <a:solidFill>
                <a:srgbClr val="BD443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pic>
        <p:nvPicPr>
          <p:cNvPr id="567" name="EIC square.ai" descr="EIC square.ai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sp>
        <p:nvSpPr>
          <p:cNvPr id="568" name="Straight Connector 33"/>
          <p:cNvSpPr/>
          <p:nvPr/>
        </p:nvSpPr>
        <p:spPr>
          <a:xfrm>
            <a:off x="6738713" y="1584511"/>
            <a:ext cx="3285068" cy="16020"/>
          </a:xfrm>
          <a:prstGeom prst="line">
            <a:avLst/>
          </a:prstGeom>
          <a:ln w="38100">
            <a:solidFill>
              <a:srgbClr val="BD443F"/>
            </a:solidFill>
            <a:prstDash val="sysDot"/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grpSp>
        <p:nvGrpSpPr>
          <p:cNvPr id="571" name="Group 20"/>
          <p:cNvGrpSpPr/>
          <p:nvPr/>
        </p:nvGrpSpPr>
        <p:grpSpPr>
          <a:xfrm>
            <a:off x="5376333" y="888811"/>
            <a:ext cx="1439334" cy="1439334"/>
            <a:chOff x="0" y="0"/>
            <a:chExt cx="1439332" cy="1439332"/>
          </a:xfrm>
        </p:grpSpPr>
        <p:sp>
          <p:nvSpPr>
            <p:cNvPr id="569" name="Oval 9"/>
            <p:cNvSpPr/>
            <p:nvPr/>
          </p:nvSpPr>
          <p:spPr>
            <a:xfrm>
              <a:off x="0" y="0"/>
              <a:ext cx="1439333" cy="143933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BD443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570" name="Oval 16"/>
            <p:cNvSpPr/>
            <p:nvPr/>
          </p:nvSpPr>
          <p:spPr>
            <a:xfrm>
              <a:off x="203466" y="203466"/>
              <a:ext cx="1032401" cy="1032401"/>
            </a:xfrm>
            <a:prstGeom prst="ellipse">
              <a:avLst/>
            </a:prstGeom>
            <a:solidFill>
              <a:srgbClr val="BD44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sp>
        <p:nvSpPr>
          <p:cNvPr id="572" name="Rectangle 40"/>
          <p:cNvSpPr txBox="1"/>
          <p:nvPr/>
        </p:nvSpPr>
        <p:spPr>
          <a:xfrm>
            <a:off x="7114688" y="989140"/>
            <a:ext cx="1153519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914034">
              <a:defRPr sz="2400">
                <a:solidFill>
                  <a:srgbClr val="BD443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rPr lang="fr-BE"/>
              <a:t>EIC STEP</a:t>
            </a:r>
            <a:endParaRPr/>
          </a:p>
        </p:txBody>
      </p:sp>
      <p:pic>
        <p:nvPicPr>
          <p:cNvPr id="573" name="Imag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0469" y="1064993"/>
            <a:ext cx="1091062" cy="1086970"/>
          </a:xfrm>
          <a:prstGeom prst="rect">
            <a:avLst/>
          </a:prstGeom>
          <a:ln w="12700">
            <a:miter lim="400000"/>
          </a:ln>
        </p:spPr>
      </p:pic>
      <p:sp>
        <p:nvSpPr>
          <p:cNvPr id="574" name="TextBox 36"/>
          <p:cNvSpPr txBox="1"/>
          <p:nvPr/>
        </p:nvSpPr>
        <p:spPr>
          <a:xfrm>
            <a:off x="7121197" y="2279441"/>
            <a:ext cx="2902582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1400"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 lang="en-US" sz="1400"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rPr>
              <a:t>For scale up companies (SMEs and small mid-caps) with game-changing innovations in Europe's critical technology areas.</a:t>
            </a:r>
          </a:p>
        </p:txBody>
      </p:sp>
      <p:sp>
        <p:nvSpPr>
          <p:cNvPr id="575" name="TextBox 36"/>
          <p:cNvSpPr txBox="1"/>
          <p:nvPr/>
        </p:nvSpPr>
        <p:spPr>
          <a:xfrm>
            <a:off x="1182332" y="866030"/>
            <a:ext cx="4353472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defTabSz="457200">
              <a:defRPr sz="140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1600" b="1" dirty="0">
                <a:solidFill>
                  <a:schemeClr val="bg1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Co-investments from €10 to €30 million to </a:t>
            </a:r>
            <a:r>
              <a:rPr lang="en-US" sz="1600" b="1" dirty="0" err="1">
                <a:solidFill>
                  <a:schemeClr val="bg1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catalyse</a:t>
            </a:r>
            <a:r>
              <a:rPr lang="en-US" sz="1600" b="1" dirty="0">
                <a:solidFill>
                  <a:schemeClr val="bg1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 major funding rounds</a:t>
            </a:r>
          </a:p>
        </p:txBody>
      </p:sp>
      <p:sp>
        <p:nvSpPr>
          <p:cNvPr id="2" name="TextBox 36">
            <a:extLst>
              <a:ext uri="{FF2B5EF4-FFF2-40B4-BE49-F238E27FC236}">
                <a16:creationId xmlns:a16="http://schemas.microsoft.com/office/drawing/2014/main" id="{585ABD70-7E9F-EF0D-12CE-B1F42E4B91FC}"/>
              </a:ext>
            </a:extLst>
          </p:cNvPr>
          <p:cNvSpPr txBox="1"/>
          <p:nvPr/>
        </p:nvSpPr>
        <p:spPr>
          <a:xfrm>
            <a:off x="7121196" y="1734237"/>
            <a:ext cx="397792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1400"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rPr lang="en-IE">
                <a:solidFill>
                  <a:srgbClr val="BD443F"/>
                </a:solidFill>
                <a:latin typeface="Averta PE Semibold"/>
                <a:ea typeface="Averta PE Semibold"/>
                <a:cs typeface="Averta PE Semibold"/>
                <a:sym typeface="Averta PE Semibold"/>
              </a:rPr>
              <a:t>EIC Strategic Technologies for Europe Platform </a:t>
            </a:r>
            <a:endParaRPr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B5E7B032-C94F-478B-8B4A-C41D5569A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0165" y="4449956"/>
            <a:ext cx="2751894" cy="1439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162A533A-7586-5A8B-5E40-23CB3149E9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6740" y="5185115"/>
            <a:ext cx="2009034" cy="94310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784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100"/>
                            </p:stCondLst>
                            <p:childTnLst>
                              <p:par>
                                <p:cTn id="34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100"/>
                            </p:stCondLst>
                            <p:childTnLst>
                              <p:par>
                                <p:cTn id="38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600"/>
                            </p:stCondLst>
                            <p:childTnLst>
                              <p:par>
                                <p:cTn id="42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800"/>
                            </p:stCondLst>
                            <p:childTnLst>
                              <p:par>
                                <p:cTn id="46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" grpId="0" animBg="1" advAuto="0"/>
      <p:bldP spid="566" grpId="0" animBg="1" advAuto="0"/>
      <p:bldP spid="568" grpId="0" animBg="1" advAuto="0"/>
      <p:bldP spid="571" grpId="0" animBg="1" advAuto="0"/>
      <p:bldP spid="572" grpId="0" animBg="1" advAuto="0"/>
      <p:bldP spid="573" grpId="0" animBg="1" advAuto="0"/>
      <p:bldP spid="574" grpId="0" animBg="1" advAuto="0"/>
      <p:bldP spid="575" grpId="0" animBg="1" advAuto="0"/>
      <p:bldP spid="2" grpId="0" animBg="1" advAuto="0"/>
      <p:bldP spid="3" grpId="0" animBg="1" advAuto="0"/>
      <p:bldP spid="4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Rectangle 25"/>
          <p:cNvSpPr/>
          <p:nvPr/>
        </p:nvSpPr>
        <p:spPr>
          <a:xfrm>
            <a:off x="8366871" y="1458522"/>
            <a:ext cx="3442346" cy="652896"/>
          </a:xfrm>
          <a:prstGeom prst="rect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2" name="Rectangle 25"/>
          <p:cNvSpPr/>
          <p:nvPr/>
        </p:nvSpPr>
        <p:spPr>
          <a:xfrm>
            <a:off x="4416499" y="2651114"/>
            <a:ext cx="3442346" cy="652895"/>
          </a:xfrm>
          <a:prstGeom prst="rect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3" name="Rectangle 25"/>
          <p:cNvSpPr/>
          <p:nvPr/>
        </p:nvSpPr>
        <p:spPr>
          <a:xfrm>
            <a:off x="339799" y="3769922"/>
            <a:ext cx="3442346" cy="652896"/>
          </a:xfrm>
          <a:prstGeom prst="rect">
            <a:avLst/>
          </a:prstGeom>
          <a:solidFill>
            <a:srgbClr val="DED7E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4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50546" y="6406643"/>
            <a:ext cx="253646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21</a:t>
            </a:fld>
            <a:endParaRPr/>
          </a:p>
        </p:txBody>
      </p:sp>
      <p:sp>
        <p:nvSpPr>
          <p:cNvPr id="585" name="Rectangle 13"/>
          <p:cNvSpPr/>
          <p:nvPr/>
        </p:nvSpPr>
        <p:spPr>
          <a:xfrm>
            <a:off x="-2431" y="-5080"/>
            <a:ext cx="3769300" cy="1779601"/>
          </a:xfrm>
          <a:prstGeom prst="rect">
            <a:avLst/>
          </a:prstGeom>
          <a:solidFill>
            <a:srgbClr val="BB44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6" name="TextBox 59"/>
          <p:cNvSpPr txBox="1"/>
          <p:nvPr/>
        </p:nvSpPr>
        <p:spPr>
          <a:xfrm>
            <a:off x="513407" y="52298"/>
            <a:ext cx="3095130" cy="1255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defRPr sz="3000"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rPr sz="2800" dirty="0"/>
              <a:t>EIC</a:t>
            </a:r>
          </a:p>
          <a:p>
            <a:pPr>
              <a:lnSpc>
                <a:spcPct val="90000"/>
              </a:lnSpc>
              <a:defRPr sz="3000"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rPr sz="2800" dirty="0"/>
              <a:t>ACCELERATOR</a:t>
            </a:r>
          </a:p>
          <a:p>
            <a:pPr>
              <a:lnSpc>
                <a:spcPct val="90000"/>
              </a:lnSpc>
              <a:defRPr sz="3000"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rPr lang="fr-BE" sz="2800" dirty="0"/>
              <a:t>SELECTION </a:t>
            </a:r>
            <a:r>
              <a:rPr sz="2800" dirty="0"/>
              <a:t>PROCESS</a:t>
            </a:r>
          </a:p>
        </p:txBody>
      </p:sp>
      <p:grpSp>
        <p:nvGrpSpPr>
          <p:cNvPr id="590" name="Group"/>
          <p:cNvGrpSpPr/>
          <p:nvPr/>
        </p:nvGrpSpPr>
        <p:grpSpPr>
          <a:xfrm>
            <a:off x="348307" y="3220275"/>
            <a:ext cx="3431879" cy="2830449"/>
            <a:chOff x="-227458" y="-101600"/>
            <a:chExt cx="3431878" cy="2830447"/>
          </a:xfrm>
        </p:grpSpPr>
        <p:sp>
          <p:nvSpPr>
            <p:cNvPr id="587" name="TextBox 36"/>
            <p:cNvSpPr txBox="1"/>
            <p:nvPr/>
          </p:nvSpPr>
          <p:spPr>
            <a:xfrm>
              <a:off x="-227459" y="1113408"/>
              <a:ext cx="3431879" cy="16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254000" indent="-254000">
                <a:spcBef>
                  <a:spcPts val="600"/>
                </a:spcBef>
                <a:buClr>
                  <a:srgbClr val="2D2C2C"/>
                </a:buClr>
                <a:buSzPct val="120000"/>
                <a:buFont typeface="Arial"/>
                <a:buBlip>
                  <a:blip r:embed="rId2"/>
                </a:buBlip>
                <a:defRPr sz="1600">
                  <a:solidFill>
                    <a:srgbClr val="2D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t>Applicants have a disruptive / deep tech idea with a potential to scale up. </a:t>
              </a:r>
              <a:r>
                <a:rPr>
                  <a:solidFill>
                    <a:srgbClr val="222222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rPr>
                <a:t>Submissions </a:t>
              </a:r>
              <a:r>
                <a:rPr>
                  <a:latin typeface="Averta PE Regular"/>
                  <a:ea typeface="Averta PE Regular"/>
                  <a:cs typeface="Averta PE Regular"/>
                  <a:sym typeface="Averta PE Regular"/>
                </a:rPr>
                <a:t>of short proposals are </a:t>
              </a:r>
              <a:r>
                <a:rPr>
                  <a:solidFill>
                    <a:srgbClr val="222222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rPr>
                <a:t>possible at </a:t>
              </a:r>
              <a:r>
                <a:rPr>
                  <a:latin typeface="Averta PE Regular"/>
                  <a:ea typeface="Averta PE Regular"/>
                  <a:cs typeface="Averta PE Regular"/>
                  <a:sym typeface="Averta PE Regular"/>
                </a:rPr>
                <a:t>any time</a:t>
              </a:r>
              <a:r>
                <a:rPr>
                  <a:solidFill>
                    <a:srgbClr val="222222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rPr>
                <a:t>.</a:t>
              </a:r>
              <a:r>
                <a:rPr>
                  <a:solidFill>
                    <a:srgbClr val="222222"/>
                  </a:solidFill>
                </a:rPr>
                <a:t> </a:t>
              </a:r>
              <a:r>
                <a:rPr>
                  <a:latin typeface="Averta PE Regular"/>
                  <a:ea typeface="Averta PE Regular"/>
                  <a:cs typeface="Averta PE Regular"/>
                  <a:sym typeface="Averta PE Regular"/>
                </a:rPr>
                <a:t>Evaluation by remote evaluators within 4 weeks.</a:t>
              </a:r>
            </a:p>
          </p:txBody>
        </p:sp>
        <p:sp>
          <p:nvSpPr>
            <p:cNvPr id="588" name="TextBox 14"/>
            <p:cNvSpPr txBox="1"/>
            <p:nvPr/>
          </p:nvSpPr>
          <p:spPr>
            <a:xfrm>
              <a:off x="0" y="577468"/>
              <a:ext cx="316435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IDEA PRESENTATION</a:t>
              </a:r>
            </a:p>
          </p:txBody>
        </p:sp>
        <p:sp>
          <p:nvSpPr>
            <p:cNvPr id="589" name="TextBox 59"/>
            <p:cNvSpPr txBox="1"/>
            <p:nvPr/>
          </p:nvSpPr>
          <p:spPr>
            <a:xfrm>
              <a:off x="-38100" y="-101600"/>
              <a:ext cx="2073282" cy="497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6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Step 1</a:t>
              </a:r>
            </a:p>
          </p:txBody>
        </p:sp>
      </p:grpSp>
      <p:grpSp>
        <p:nvGrpSpPr>
          <p:cNvPr id="594" name="Group"/>
          <p:cNvGrpSpPr/>
          <p:nvPr/>
        </p:nvGrpSpPr>
        <p:grpSpPr>
          <a:xfrm>
            <a:off x="4423866" y="2093404"/>
            <a:ext cx="3433516" cy="3919220"/>
            <a:chOff x="-266700" y="-136271"/>
            <a:chExt cx="3433515" cy="3919219"/>
          </a:xfrm>
        </p:grpSpPr>
        <p:sp>
          <p:nvSpPr>
            <p:cNvPr id="591" name="TextBox 36"/>
            <p:cNvSpPr txBox="1"/>
            <p:nvPr/>
          </p:nvSpPr>
          <p:spPr>
            <a:xfrm>
              <a:off x="-266700" y="1075307"/>
              <a:ext cx="3433516" cy="2707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254000" indent="-254000">
                <a:spcBef>
                  <a:spcPts val="600"/>
                </a:spcBef>
                <a:buClr>
                  <a:srgbClr val="2D2C2C"/>
                </a:buClr>
                <a:buSzPct val="120000"/>
                <a:buFont typeface="Arial"/>
                <a:buBlip>
                  <a:blip r:embed="rId2"/>
                </a:buBlip>
                <a:defRPr sz="1600">
                  <a:solidFill>
                    <a:srgbClr val="2D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t>Successful step 1 applicants submit their full proposal to regular cut-off deadlines, to be assessed by remote evaluators.</a:t>
              </a:r>
            </a:p>
            <a:p>
              <a:pPr marL="254000" indent="-254000">
                <a:spcBef>
                  <a:spcPts val="600"/>
                </a:spcBef>
                <a:buClr>
                  <a:srgbClr val="2D2C2C"/>
                </a:buClr>
                <a:buSzPct val="120000"/>
                <a:buFont typeface="Arial"/>
                <a:buBlip>
                  <a:blip r:embed="rId2"/>
                </a:buBlip>
                <a:defRPr sz="1600">
                  <a:solidFill>
                    <a:srgbClr val="2D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>
                  <a:latin typeface="Averta PE Regular"/>
                  <a:ea typeface="Averta PE Regular"/>
                  <a:cs typeface="Averta PE Regular"/>
                  <a:sym typeface="Averta PE Regular"/>
                </a:rPr>
                <a:t>To help you draft your full proposal, </a:t>
              </a:r>
              <a:r>
                <a:t>you will be entitled to receive 3 days of remote coaching from the EIC Business Acceleration Services.</a:t>
              </a:r>
            </a:p>
          </p:txBody>
        </p:sp>
        <p:sp>
          <p:nvSpPr>
            <p:cNvPr id="592" name="TextBox 14"/>
            <p:cNvSpPr txBox="1"/>
            <p:nvPr/>
          </p:nvSpPr>
          <p:spPr>
            <a:xfrm>
              <a:off x="0" y="577468"/>
              <a:ext cx="1596200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SUBMISSION</a:t>
              </a:r>
            </a:p>
          </p:txBody>
        </p:sp>
        <p:sp>
          <p:nvSpPr>
            <p:cNvPr id="593" name="TextBox 59"/>
            <p:cNvSpPr txBox="1"/>
            <p:nvPr/>
          </p:nvSpPr>
          <p:spPr>
            <a:xfrm>
              <a:off x="0" y="-136272"/>
              <a:ext cx="2060582" cy="497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6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Step 2</a:t>
              </a:r>
            </a:p>
          </p:txBody>
        </p:sp>
      </p:grpSp>
      <p:grpSp>
        <p:nvGrpSpPr>
          <p:cNvPr id="598" name="Group"/>
          <p:cNvGrpSpPr/>
          <p:nvPr/>
        </p:nvGrpSpPr>
        <p:grpSpPr>
          <a:xfrm>
            <a:off x="8372772" y="908875"/>
            <a:ext cx="3445869" cy="4532250"/>
            <a:chOff x="-216693" y="-127000"/>
            <a:chExt cx="3445867" cy="4532248"/>
          </a:xfrm>
        </p:grpSpPr>
        <p:sp>
          <p:nvSpPr>
            <p:cNvPr id="595" name="TextBox 36"/>
            <p:cNvSpPr txBox="1"/>
            <p:nvPr/>
          </p:nvSpPr>
          <p:spPr>
            <a:xfrm>
              <a:off x="-216694" y="1113408"/>
              <a:ext cx="3445869" cy="3291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254000" indent="-254000">
                <a:spcBef>
                  <a:spcPts val="600"/>
                </a:spcBef>
                <a:buClr>
                  <a:srgbClr val="2D2C2C"/>
                </a:buClr>
                <a:buSzPct val="120000"/>
                <a:buFont typeface="Arial"/>
                <a:buBlip>
                  <a:blip r:embed="rId2"/>
                </a:buBlip>
                <a:defRPr sz="1600">
                  <a:solidFill>
                    <a:srgbClr val="2D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t>Successful Step 2 applicants will pitch their innovation in front of EIC Jury Members. </a:t>
              </a:r>
              <a:r>
                <a:rPr>
                  <a:latin typeface="Averta PE Regular"/>
                  <a:ea typeface="Averta PE Regular"/>
                  <a:cs typeface="Averta PE Regular"/>
                  <a:sym typeface="Averta PE Regular"/>
                </a:rPr>
                <a:t>If selected, applicants will be awarded funding.</a:t>
              </a:r>
            </a:p>
            <a:p>
              <a:pPr>
                <a:spcBef>
                  <a:spcPts val="600"/>
                </a:spcBef>
                <a:defRPr sz="1600">
                  <a:solidFill>
                    <a:srgbClr val="2D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endParaRPr>
                <a:latin typeface="Averta PE Regular"/>
                <a:ea typeface="Averta PE Regular"/>
                <a:cs typeface="Averta PE Regular"/>
                <a:sym typeface="Averta PE Regular"/>
              </a:endParaRPr>
            </a:p>
            <a:p>
              <a:pPr marL="228600" indent="-228600">
                <a:spcBef>
                  <a:spcPts val="600"/>
                </a:spcBef>
                <a:buClr>
                  <a:srgbClr val="2D2C2C"/>
                </a:buClr>
                <a:buSzPct val="100000"/>
                <a:buFont typeface="Arial"/>
                <a:buChar char="๏"/>
                <a:defRPr sz="1600">
                  <a:solidFill>
                    <a:srgbClr val="2D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>
                  <a:latin typeface="Averta PE Regular"/>
                  <a:ea typeface="Averta PE Regular"/>
                  <a:cs typeface="Averta PE Regular"/>
                  <a:sym typeface="Averta PE Regular"/>
                </a:rPr>
                <a:t>If not selected, applicants will be</a:t>
              </a:r>
              <a:r>
                <a:t> awarded a Seal of Excellence to help you secure funding from other sources as well as get support from EIC Business Acceleration Services.</a:t>
              </a:r>
            </a:p>
          </p:txBody>
        </p:sp>
        <p:sp>
          <p:nvSpPr>
            <p:cNvPr id="596" name="TextBox 14"/>
            <p:cNvSpPr txBox="1"/>
            <p:nvPr/>
          </p:nvSpPr>
          <p:spPr>
            <a:xfrm>
              <a:off x="0" y="552068"/>
              <a:ext cx="316435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533E8D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PITCH</a:t>
              </a:r>
            </a:p>
          </p:txBody>
        </p:sp>
        <p:sp>
          <p:nvSpPr>
            <p:cNvPr id="597" name="TextBox 59"/>
            <p:cNvSpPr txBox="1"/>
            <p:nvPr/>
          </p:nvSpPr>
          <p:spPr>
            <a:xfrm>
              <a:off x="0" y="-127000"/>
              <a:ext cx="2060582" cy="497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6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Step 3</a:t>
              </a:r>
            </a:p>
          </p:txBody>
        </p:sp>
      </p:grpSp>
      <p:pic>
        <p:nvPicPr>
          <p:cNvPr id="599" name="Image" descr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112" y="1201434"/>
            <a:ext cx="1067327" cy="1521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00" name="Image" descr="Imag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2682" y="252586"/>
            <a:ext cx="1028204" cy="1521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1" name="Image" descr="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41321" flipH="1">
            <a:off x="1759793" y="2850008"/>
            <a:ext cx="2095501" cy="14335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9" grpId="0" animBg="1" advAuto="0"/>
      <p:bldP spid="600" grpId="0" animBg="1" advAuto="0"/>
      <p:bldP spid="601" grpId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Rectangle"/>
          <p:cNvSpPr/>
          <p:nvPr/>
        </p:nvSpPr>
        <p:spPr>
          <a:xfrm>
            <a:off x="-12700" y="2576471"/>
            <a:ext cx="12217400" cy="469765"/>
          </a:xfrm>
          <a:prstGeom prst="rect">
            <a:avLst/>
          </a:prstGeom>
          <a:solidFill>
            <a:srgbClr val="513687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513687"/>
                </a:solidFill>
              </a:defRPr>
            </a:pPr>
            <a:endParaRPr/>
          </a:p>
        </p:txBody>
      </p:sp>
      <p:sp>
        <p:nvSpPr>
          <p:cNvPr id="604" name="Rectangle 13"/>
          <p:cNvSpPr/>
          <p:nvPr/>
        </p:nvSpPr>
        <p:spPr>
          <a:xfrm>
            <a:off x="6642905" y="2576471"/>
            <a:ext cx="2236856" cy="469765"/>
          </a:xfrm>
          <a:prstGeom prst="rect">
            <a:avLst/>
          </a:prstGeom>
          <a:solidFill>
            <a:srgbClr val="CC2F2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5" name="Rectangle"/>
          <p:cNvSpPr/>
          <p:nvPr/>
        </p:nvSpPr>
        <p:spPr>
          <a:xfrm>
            <a:off x="-12700" y="1844316"/>
            <a:ext cx="12217400" cy="751841"/>
          </a:xfrm>
          <a:prstGeom prst="rect">
            <a:avLst/>
          </a:prstGeom>
          <a:solidFill>
            <a:srgbClr val="513687">
              <a:alpha val="2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06" name="Rectangle 13"/>
          <p:cNvSpPr/>
          <p:nvPr/>
        </p:nvSpPr>
        <p:spPr>
          <a:xfrm>
            <a:off x="3901865" y="2576471"/>
            <a:ext cx="2236855" cy="469765"/>
          </a:xfrm>
          <a:prstGeom prst="rect">
            <a:avLst/>
          </a:prstGeom>
          <a:solidFill>
            <a:srgbClr val="2C2C2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7" name="Rectangle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400" y="3034048"/>
            <a:ext cx="12217400" cy="3879098"/>
          </a:xfrm>
          <a:prstGeom prst="rect">
            <a:avLst/>
          </a:prstGeom>
          <a:solidFill>
            <a:srgbClr val="513687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600"/>
            </a:pPr>
            <a:endParaRPr/>
          </a:p>
        </p:txBody>
      </p:sp>
      <p:sp>
        <p:nvSpPr>
          <p:cNvPr id="608" name="Rectangle"/>
          <p:cNvSpPr/>
          <p:nvPr/>
        </p:nvSpPr>
        <p:spPr>
          <a:xfrm>
            <a:off x="-12700" y="-23285"/>
            <a:ext cx="12217400" cy="1907689"/>
          </a:xfrm>
          <a:prstGeom prst="rect">
            <a:avLst/>
          </a:prstGeom>
          <a:solidFill>
            <a:srgbClr val="51368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09" name="TextBox 38"/>
          <p:cNvSpPr txBox="1"/>
          <p:nvPr/>
        </p:nvSpPr>
        <p:spPr>
          <a:xfrm>
            <a:off x="1929999" y="2666554"/>
            <a:ext cx="1874394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50000"/>
              </a:lnSpc>
              <a:defRPr sz="1500">
                <a:solidFill>
                  <a:srgbClr val="FFFFFF"/>
                </a:solidFill>
              </a:defRPr>
            </a:lvl1pPr>
          </a:lstStyle>
          <a:p>
            <a:r>
              <a:t>EIC PATHFINDER</a:t>
            </a:r>
          </a:p>
        </p:txBody>
      </p:sp>
      <p:sp>
        <p:nvSpPr>
          <p:cNvPr id="610" name="TextBox 36"/>
          <p:cNvSpPr txBox="1"/>
          <p:nvPr/>
        </p:nvSpPr>
        <p:spPr>
          <a:xfrm>
            <a:off x="4217467" y="2666554"/>
            <a:ext cx="1874394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50000"/>
              </a:lnSpc>
              <a:defRPr sz="1500">
                <a:solidFill>
                  <a:srgbClr val="FFFFFF"/>
                </a:solidFill>
              </a:defRPr>
            </a:lvl1pPr>
          </a:lstStyle>
          <a:p>
            <a:r>
              <a:t>EIC TRANSITION</a:t>
            </a:r>
          </a:p>
        </p:txBody>
      </p:sp>
      <p:sp>
        <p:nvSpPr>
          <p:cNvPr id="611" name="TextBox 38"/>
          <p:cNvSpPr txBox="1"/>
          <p:nvPr/>
        </p:nvSpPr>
        <p:spPr>
          <a:xfrm>
            <a:off x="6823430" y="2666554"/>
            <a:ext cx="2474119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50000"/>
              </a:lnSpc>
              <a:defRPr sz="1500">
                <a:solidFill>
                  <a:srgbClr val="FFFFFF"/>
                </a:solidFill>
              </a:defRPr>
            </a:lvl1pPr>
          </a:lstStyle>
          <a:p>
            <a:r>
              <a:t>EIC ACCELERATOR</a:t>
            </a:r>
          </a:p>
        </p:txBody>
      </p:sp>
      <p:sp>
        <p:nvSpPr>
          <p:cNvPr id="612" name="EIC OPEN &amp; CHALLENGES OVERVIEW 2023"/>
          <p:cNvSpPr txBox="1"/>
          <p:nvPr/>
        </p:nvSpPr>
        <p:spPr>
          <a:xfrm>
            <a:off x="1846102" y="166812"/>
            <a:ext cx="8499796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90000"/>
              </a:lnSpc>
              <a:defRPr sz="3000"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EIC </a:t>
            </a:r>
            <a:r>
              <a:rPr i="1"/>
              <a:t>OPEN &amp; CHALLENGES</a:t>
            </a:r>
            <a:r>
              <a:t> OVERVIEW 202</a:t>
            </a:r>
            <a:r>
              <a:rPr lang="en-IE"/>
              <a:t>5</a:t>
            </a:r>
            <a:endParaRPr/>
          </a:p>
        </p:txBody>
      </p:sp>
      <p:sp>
        <p:nvSpPr>
          <p:cNvPr id="613" name="TextBox 72"/>
          <p:cNvSpPr txBox="1"/>
          <p:nvPr/>
        </p:nvSpPr>
        <p:spPr>
          <a:xfrm>
            <a:off x="4352944" y="3519232"/>
            <a:ext cx="2474119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en-IE"/>
              <a:t>17 September 2025</a:t>
            </a:r>
            <a:endParaRPr/>
          </a:p>
        </p:txBody>
      </p:sp>
      <p:sp>
        <p:nvSpPr>
          <p:cNvPr id="614" name="TextBox 72"/>
          <p:cNvSpPr txBox="1"/>
          <p:nvPr/>
        </p:nvSpPr>
        <p:spPr>
          <a:xfrm>
            <a:off x="4352944" y="3887195"/>
            <a:ext cx="2474119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rPr b="1"/>
              <a:t>€ </a:t>
            </a:r>
            <a:r>
              <a:rPr lang="en-IE" b="1"/>
              <a:t>98 </a:t>
            </a:r>
            <a:r>
              <a:rPr b="1"/>
              <a:t>MILLION</a:t>
            </a:r>
          </a:p>
        </p:txBody>
      </p:sp>
      <p:sp>
        <p:nvSpPr>
          <p:cNvPr id="615" name="TextBox 72"/>
          <p:cNvSpPr txBox="1"/>
          <p:nvPr/>
        </p:nvSpPr>
        <p:spPr>
          <a:xfrm>
            <a:off x="307454" y="3519232"/>
            <a:ext cx="935198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rgbClr val="56358C"/>
                </a:solidFill>
              </a:defRPr>
            </a:lvl1pPr>
          </a:lstStyle>
          <a:p>
            <a:r>
              <a:t>DEADLINES</a:t>
            </a:r>
          </a:p>
        </p:txBody>
      </p:sp>
      <p:sp>
        <p:nvSpPr>
          <p:cNvPr id="616" name="TextBox 72"/>
          <p:cNvSpPr txBox="1"/>
          <p:nvPr/>
        </p:nvSpPr>
        <p:spPr>
          <a:xfrm>
            <a:off x="2064578" y="3519232"/>
            <a:ext cx="13978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rPr lang="fr-BE"/>
              <a:t>21 May</a:t>
            </a:r>
            <a:r>
              <a:t> 202</a:t>
            </a:r>
            <a:r>
              <a:rPr lang="en-IE"/>
              <a:t>5</a:t>
            </a:r>
            <a:endParaRPr/>
          </a:p>
        </p:txBody>
      </p:sp>
      <p:sp>
        <p:nvSpPr>
          <p:cNvPr id="617" name="TextBox 72"/>
          <p:cNvSpPr txBox="1"/>
          <p:nvPr/>
        </p:nvSpPr>
        <p:spPr>
          <a:xfrm>
            <a:off x="307454" y="3887195"/>
            <a:ext cx="1463091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rgbClr val="56358C"/>
                </a:solidFill>
              </a:defRPr>
            </a:lvl1pPr>
          </a:lstStyle>
          <a:p>
            <a:r>
              <a:t>INDICATIVE BUDGET</a:t>
            </a:r>
          </a:p>
        </p:txBody>
      </p:sp>
      <p:sp>
        <p:nvSpPr>
          <p:cNvPr id="618" name="TextBox 72"/>
          <p:cNvSpPr txBox="1"/>
          <p:nvPr/>
        </p:nvSpPr>
        <p:spPr>
          <a:xfrm>
            <a:off x="2064578" y="3887195"/>
            <a:ext cx="1453252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rPr b="1">
                <a:solidFill>
                  <a:srgbClr val="563589"/>
                </a:solidFill>
              </a:rPr>
              <a:t>€ 1</a:t>
            </a:r>
            <a:r>
              <a:rPr lang="en-IE" b="1">
                <a:solidFill>
                  <a:srgbClr val="563589"/>
                </a:solidFill>
              </a:rPr>
              <a:t>42</a:t>
            </a:r>
            <a:r>
              <a:rPr b="1">
                <a:solidFill>
                  <a:srgbClr val="563589"/>
                </a:solidFill>
              </a:rPr>
              <a:t> MILLION</a:t>
            </a:r>
          </a:p>
        </p:txBody>
      </p:sp>
      <p:sp>
        <p:nvSpPr>
          <p:cNvPr id="619" name="TextBox 72"/>
          <p:cNvSpPr txBox="1"/>
          <p:nvPr/>
        </p:nvSpPr>
        <p:spPr>
          <a:xfrm>
            <a:off x="6638125" y="3519361"/>
            <a:ext cx="344697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dirty="0"/>
              <a:t>Short Applications: </a:t>
            </a:r>
            <a:r>
              <a:rPr lang="fr-BE" dirty="0"/>
              <a:t>c</a:t>
            </a:r>
            <a:r>
              <a:rPr lang="en-IE" dirty="0"/>
              <a:t>ontinuous</a:t>
            </a:r>
            <a:endParaRPr dirty="0"/>
          </a:p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dirty="0"/>
              <a:t>Full Applications</a:t>
            </a:r>
            <a:r>
              <a:rPr lang="en-IE" dirty="0"/>
              <a:t>: 12 March 2025; 1 October 2025</a:t>
            </a:r>
            <a:endParaRPr dirty="0"/>
          </a:p>
        </p:txBody>
      </p:sp>
      <p:sp>
        <p:nvSpPr>
          <p:cNvPr id="620" name="TextBox 72"/>
          <p:cNvSpPr txBox="1"/>
          <p:nvPr/>
        </p:nvSpPr>
        <p:spPr>
          <a:xfrm>
            <a:off x="6640977" y="3892288"/>
            <a:ext cx="2474119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C3574B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rPr b="1" dirty="0"/>
              <a:t>€ </a:t>
            </a:r>
            <a:r>
              <a:rPr lang="en-IE" b="1" dirty="0"/>
              <a:t>384</a:t>
            </a:r>
            <a:r>
              <a:rPr b="1" dirty="0"/>
              <a:t> MILLION</a:t>
            </a:r>
          </a:p>
        </p:txBody>
      </p:sp>
      <p:sp>
        <p:nvSpPr>
          <p:cNvPr id="621" name="TextBox 72"/>
          <p:cNvSpPr txBox="1"/>
          <p:nvPr/>
        </p:nvSpPr>
        <p:spPr>
          <a:xfrm>
            <a:off x="307454" y="3194792"/>
            <a:ext cx="935198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500">
                <a:solidFill>
                  <a:srgbClr val="2D2C2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OPEN</a:t>
            </a:r>
          </a:p>
        </p:txBody>
      </p:sp>
      <p:sp>
        <p:nvSpPr>
          <p:cNvPr id="623" name="TextBox 72"/>
          <p:cNvSpPr txBox="1"/>
          <p:nvPr/>
        </p:nvSpPr>
        <p:spPr>
          <a:xfrm>
            <a:off x="307454" y="4280558"/>
            <a:ext cx="1463091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500">
                <a:solidFill>
                  <a:srgbClr val="2C2C2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CHALLENGES</a:t>
            </a:r>
          </a:p>
        </p:txBody>
      </p:sp>
      <p:sp>
        <p:nvSpPr>
          <p:cNvPr id="624" name="TextBox 72"/>
          <p:cNvSpPr txBox="1"/>
          <p:nvPr/>
        </p:nvSpPr>
        <p:spPr>
          <a:xfrm>
            <a:off x="2064578" y="5334748"/>
            <a:ext cx="2855283" cy="1338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en-US" sz="900" dirty="0"/>
              <a:t>Biotech for climate resilient crops and plant-based biomanufacturing</a:t>
            </a:r>
            <a:endParaRPr lang="en-IE" sz="900" dirty="0"/>
          </a:p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en-US" sz="900" dirty="0"/>
              <a:t>Generative-AI based agents to revolutionise medical diagnosis and treatment of cancer </a:t>
            </a:r>
            <a:endParaRPr lang="en-IE" sz="900" dirty="0"/>
          </a:p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en-US" sz="900" dirty="0"/>
              <a:t>Towards autonomous robot collectives delivering collaborative tasks in dynamic unstructured construction environments</a:t>
            </a:r>
          </a:p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en-US" sz="900" dirty="0"/>
              <a:t>Waste-to-value devices: circular production of renewable fuels, chemicals and materials</a:t>
            </a:r>
            <a:endParaRPr lang="en-IE" sz="900" dirty="0"/>
          </a:p>
        </p:txBody>
      </p:sp>
      <p:sp>
        <p:nvSpPr>
          <p:cNvPr id="625" name="TextBox 72"/>
          <p:cNvSpPr txBox="1"/>
          <p:nvPr/>
        </p:nvSpPr>
        <p:spPr>
          <a:xfrm>
            <a:off x="6638125" y="5326012"/>
            <a:ext cx="3006299" cy="1338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en-US" sz="900" dirty="0"/>
              <a:t>Acceleration of advanced materials development and upscaling along the value chain</a:t>
            </a:r>
            <a:endParaRPr lang="en-IE" sz="900" dirty="0"/>
          </a:p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en-US" sz="900" dirty="0"/>
              <a:t>Biotechnology driven low emission food and feed production systems</a:t>
            </a:r>
            <a:endParaRPr lang="en-IE" sz="900" dirty="0"/>
          </a:p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it-IT" sz="900" dirty="0"/>
              <a:t>Creating European Champions in Generative AI</a:t>
            </a:r>
            <a:endParaRPr lang="en-IE" sz="900" dirty="0"/>
          </a:p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en-IE" sz="900" dirty="0"/>
              <a:t>Innovative in-space servicing, operations, robotics and technologies for resilient EU space infrastructure</a:t>
            </a:r>
          </a:p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en-US" sz="900" dirty="0"/>
              <a:t>Breakthrough innovations for future mobility</a:t>
            </a:r>
            <a:endParaRPr lang="en-IE" sz="900" dirty="0"/>
          </a:p>
        </p:txBody>
      </p:sp>
      <p:sp>
        <p:nvSpPr>
          <p:cNvPr id="626" name="TextBox 72"/>
          <p:cNvSpPr txBox="1"/>
          <p:nvPr/>
        </p:nvSpPr>
        <p:spPr>
          <a:xfrm>
            <a:off x="2064578" y="4650636"/>
            <a:ext cx="139781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rPr lang="fr-BE"/>
              <a:t>29</a:t>
            </a:r>
            <a:r>
              <a:t> October 202</a:t>
            </a:r>
            <a:r>
              <a:rPr lang="en-IE"/>
              <a:t>5</a:t>
            </a:r>
            <a:endParaRPr/>
          </a:p>
        </p:txBody>
      </p:sp>
      <p:sp>
        <p:nvSpPr>
          <p:cNvPr id="627" name="TextBox 72"/>
          <p:cNvSpPr txBox="1"/>
          <p:nvPr/>
        </p:nvSpPr>
        <p:spPr>
          <a:xfrm>
            <a:off x="2064578" y="5013782"/>
            <a:ext cx="1453252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rPr b="1">
                <a:solidFill>
                  <a:srgbClr val="563589"/>
                </a:solidFill>
              </a:rPr>
              <a:t>€ 1</a:t>
            </a:r>
            <a:r>
              <a:rPr lang="en-IE" b="1">
                <a:solidFill>
                  <a:srgbClr val="563589"/>
                </a:solidFill>
              </a:rPr>
              <a:t>20</a:t>
            </a:r>
            <a:r>
              <a:rPr b="1">
                <a:solidFill>
                  <a:srgbClr val="563589"/>
                </a:solidFill>
              </a:rPr>
              <a:t> MILLION</a:t>
            </a:r>
          </a:p>
        </p:txBody>
      </p:sp>
      <p:sp>
        <p:nvSpPr>
          <p:cNvPr id="628" name="TextBox 72"/>
          <p:cNvSpPr txBox="1"/>
          <p:nvPr/>
        </p:nvSpPr>
        <p:spPr>
          <a:xfrm>
            <a:off x="307454" y="4645819"/>
            <a:ext cx="1463091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rgbClr val="56358C"/>
                </a:solidFill>
              </a:defRPr>
            </a:lvl1pPr>
          </a:lstStyle>
          <a:p>
            <a:r>
              <a:t>DEADLINES/CUT-OFFS</a:t>
            </a:r>
          </a:p>
        </p:txBody>
      </p:sp>
      <p:sp>
        <p:nvSpPr>
          <p:cNvPr id="629" name="TextBox 72"/>
          <p:cNvSpPr txBox="1"/>
          <p:nvPr/>
        </p:nvSpPr>
        <p:spPr>
          <a:xfrm>
            <a:off x="307454" y="5013782"/>
            <a:ext cx="1463091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rgbClr val="56358C"/>
                </a:solidFill>
              </a:defRPr>
            </a:lvl1pPr>
          </a:lstStyle>
          <a:p>
            <a:r>
              <a:t>INDICATIVE BUDGET</a:t>
            </a:r>
          </a:p>
        </p:txBody>
      </p:sp>
      <p:sp>
        <p:nvSpPr>
          <p:cNvPr id="630" name="TextBox 72"/>
          <p:cNvSpPr txBox="1"/>
          <p:nvPr/>
        </p:nvSpPr>
        <p:spPr>
          <a:xfrm>
            <a:off x="295235" y="5264440"/>
            <a:ext cx="1463091" cy="256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>
                <a:solidFill>
                  <a:srgbClr val="56358C"/>
                </a:solidFill>
              </a:defRPr>
            </a:lvl1pPr>
          </a:lstStyle>
          <a:p>
            <a:r>
              <a:rPr dirty="0"/>
              <a:t>CHALLENGES</a:t>
            </a:r>
          </a:p>
        </p:txBody>
      </p:sp>
      <p:sp>
        <p:nvSpPr>
          <p:cNvPr id="633" name="TextBox 72"/>
          <p:cNvSpPr txBox="1"/>
          <p:nvPr/>
        </p:nvSpPr>
        <p:spPr>
          <a:xfrm>
            <a:off x="6642133" y="4953341"/>
            <a:ext cx="1453252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C4574B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rPr b="1" dirty="0"/>
              <a:t>€ </a:t>
            </a:r>
            <a:r>
              <a:rPr lang="en-IE" b="1" dirty="0"/>
              <a:t>250</a:t>
            </a:r>
            <a:r>
              <a:rPr b="1" dirty="0"/>
              <a:t> MILLION</a:t>
            </a:r>
          </a:p>
        </p:txBody>
      </p:sp>
      <p:sp>
        <p:nvSpPr>
          <p:cNvPr id="634" name="TextBox 72"/>
          <p:cNvSpPr txBox="1"/>
          <p:nvPr/>
        </p:nvSpPr>
        <p:spPr>
          <a:xfrm>
            <a:off x="6638125" y="4606186"/>
            <a:ext cx="323203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dirty="0"/>
              <a:t>Short Applications: </a:t>
            </a:r>
            <a:r>
              <a:rPr lang="fr-BE" dirty="0"/>
              <a:t>c</a:t>
            </a:r>
            <a:r>
              <a:rPr dirty="0" err="1"/>
              <a:t>ontinuous</a:t>
            </a:r>
            <a:endParaRPr dirty="0"/>
          </a:p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dirty="0"/>
              <a:t>Full Application</a:t>
            </a:r>
            <a:r>
              <a:rPr lang="en-IE" dirty="0"/>
              <a:t>s: 12 March 2025; 1 October 2025</a:t>
            </a:r>
            <a:endParaRPr dirty="0"/>
          </a:p>
        </p:txBody>
      </p:sp>
      <p:pic>
        <p:nvPicPr>
          <p:cNvPr id="635" name="Image" descr="Imag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6892" y="869926"/>
            <a:ext cx="1086132" cy="1907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636" name="Image" descr="Imag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0929" y="869926"/>
            <a:ext cx="1086132" cy="19074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37" name="Image" descr="Image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9984" y="869926"/>
            <a:ext cx="1086132" cy="1907541"/>
          </a:xfrm>
          <a:prstGeom prst="rect">
            <a:avLst/>
          </a:prstGeom>
          <a:ln w="12700">
            <a:miter lim="400000"/>
          </a:ln>
        </p:spPr>
      </p:pic>
      <p:sp>
        <p:nvSpPr>
          <p:cNvPr id="639" name="Line"/>
          <p:cNvSpPr/>
          <p:nvPr/>
        </p:nvSpPr>
        <p:spPr>
          <a:xfrm flipV="1">
            <a:off x="1808249" y="3396613"/>
            <a:ext cx="9945388" cy="36597"/>
          </a:xfrm>
          <a:prstGeom prst="line">
            <a:avLst/>
          </a:prstGeom>
          <a:ln w="12700">
            <a:solidFill>
              <a:srgbClr val="513687"/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40" name="Line"/>
          <p:cNvSpPr/>
          <p:nvPr/>
        </p:nvSpPr>
        <p:spPr>
          <a:xfrm>
            <a:off x="1808248" y="4508997"/>
            <a:ext cx="9945388" cy="0"/>
          </a:xfrm>
          <a:prstGeom prst="line">
            <a:avLst/>
          </a:prstGeom>
          <a:ln w="12700">
            <a:solidFill>
              <a:srgbClr val="513687"/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41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49784" y="6406643"/>
            <a:ext cx="255170" cy="2819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22</a:t>
            </a:fld>
            <a:endParaRPr/>
          </a:p>
        </p:txBody>
      </p:sp>
      <p:pic>
        <p:nvPicPr>
          <p:cNvPr id="4" name="Image">
            <a:extLst>
              <a:ext uri="{FF2B5EF4-FFF2-40B4-BE49-F238E27FC236}">
                <a16:creationId xmlns:a16="http://schemas.microsoft.com/office/drawing/2014/main" id="{13DD5E9E-71C0-B743-2A70-41E33144A3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63410" y="867110"/>
            <a:ext cx="1086132" cy="186639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72">
            <a:extLst>
              <a:ext uri="{FF2B5EF4-FFF2-40B4-BE49-F238E27FC236}">
                <a16:creationId xmlns:a16="http://schemas.microsoft.com/office/drawing/2014/main" id="{827094AE-0353-E40B-CEE3-6B5DF3DFB206}"/>
              </a:ext>
            </a:extLst>
          </p:cNvPr>
          <p:cNvSpPr txBox="1"/>
          <p:nvPr/>
        </p:nvSpPr>
        <p:spPr>
          <a:xfrm>
            <a:off x="9751311" y="3503217"/>
            <a:ext cx="3446979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lang="fr-BE" dirty="0"/>
              <a:t>Submit application anytime</a:t>
            </a:r>
            <a:endParaRPr dirty="0"/>
          </a:p>
        </p:txBody>
      </p:sp>
      <p:sp>
        <p:nvSpPr>
          <p:cNvPr id="7" name="TextBox 72">
            <a:extLst>
              <a:ext uri="{FF2B5EF4-FFF2-40B4-BE49-F238E27FC236}">
                <a16:creationId xmlns:a16="http://schemas.microsoft.com/office/drawing/2014/main" id="{C86FC177-73B8-7E80-9B4E-449DEA207102}"/>
              </a:ext>
            </a:extLst>
          </p:cNvPr>
          <p:cNvSpPr txBox="1"/>
          <p:nvPr/>
        </p:nvSpPr>
        <p:spPr>
          <a:xfrm>
            <a:off x="9772021" y="3875679"/>
            <a:ext cx="2474119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90500" indent="-190500" defTabSz="457200">
              <a:buSzPct val="100000"/>
              <a:buBlip>
                <a:blip r:embed="rId3"/>
              </a:buBlip>
              <a:defRPr sz="1000">
                <a:solidFill>
                  <a:srgbClr val="C3574B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rPr b="1" dirty="0"/>
              <a:t>€ </a:t>
            </a:r>
            <a:r>
              <a:rPr lang="en-IE" b="1" dirty="0"/>
              <a:t>300</a:t>
            </a:r>
            <a:r>
              <a:rPr b="1" dirty="0"/>
              <a:t> MILLION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E053CCE-3788-672E-EBE7-03760A684842}"/>
              </a:ext>
            </a:extLst>
          </p:cNvPr>
          <p:cNvGrpSpPr/>
          <p:nvPr/>
        </p:nvGrpSpPr>
        <p:grpSpPr>
          <a:xfrm>
            <a:off x="9429423" y="2573555"/>
            <a:ext cx="2236856" cy="493229"/>
            <a:chOff x="9429423" y="2573555"/>
            <a:chExt cx="2236856" cy="493229"/>
          </a:xfrm>
        </p:grpSpPr>
        <p:sp>
          <p:nvSpPr>
            <p:cNvPr id="2" name="Rectangle 13">
              <a:extLst>
                <a:ext uri="{FF2B5EF4-FFF2-40B4-BE49-F238E27FC236}">
                  <a16:creationId xmlns:a16="http://schemas.microsoft.com/office/drawing/2014/main" id="{7429C00C-CC56-E150-1C80-897DA7C98BAE}"/>
                </a:ext>
              </a:extLst>
            </p:cNvPr>
            <p:cNvSpPr/>
            <p:nvPr/>
          </p:nvSpPr>
          <p:spPr>
            <a:xfrm>
              <a:off x="9429423" y="2573555"/>
              <a:ext cx="2236856" cy="469765"/>
            </a:xfrm>
            <a:prstGeom prst="rect">
              <a:avLst/>
            </a:prstGeom>
            <a:solidFill>
              <a:srgbClr val="CC2F2F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 sz="2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" name="TextBox 38">
              <a:extLst>
                <a:ext uri="{FF2B5EF4-FFF2-40B4-BE49-F238E27FC236}">
                  <a16:creationId xmlns:a16="http://schemas.microsoft.com/office/drawing/2014/main" id="{98B8276B-339A-DE36-CBC7-28D26DE33382}"/>
                </a:ext>
              </a:extLst>
            </p:cNvPr>
            <p:cNvSpPr txBox="1"/>
            <p:nvPr/>
          </p:nvSpPr>
          <p:spPr>
            <a:xfrm>
              <a:off x="10040776" y="2652356"/>
              <a:ext cx="1207432" cy="41442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>
              <a:lvl1pPr>
                <a:lnSpc>
                  <a:spcPct val="150000"/>
                </a:lnSpc>
                <a:defRPr sz="1500">
                  <a:solidFill>
                    <a:srgbClr val="FFFFFF"/>
                  </a:solidFill>
                </a:defRPr>
              </a:lvl1pPr>
            </a:lstStyle>
            <a:p>
              <a:r>
                <a:t>EIC </a:t>
              </a:r>
              <a:r>
                <a:rPr lang="fr-BE"/>
                <a:t> STEP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8766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" grpId="0" animBg="1" advAuto="0"/>
      <p:bldP spid="606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Rectangle"/>
          <p:cNvSpPr/>
          <p:nvPr/>
        </p:nvSpPr>
        <p:spPr>
          <a:xfrm>
            <a:off x="-12700" y="2221"/>
            <a:ext cx="12217400" cy="6853558"/>
          </a:xfrm>
          <a:prstGeom prst="rect">
            <a:avLst/>
          </a:prstGeom>
          <a:solidFill>
            <a:srgbClr val="513687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4D3782"/>
                </a:solidFill>
              </a:defRPr>
            </a:pPr>
            <a:endParaRPr/>
          </a:p>
        </p:txBody>
      </p:sp>
      <p:sp>
        <p:nvSpPr>
          <p:cNvPr id="644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37897" y="6406643"/>
            <a:ext cx="278944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23</a:t>
            </a:fld>
            <a:endParaRPr/>
          </a:p>
        </p:txBody>
      </p:sp>
      <p:sp>
        <p:nvSpPr>
          <p:cNvPr id="645" name="TextBox 13"/>
          <p:cNvSpPr txBox="1"/>
          <p:nvPr/>
        </p:nvSpPr>
        <p:spPr>
          <a:xfrm>
            <a:off x="3255598" y="1450859"/>
            <a:ext cx="5680804" cy="113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>
              <a:defRPr sz="6600">
                <a:solidFill>
                  <a:srgbClr val="FFFFFF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Thank You</a:t>
            </a:r>
          </a:p>
        </p:txBody>
      </p:sp>
      <p:sp>
        <p:nvSpPr>
          <p:cNvPr id="646" name="TextBox 14"/>
          <p:cNvSpPr txBox="1"/>
          <p:nvPr/>
        </p:nvSpPr>
        <p:spPr>
          <a:xfrm>
            <a:off x="3351084" y="2559608"/>
            <a:ext cx="5489832" cy="651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10000"/>
              </a:lnSpc>
              <a:defRPr sz="1700" i="1">
                <a:solidFill>
                  <a:srgbClr val="FFFFFF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FOR MORE INFORMATION,</a:t>
            </a:r>
          </a:p>
          <a:p>
            <a:pPr algn="ctr">
              <a:lnSpc>
                <a:spcPct val="110000"/>
              </a:lnSpc>
              <a:defRPr sz="1700" i="1">
                <a:solidFill>
                  <a:srgbClr val="FFFFFF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CONTACT US:</a:t>
            </a:r>
          </a:p>
        </p:txBody>
      </p:sp>
      <p:grpSp>
        <p:nvGrpSpPr>
          <p:cNvPr id="651" name="Group"/>
          <p:cNvGrpSpPr/>
          <p:nvPr/>
        </p:nvGrpSpPr>
        <p:grpSpPr>
          <a:xfrm>
            <a:off x="6320337" y="4535015"/>
            <a:ext cx="592725" cy="592726"/>
            <a:chOff x="1041400" y="0"/>
            <a:chExt cx="592725" cy="592725"/>
          </a:xfrm>
        </p:grpSpPr>
        <p:sp>
          <p:nvSpPr>
            <p:cNvPr id="648" name="Oval 9"/>
            <p:cNvSpPr/>
            <p:nvPr/>
          </p:nvSpPr>
          <p:spPr>
            <a:xfrm>
              <a:off x="1041400" y="0"/>
              <a:ext cx="592725" cy="592725"/>
            </a:xfrm>
            <a:prstGeom prst="ellipse">
              <a:avLst/>
            </a:prstGeom>
            <a:solidFill>
              <a:srgbClr val="DBD6E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DBD6E9"/>
                  </a:solidFill>
                </a:defRPr>
              </a:pPr>
              <a:endParaRPr/>
            </a:p>
          </p:txBody>
        </p:sp>
        <p:pic>
          <p:nvPicPr>
            <p:cNvPr id="649" name="linkedin.png" descr="linkedin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1712" y="137612"/>
              <a:ext cx="317501" cy="317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52" name="@EUeic    #Eueic"/>
          <p:cNvSpPr txBox="1">
            <a:spLocks noGrp="1"/>
          </p:cNvSpPr>
          <p:nvPr>
            <p:ph type="body" sz="quarter" idx="4294967295"/>
          </p:nvPr>
        </p:nvSpPr>
        <p:spPr>
          <a:xfrm>
            <a:off x="4663985" y="5197393"/>
            <a:ext cx="2864030" cy="46976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>
                <a:solidFill>
                  <a:srgbClr val="DBD6E9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lvl1pPr>
          </a:lstStyle>
          <a:p>
            <a:r>
              <a:t>@EUeic    #Eueic</a:t>
            </a:r>
          </a:p>
        </p:txBody>
      </p:sp>
      <p:pic>
        <p:nvPicPr>
          <p:cNvPr id="653" name="rectangles.ai" descr="rectangles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21" y="4908804"/>
            <a:ext cx="2219834" cy="1554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54" name="rectangles.ai" descr="rectangles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610421" y="362204"/>
            <a:ext cx="2219834" cy="1554944"/>
          </a:xfrm>
          <a:prstGeom prst="rect">
            <a:avLst/>
          </a:prstGeom>
          <a:ln w="12700">
            <a:miter lim="400000"/>
          </a:ln>
        </p:spPr>
      </p:pic>
      <p:sp>
        <p:nvSpPr>
          <p:cNvPr id="655" name="Rectangle"/>
          <p:cNvSpPr/>
          <p:nvPr/>
        </p:nvSpPr>
        <p:spPr>
          <a:xfrm>
            <a:off x="4247554" y="3475783"/>
            <a:ext cx="3696892" cy="626111"/>
          </a:xfrm>
          <a:prstGeom prst="roundRect">
            <a:avLst>
              <a:gd name="adj" fmla="val 0"/>
            </a:avLst>
          </a:prstGeom>
          <a:ln w="25400">
            <a:solidFill>
              <a:srgbClr val="FFFFFF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34312E"/>
                </a:solidFill>
              </a:defRPr>
            </a:pPr>
            <a:endParaRPr/>
          </a:p>
        </p:txBody>
      </p:sp>
      <p:sp>
        <p:nvSpPr>
          <p:cNvPr id="656" name="eic.ec.europa.eu"/>
          <p:cNvSpPr txBox="1"/>
          <p:nvPr/>
        </p:nvSpPr>
        <p:spPr>
          <a:xfrm>
            <a:off x="4823777" y="3417535"/>
            <a:ext cx="254444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lvl1pPr>
          </a:lstStyle>
          <a:p>
            <a:r>
              <a:t>eic.ec.europa.eu</a:t>
            </a:r>
          </a:p>
        </p:txBody>
      </p:sp>
      <p:pic>
        <p:nvPicPr>
          <p:cNvPr id="657" name="whiteEIC-logo.png" descr="whiteEIC-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3366" y="5705289"/>
            <a:ext cx="1554944" cy="1554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 descr="A black x on a white circle&#10;&#10;Description automatically generated">
            <a:extLst>
              <a:ext uri="{FF2B5EF4-FFF2-40B4-BE49-F238E27FC236}">
                <a16:creationId xmlns:a16="http://schemas.microsoft.com/office/drawing/2014/main" id="{48ECD258-9979-2951-2F7D-F81238319C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494" y="4523954"/>
            <a:ext cx="592726" cy="5927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statue-bust-head-of-michelangelo-s-david-in-corner-2022-12-16-12-35-14-utc.jpg" descr="statue-bust-head-of-michelangelo-s-david-in-corner-2022-12-16-12-35-14-ut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478029" y="2182"/>
            <a:ext cx="3755979" cy="6853776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84836" y="6406643"/>
            <a:ext cx="185066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234" name="TextBox 11"/>
          <p:cNvSpPr txBox="1"/>
          <p:nvPr/>
        </p:nvSpPr>
        <p:spPr>
          <a:xfrm>
            <a:off x="306627" y="3179776"/>
            <a:ext cx="2546994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 defTabSz="914331">
              <a:defRPr sz="1600">
                <a:solidFill>
                  <a:srgbClr val="56358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PERFORMANCE</a:t>
            </a:r>
          </a:p>
        </p:txBody>
      </p:sp>
      <p:sp>
        <p:nvSpPr>
          <p:cNvPr id="235" name="TextBox 63"/>
          <p:cNvSpPr txBox="1"/>
          <p:nvPr/>
        </p:nvSpPr>
        <p:spPr>
          <a:xfrm>
            <a:off x="567479" y="3803551"/>
            <a:ext cx="2025289" cy="250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marL="304800" indent="-304800" defTabSz="914331">
              <a:buSzPct val="120000"/>
              <a:buBlip>
                <a:blip r:embed="rId3"/>
              </a:buBlip>
              <a:defRPr sz="1500">
                <a:solidFill>
                  <a:srgbClr val="2D2C2C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Strong research performance </a:t>
            </a:r>
            <a:r>
              <a:rPr i="1"/>
              <a:t>not translated into innovation</a:t>
            </a:r>
          </a:p>
          <a:p>
            <a:pPr marL="304800" indent="-304800" defTabSz="914331">
              <a:buSzPct val="120000"/>
              <a:buBlip>
                <a:blip r:embed="rId3"/>
              </a:buBlip>
              <a:defRPr sz="1500">
                <a:solidFill>
                  <a:srgbClr val="2D2C2C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rPr i="1"/>
              <a:t>Lack of breakthrough / disruptive innovations </a:t>
            </a:r>
            <a:r>
              <a:t>that create new markets</a:t>
            </a:r>
          </a:p>
        </p:txBody>
      </p:sp>
      <p:sp>
        <p:nvSpPr>
          <p:cNvPr id="236" name="TextBox 57"/>
          <p:cNvSpPr txBox="1"/>
          <p:nvPr/>
        </p:nvSpPr>
        <p:spPr>
          <a:xfrm>
            <a:off x="2944684" y="3179776"/>
            <a:ext cx="2367600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 defTabSz="914331">
              <a:defRPr sz="1600">
                <a:solidFill>
                  <a:srgbClr val="56358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FUNDING &amp; INVESTMENT</a:t>
            </a:r>
          </a:p>
        </p:txBody>
      </p:sp>
      <p:sp>
        <p:nvSpPr>
          <p:cNvPr id="237" name="TextBox 64"/>
          <p:cNvSpPr txBox="1"/>
          <p:nvPr/>
        </p:nvSpPr>
        <p:spPr>
          <a:xfrm>
            <a:off x="3122159" y="3803551"/>
            <a:ext cx="2025289" cy="2263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marL="304800" indent="-304800" defTabSz="914331">
              <a:buSzPct val="120000"/>
              <a:buBlip>
                <a:blip r:embed="rId3"/>
              </a:buBlip>
              <a:defRPr sz="1500">
                <a:solidFill>
                  <a:srgbClr val="2D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Financing gaps</a:t>
            </a:r>
          </a:p>
          <a:p>
            <a:pPr marL="304800" indent="-304800" defTabSz="914331">
              <a:buSzPct val="120000"/>
              <a:buBlip>
                <a:blip r:embed="rId3"/>
              </a:buBlip>
              <a:defRPr sz="1500">
                <a:solidFill>
                  <a:srgbClr val="2D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2 “valleys of death”</a:t>
            </a:r>
          </a:p>
          <a:p>
            <a:pPr marL="290094" indent="-150394" defTabSz="914331">
              <a:buSzPct val="100000"/>
              <a:buChar char="-"/>
              <a:defRPr sz="1500">
                <a:solidFill>
                  <a:srgbClr val="2D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t>In Transition from lab to enterprise</a:t>
            </a:r>
          </a:p>
          <a:p>
            <a:pPr marL="290094" indent="-150394" defTabSz="914331">
              <a:buSzPct val="100000"/>
              <a:buChar char="-"/>
              <a:defRPr sz="1500">
                <a:solidFill>
                  <a:srgbClr val="2D2C2C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rPr>
                <a:latin typeface="Averta PE Regular"/>
                <a:ea typeface="Averta PE Regular"/>
                <a:cs typeface="Averta PE Regular"/>
                <a:sym typeface="Averta PE Regular"/>
              </a:rPr>
              <a:t>Scaling up  for high-risk innovative start-ups  </a:t>
            </a:r>
            <a:r>
              <a:t>         </a:t>
            </a:r>
          </a:p>
        </p:txBody>
      </p:sp>
      <p:sp>
        <p:nvSpPr>
          <p:cNvPr id="238" name="TextBox 11"/>
          <p:cNvSpPr txBox="1"/>
          <p:nvPr/>
        </p:nvSpPr>
        <p:spPr>
          <a:xfrm>
            <a:off x="5403347" y="3179776"/>
            <a:ext cx="2397633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 algn="ctr" defTabSz="914331">
              <a:defRPr sz="1600">
                <a:solidFill>
                  <a:srgbClr val="56358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ECOSYSTEM</a:t>
            </a:r>
          </a:p>
        </p:txBody>
      </p:sp>
      <p:sp>
        <p:nvSpPr>
          <p:cNvPr id="239" name="TextBox 63"/>
          <p:cNvSpPr txBox="1"/>
          <p:nvPr/>
        </p:nvSpPr>
        <p:spPr>
          <a:xfrm>
            <a:off x="5589519" y="3803551"/>
            <a:ext cx="2367600" cy="178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marL="304800" indent="-304800" defTabSz="355600">
              <a:buSzPct val="120000"/>
              <a:buBlip>
                <a:blip r:embed="rId3"/>
              </a:buBlip>
              <a:defRPr sz="1500">
                <a:latin typeface="Averta PE Regular"/>
                <a:ea typeface="Averta PE Regular"/>
                <a:cs typeface="Averta PE Regular"/>
                <a:sym typeface="Averta PE Regular"/>
              </a:defRPr>
            </a:pPr>
            <a:r>
              <a:t>Many national &amp; local ecosystems, but 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fragmented at European level</a:t>
            </a:r>
          </a:p>
          <a:p>
            <a:pPr marL="304800" indent="-304800" defTabSz="355600">
              <a:buSzPct val="120000"/>
              <a:buBlip>
                <a:blip r:embed="rId3"/>
              </a:buBlip>
              <a:defRPr sz="1500"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rPr>
                <a:latin typeface="Averta PE Regular"/>
                <a:ea typeface="Averta PE Regular"/>
                <a:cs typeface="Averta PE Regular"/>
                <a:sym typeface="Averta PE Regular"/>
              </a:rPr>
              <a:t>Need to </a:t>
            </a:r>
            <a:r>
              <a:rPr>
                <a:latin typeface="Averta PE Semibold"/>
                <a:ea typeface="Averta PE Semibold"/>
                <a:cs typeface="Averta PE Semibold"/>
                <a:sym typeface="Averta PE Semibold"/>
              </a:rPr>
              <a:t>include all regions and all talent</a:t>
            </a:r>
            <a:r>
              <a:t> </a:t>
            </a:r>
            <a:r>
              <a:rPr>
                <a:latin typeface="Averta PE Regular"/>
                <a:ea typeface="Averta PE Regular"/>
                <a:cs typeface="Averta PE Regular"/>
                <a:sym typeface="Averta PE Regular"/>
              </a:rPr>
              <a:t>(especially female)</a:t>
            </a:r>
          </a:p>
        </p:txBody>
      </p:sp>
      <p:sp>
        <p:nvSpPr>
          <p:cNvPr id="240" name="TextBox 59"/>
          <p:cNvSpPr txBox="1"/>
          <p:nvPr/>
        </p:nvSpPr>
        <p:spPr>
          <a:xfrm>
            <a:off x="1291725" y="442071"/>
            <a:ext cx="5595350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 i="1">
                <a:solidFill>
                  <a:srgbClr val="2D2C2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What’s holding back</a:t>
            </a:r>
          </a:p>
          <a:p>
            <a:pPr algn="ctr">
              <a:defRPr sz="3000">
                <a:solidFill>
                  <a:srgbClr val="56358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EUROPEAN INNOVATION?</a:t>
            </a:r>
          </a:p>
        </p:txBody>
      </p:sp>
      <p:pic>
        <p:nvPicPr>
          <p:cNvPr id="241" name="EIC_icons_globe.png" descr="EIC_icons_glob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0676" y="1831683"/>
            <a:ext cx="1016001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EIC_icons_growth.png" descr="EIC_icons_growth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123" y="1831683"/>
            <a:ext cx="1016001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EIC_icons_money.png" descr="EIC_icons_money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1831683"/>
            <a:ext cx="1016000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EIC square.ai" descr="EIC square.ai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 animBg="1" advAuto="0"/>
      <p:bldP spid="235" grpId="0" animBg="1" advAuto="0"/>
      <p:bldP spid="236" grpId="0" animBg="1" advAuto="0"/>
      <p:bldP spid="237" grpId="0" animBg="1" advAuto="0"/>
      <p:bldP spid="238" grpId="0" animBg="1" advAuto="0"/>
      <p:bldP spid="239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82322" y="6406643"/>
            <a:ext cx="190094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247" name="TextBox 59"/>
          <p:cNvSpPr txBox="1"/>
          <p:nvPr/>
        </p:nvSpPr>
        <p:spPr>
          <a:xfrm>
            <a:off x="3298326" y="657971"/>
            <a:ext cx="5595349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 i="1">
                <a:solidFill>
                  <a:srgbClr val="2D2C2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US Venture Capital Investments</a:t>
            </a:r>
          </a:p>
          <a:p>
            <a:pPr algn="ctr">
              <a:defRPr sz="3000">
                <a:solidFill>
                  <a:srgbClr val="55358E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4-5 TIMES HIGHER THAN EU</a:t>
            </a:r>
          </a:p>
        </p:txBody>
      </p:sp>
      <p:graphicFrame>
        <p:nvGraphicFramePr>
          <p:cNvPr id="248" name="Chart 65"/>
          <p:cNvGraphicFramePr/>
          <p:nvPr/>
        </p:nvGraphicFramePr>
        <p:xfrm>
          <a:off x="8801536" y="2125821"/>
          <a:ext cx="2375744" cy="2707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9" name="Chart 67"/>
          <p:cNvGraphicFramePr/>
          <p:nvPr/>
        </p:nvGraphicFramePr>
        <p:xfrm>
          <a:off x="739204" y="2125821"/>
          <a:ext cx="2375743" cy="2707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0" name="Chart 68"/>
          <p:cNvGraphicFramePr/>
          <p:nvPr/>
        </p:nvGraphicFramePr>
        <p:xfrm>
          <a:off x="3426648" y="2125821"/>
          <a:ext cx="2375743" cy="2707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1" name="Chart 69"/>
          <p:cNvGraphicFramePr/>
          <p:nvPr/>
        </p:nvGraphicFramePr>
        <p:xfrm>
          <a:off x="6114092" y="2125821"/>
          <a:ext cx="2375744" cy="2707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52" name="Square"/>
          <p:cNvSpPr/>
          <p:nvPr/>
        </p:nvSpPr>
        <p:spPr>
          <a:xfrm>
            <a:off x="3404944" y="5555365"/>
            <a:ext cx="179833" cy="179833"/>
          </a:xfrm>
          <a:prstGeom prst="rect">
            <a:avLst/>
          </a:prstGeom>
          <a:solidFill>
            <a:srgbClr val="56358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53" name="Europe"/>
          <p:cNvSpPr txBox="1"/>
          <p:nvPr/>
        </p:nvSpPr>
        <p:spPr>
          <a:xfrm>
            <a:off x="3582635" y="5485262"/>
            <a:ext cx="690525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Europe</a:t>
            </a:r>
          </a:p>
        </p:txBody>
      </p:sp>
      <p:sp>
        <p:nvSpPr>
          <p:cNvPr id="254" name="Square"/>
          <p:cNvSpPr/>
          <p:nvPr/>
        </p:nvSpPr>
        <p:spPr>
          <a:xfrm>
            <a:off x="4537611" y="5555365"/>
            <a:ext cx="179833" cy="179833"/>
          </a:xfrm>
          <a:prstGeom prst="rect">
            <a:avLst/>
          </a:prstGeom>
          <a:solidFill>
            <a:srgbClr val="CC2F2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55" name="North America"/>
          <p:cNvSpPr txBox="1"/>
          <p:nvPr/>
        </p:nvSpPr>
        <p:spPr>
          <a:xfrm>
            <a:off x="4715301" y="5485262"/>
            <a:ext cx="1323316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North America</a:t>
            </a:r>
          </a:p>
        </p:txBody>
      </p:sp>
      <p:sp>
        <p:nvSpPr>
          <p:cNvPr id="256" name="Square"/>
          <p:cNvSpPr/>
          <p:nvPr/>
        </p:nvSpPr>
        <p:spPr>
          <a:xfrm>
            <a:off x="6244663" y="5555365"/>
            <a:ext cx="179833" cy="179833"/>
          </a:xfrm>
          <a:prstGeom prst="rect">
            <a:avLst/>
          </a:prstGeom>
          <a:solidFill>
            <a:srgbClr val="2C2C2C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57" name="Asia"/>
          <p:cNvSpPr txBox="1"/>
          <p:nvPr/>
        </p:nvSpPr>
        <p:spPr>
          <a:xfrm>
            <a:off x="6422353" y="5485262"/>
            <a:ext cx="462586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Asia</a:t>
            </a:r>
          </a:p>
        </p:txBody>
      </p:sp>
      <p:sp>
        <p:nvSpPr>
          <p:cNvPr id="258" name="Square"/>
          <p:cNvSpPr/>
          <p:nvPr/>
        </p:nvSpPr>
        <p:spPr>
          <a:xfrm>
            <a:off x="7086558" y="5555365"/>
            <a:ext cx="179833" cy="179833"/>
          </a:xfrm>
          <a:prstGeom prst="rect">
            <a:avLst/>
          </a:prstGeom>
          <a:solidFill>
            <a:srgbClr val="E1E2E3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59" name="Rest of the World"/>
          <p:cNvSpPr txBox="1"/>
          <p:nvPr/>
        </p:nvSpPr>
        <p:spPr>
          <a:xfrm>
            <a:off x="7264248" y="5485262"/>
            <a:ext cx="1537565" cy="320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>
                <a:latin typeface="Averta PE Bold"/>
                <a:ea typeface="Averta PE Bold"/>
                <a:cs typeface="Averta PE Bold"/>
                <a:sym typeface="Averta PE Bold"/>
              </a:defRPr>
            </a:lvl1pPr>
          </a:lstStyle>
          <a:p>
            <a:r>
              <a:t>Rest of the World</a:t>
            </a:r>
          </a:p>
        </p:txBody>
      </p:sp>
      <p:sp>
        <p:nvSpPr>
          <p:cNvPr id="260" name="TextBox 5"/>
          <p:cNvSpPr txBox="1"/>
          <p:nvPr/>
        </p:nvSpPr>
        <p:spPr>
          <a:xfrm>
            <a:off x="704476" y="6406643"/>
            <a:ext cx="4034959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>
            <a:lvl1pPr>
              <a:defRPr sz="1200" i="1">
                <a:solidFill>
                  <a:srgbClr val="2C2C2C"/>
                </a:solidFill>
                <a:latin typeface="Averta PE Regular"/>
                <a:ea typeface="Averta PE Regular"/>
                <a:cs typeface="Averta PE Regular"/>
                <a:sym typeface="Averta PE Regular"/>
              </a:defRPr>
            </a:lvl1pPr>
          </a:lstStyle>
          <a:p>
            <a:r>
              <a:t>Source: [Invest Europe, Pitchbook]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Rectangle 11"/>
          <p:cNvSpPr txBox="1">
            <a:spLocks noGrp="1"/>
          </p:cNvSpPr>
          <p:nvPr>
            <p:ph type="sldNum" sz="quarter" idx="2"/>
          </p:nvPr>
        </p:nvSpPr>
        <p:spPr>
          <a:xfrm>
            <a:off x="384455" y="6406643"/>
            <a:ext cx="185828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pic>
        <p:nvPicPr>
          <p:cNvPr id="263" name="Picture Placeholder 1" descr="Picture Placeholder 1"/>
          <p:cNvPicPr>
            <a:picLocks noGrp="1" noChangeAspect="1"/>
          </p:cNvPicPr>
          <p:nvPr>
            <p:ph type="pic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64" name="Rectangle 6"/>
          <p:cNvSpPr/>
          <p:nvPr/>
        </p:nvSpPr>
        <p:spPr>
          <a:xfrm>
            <a:off x="1774057" y="4147895"/>
            <a:ext cx="3952413" cy="1554944"/>
          </a:xfrm>
          <a:prstGeom prst="rect">
            <a:avLst/>
          </a:prstGeom>
          <a:solidFill>
            <a:srgbClr val="56358B">
              <a:alpha val="84971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5" name="TextBox 12"/>
          <p:cNvSpPr txBox="1"/>
          <p:nvPr/>
        </p:nvSpPr>
        <p:spPr>
          <a:xfrm>
            <a:off x="2013562" y="4417535"/>
            <a:ext cx="3473402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FFFFFF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rPr sz="2000">
                <a:latin typeface="Averta PE Bold" panose="00000800000000000000" pitchFamily="50" charset="0"/>
              </a:rPr>
              <a:t>“</a:t>
            </a:r>
            <a:r>
              <a:rPr lang="en-IE" sz="2000">
                <a:effectLst/>
                <a:latin typeface="Averta PE Bold" panose="00000800000000000000" pitchFamily="50" charset="0"/>
                <a:ea typeface="Calibri" panose="020F0502020204030204" pitchFamily="34" charset="0"/>
              </a:rPr>
              <a:t>You never run as fast as when you have other people to catch up and pass.</a:t>
            </a:r>
            <a:r>
              <a:rPr sz="2000">
                <a:latin typeface="Averta PE Bold" panose="00000800000000000000" pitchFamily="50" charset="0"/>
              </a:rPr>
              <a:t>”</a:t>
            </a:r>
          </a:p>
        </p:txBody>
      </p:sp>
      <p:pic>
        <p:nvPicPr>
          <p:cNvPr id="266" name="rectangles.ai" descr="rectangles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25" y="4965855"/>
            <a:ext cx="2219834" cy="1554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whiteEIC-logo.png" descr="whiteEIC-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3366" y="5705289"/>
            <a:ext cx="1554944" cy="15549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rectangles-02.ai" descr="rectangles-02.a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5255" y="4903129"/>
            <a:ext cx="2522715" cy="1779037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81712" y="6406643"/>
            <a:ext cx="191314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271" name="TextBox 59"/>
          <p:cNvSpPr txBox="1"/>
          <p:nvPr/>
        </p:nvSpPr>
        <p:spPr>
          <a:xfrm>
            <a:off x="3298326" y="683371"/>
            <a:ext cx="5595349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 i="1">
                <a:solidFill>
                  <a:srgbClr val="56358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Who will lead the next</a:t>
            </a:r>
          </a:p>
          <a:p>
            <a:pPr algn="ctr">
              <a:defRPr sz="3000">
                <a:solidFill>
                  <a:srgbClr val="2C2C2C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STRATEGIC INNOVATIONS?</a:t>
            </a:r>
          </a:p>
        </p:txBody>
      </p:sp>
      <p:pic>
        <p:nvPicPr>
          <p:cNvPr id="272" name="mapoftheworld.psd" descr="mapoftheworld.psd"/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601" y="1377562"/>
            <a:ext cx="12425808" cy="7600699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Straight Connector 31"/>
          <p:cNvSpPr/>
          <p:nvPr/>
        </p:nvSpPr>
        <p:spPr>
          <a:xfrm flipV="1">
            <a:off x="3194197" y="2326519"/>
            <a:ext cx="1" cy="3285107"/>
          </a:xfrm>
          <a:prstGeom prst="line">
            <a:avLst/>
          </a:prstGeom>
          <a:ln w="38100">
            <a:solidFill>
              <a:srgbClr val="2C2C2C"/>
            </a:solidFill>
            <a:prstDash val="sysDot"/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274" name="Straight Connector 33"/>
          <p:cNvSpPr/>
          <p:nvPr/>
        </p:nvSpPr>
        <p:spPr>
          <a:xfrm flipV="1">
            <a:off x="6724941" y="2361915"/>
            <a:ext cx="1" cy="3285107"/>
          </a:xfrm>
          <a:prstGeom prst="line">
            <a:avLst/>
          </a:prstGeom>
          <a:ln w="38100">
            <a:solidFill>
              <a:srgbClr val="2C2C2C"/>
            </a:solidFill>
            <a:prstDash val="sysDot"/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275" name="Straight Connector 7"/>
          <p:cNvSpPr/>
          <p:nvPr/>
        </p:nvSpPr>
        <p:spPr>
          <a:xfrm>
            <a:off x="1234090" y="2346488"/>
            <a:ext cx="2751375" cy="1"/>
          </a:xfrm>
          <a:prstGeom prst="line">
            <a:avLst/>
          </a:prstGeom>
          <a:ln w="57150">
            <a:solidFill>
              <a:srgbClr val="56358B"/>
            </a:solidFill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276" name="Straight Connector 10"/>
          <p:cNvSpPr/>
          <p:nvPr/>
        </p:nvSpPr>
        <p:spPr>
          <a:xfrm>
            <a:off x="3405240" y="2356321"/>
            <a:ext cx="3101073" cy="0"/>
          </a:xfrm>
          <a:prstGeom prst="line">
            <a:avLst/>
          </a:prstGeom>
          <a:ln w="57150">
            <a:solidFill>
              <a:srgbClr val="2C2C2C"/>
            </a:solidFill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grpSp>
        <p:nvGrpSpPr>
          <p:cNvPr id="279" name="Group 22"/>
          <p:cNvGrpSpPr/>
          <p:nvPr/>
        </p:nvGrpSpPr>
        <p:grpSpPr>
          <a:xfrm rot="16200000">
            <a:off x="822527" y="2032001"/>
            <a:ext cx="203201" cy="628974"/>
            <a:chOff x="0" y="0"/>
            <a:chExt cx="203200" cy="628972"/>
          </a:xfrm>
        </p:grpSpPr>
        <p:sp>
          <p:nvSpPr>
            <p:cNvPr id="277" name="Oval 14"/>
            <p:cNvSpPr/>
            <p:nvPr/>
          </p:nvSpPr>
          <p:spPr>
            <a:xfrm>
              <a:off x="0" y="-1"/>
              <a:ext cx="203201" cy="203201"/>
            </a:xfrm>
            <a:prstGeom prst="ellipse">
              <a:avLst/>
            </a:prstGeom>
            <a:solidFill>
              <a:srgbClr val="56358B"/>
            </a:solidFill>
            <a:ln w="635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278" name="Straight Connector 11"/>
            <p:cNvSpPr/>
            <p:nvPr/>
          </p:nvSpPr>
          <p:spPr>
            <a:xfrm flipH="1">
              <a:off x="101151" y="197206"/>
              <a:ext cx="897" cy="431767"/>
            </a:xfrm>
            <a:prstGeom prst="line">
              <a:avLst/>
            </a:prstGeom>
            <a:solidFill>
              <a:srgbClr val="56358C"/>
            </a:solidFill>
            <a:ln w="57150" cap="flat">
              <a:solidFill>
                <a:srgbClr val="56358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034">
                <a:defRPr b="1">
                  <a:solidFill>
                    <a:srgbClr val="494949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grpSp>
        <p:nvGrpSpPr>
          <p:cNvPr id="282" name="Group 21"/>
          <p:cNvGrpSpPr/>
          <p:nvPr/>
        </p:nvGrpSpPr>
        <p:grpSpPr>
          <a:xfrm>
            <a:off x="2889397" y="2038980"/>
            <a:ext cx="609601" cy="609601"/>
            <a:chOff x="0" y="0"/>
            <a:chExt cx="609600" cy="609600"/>
          </a:xfrm>
        </p:grpSpPr>
        <p:sp>
          <p:nvSpPr>
            <p:cNvPr id="280" name="Oval 5"/>
            <p:cNvSpPr/>
            <p:nvPr/>
          </p:nvSpPr>
          <p:spPr>
            <a:xfrm>
              <a:off x="0" y="0"/>
              <a:ext cx="609600" cy="609600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56358B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281" name="Oval 15"/>
            <p:cNvSpPr/>
            <p:nvPr/>
          </p:nvSpPr>
          <p:spPr>
            <a:xfrm>
              <a:off x="86173" y="86174"/>
              <a:ext cx="437253" cy="437253"/>
            </a:xfrm>
            <a:prstGeom prst="ellipse">
              <a:avLst/>
            </a:prstGeom>
            <a:solidFill>
              <a:srgbClr val="56358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grpSp>
        <p:nvGrpSpPr>
          <p:cNvPr id="285" name="Group 20"/>
          <p:cNvGrpSpPr/>
          <p:nvPr/>
        </p:nvGrpSpPr>
        <p:grpSpPr>
          <a:xfrm>
            <a:off x="6420141" y="2074376"/>
            <a:ext cx="609601" cy="609601"/>
            <a:chOff x="0" y="0"/>
            <a:chExt cx="609600" cy="609600"/>
          </a:xfrm>
        </p:grpSpPr>
        <p:sp>
          <p:nvSpPr>
            <p:cNvPr id="283" name="Oval 9"/>
            <p:cNvSpPr/>
            <p:nvPr/>
          </p:nvSpPr>
          <p:spPr>
            <a:xfrm>
              <a:off x="0" y="0"/>
              <a:ext cx="609600" cy="609600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2C2C2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  <p:sp>
          <p:nvSpPr>
            <p:cNvPr id="284" name="Oval 16"/>
            <p:cNvSpPr/>
            <p:nvPr/>
          </p:nvSpPr>
          <p:spPr>
            <a:xfrm>
              <a:off x="86173" y="86173"/>
              <a:ext cx="437253" cy="437253"/>
            </a:xfrm>
            <a:prstGeom prst="ellipse">
              <a:avLst/>
            </a:prstGeom>
            <a:solidFill>
              <a:srgbClr val="2C2C2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034">
                <a:defRPr sz="24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/>
            </a:p>
          </p:txBody>
        </p:sp>
      </p:grpSp>
      <p:sp>
        <p:nvSpPr>
          <p:cNvPr id="286" name="TextBox 59"/>
          <p:cNvSpPr txBox="1"/>
          <p:nvPr/>
        </p:nvSpPr>
        <p:spPr>
          <a:xfrm>
            <a:off x="3298326" y="683371"/>
            <a:ext cx="5595349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 i="1">
                <a:solidFill>
                  <a:srgbClr val="2D2C2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Who will lead the next</a:t>
            </a:r>
          </a:p>
          <a:p>
            <a:pPr algn="ctr">
              <a:defRPr sz="3000">
                <a:solidFill>
                  <a:srgbClr val="56358B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STRATEGIC INNOVATIONS?</a:t>
            </a:r>
          </a:p>
        </p:txBody>
      </p:sp>
      <p:grpSp>
        <p:nvGrpSpPr>
          <p:cNvPr id="290" name="Group"/>
          <p:cNvGrpSpPr/>
          <p:nvPr/>
        </p:nvGrpSpPr>
        <p:grpSpPr>
          <a:xfrm>
            <a:off x="476731" y="2752889"/>
            <a:ext cx="2359974" cy="2256655"/>
            <a:chOff x="0" y="0"/>
            <a:chExt cx="2359973" cy="2256654"/>
          </a:xfrm>
        </p:grpSpPr>
        <p:sp>
          <p:nvSpPr>
            <p:cNvPr id="287" name="TextBox 36"/>
            <p:cNvSpPr txBox="1"/>
            <p:nvPr/>
          </p:nvSpPr>
          <p:spPr>
            <a:xfrm>
              <a:off x="0" y="1022214"/>
              <a:ext cx="2359974" cy="1234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 defTabSz="914034">
                <a:lnSpc>
                  <a:spcPct val="110000"/>
                </a:lnSpc>
                <a:defRPr sz="1400">
                  <a:solidFill>
                    <a:srgbClr val="787878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Electricity, Car, Synthetic, Chemicals,Barcode, Telecoms, Airplane, Antibiotics, Sea Container, Semi-conductors, PC</a:t>
              </a:r>
            </a:p>
          </p:txBody>
        </p:sp>
        <p:sp>
          <p:nvSpPr>
            <p:cNvPr id="288" name="Rectangle 37"/>
            <p:cNvSpPr txBox="1"/>
            <p:nvPr/>
          </p:nvSpPr>
          <p:spPr>
            <a:xfrm>
              <a:off x="719412" y="557913"/>
              <a:ext cx="164056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 defTabSz="914034">
                <a:defRPr>
                  <a:solidFill>
                    <a:srgbClr val="56358B"/>
                  </a:solidFill>
                  <a:latin typeface="Averta PE Semibold"/>
                  <a:ea typeface="Averta PE Semibold"/>
                  <a:cs typeface="Averta PE Semibold"/>
                  <a:sym typeface="Averta PE Semibold"/>
                </a:defRPr>
              </a:lvl1pPr>
            </a:lstStyle>
            <a:p>
              <a:r>
                <a:t>EU &amp; US LEAD</a:t>
              </a:r>
            </a:p>
          </p:txBody>
        </p:sp>
        <p:sp>
          <p:nvSpPr>
            <p:cNvPr id="289" name="Rectangle 37"/>
            <p:cNvSpPr txBox="1"/>
            <p:nvPr/>
          </p:nvSpPr>
          <p:spPr>
            <a:xfrm>
              <a:off x="1519436" y="0"/>
              <a:ext cx="840538" cy="459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 defTabSz="914034">
                <a:defRPr sz="2400">
                  <a:solidFill>
                    <a:srgbClr val="56358B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rPr dirty="0"/>
                <a:t>PAST</a:t>
              </a:r>
            </a:p>
          </p:txBody>
        </p:sp>
      </p:grpSp>
      <p:grpSp>
        <p:nvGrpSpPr>
          <p:cNvPr id="294" name="Group"/>
          <p:cNvGrpSpPr/>
          <p:nvPr/>
        </p:nvGrpSpPr>
        <p:grpSpPr>
          <a:xfrm>
            <a:off x="4167132" y="2727245"/>
            <a:ext cx="2177603" cy="2759576"/>
            <a:chOff x="-15895" y="0"/>
            <a:chExt cx="2177602" cy="2759575"/>
          </a:xfrm>
        </p:grpSpPr>
        <p:sp>
          <p:nvSpPr>
            <p:cNvPr id="291" name="TextBox 39"/>
            <p:cNvSpPr txBox="1"/>
            <p:nvPr/>
          </p:nvSpPr>
          <p:spPr>
            <a:xfrm>
              <a:off x="0" y="1022214"/>
              <a:ext cx="2161707" cy="17373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r" defTabSz="914034">
                <a:lnSpc>
                  <a:spcPct val="110000"/>
                </a:lnSpc>
                <a:defRPr sz="1400">
                  <a:solidFill>
                    <a:srgbClr val="787878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GPS, Smart phone, Internet, Social media Artificial Intelligence, 3D Printing, Digital Platforms, The Cloud, Blockchain, Internet of Things</a:t>
              </a:r>
            </a:p>
          </p:txBody>
        </p:sp>
        <p:sp>
          <p:nvSpPr>
            <p:cNvPr id="292" name="Rectangle 40"/>
            <p:cNvSpPr txBox="1"/>
            <p:nvPr/>
          </p:nvSpPr>
          <p:spPr>
            <a:xfrm>
              <a:off x="-15895" y="547753"/>
              <a:ext cx="2177602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r" defTabSz="914034">
                <a:defRPr>
                  <a:solidFill>
                    <a:srgbClr val="2C2C2C"/>
                  </a:solidFill>
                  <a:latin typeface="Averta PE Semibold"/>
                  <a:ea typeface="Averta PE Semibold"/>
                  <a:cs typeface="Averta PE Semibold"/>
                  <a:sym typeface="Averta PE Semibold"/>
                </a:defRPr>
              </a:lvl1pPr>
            </a:lstStyle>
            <a:p>
              <a:r>
                <a:rPr lang="en-US"/>
                <a:t>US</a:t>
              </a:r>
              <a:r>
                <a:t> &amp; ASIA LEAD</a:t>
              </a:r>
            </a:p>
          </p:txBody>
        </p:sp>
        <p:sp>
          <p:nvSpPr>
            <p:cNvPr id="293" name="Rectangle 40"/>
            <p:cNvSpPr txBox="1"/>
            <p:nvPr/>
          </p:nvSpPr>
          <p:spPr>
            <a:xfrm>
              <a:off x="717665" y="0"/>
              <a:ext cx="1444042" cy="459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defTabSz="914034">
                <a:defRPr sz="2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rPr dirty="0"/>
                <a:t>PRESENT</a:t>
              </a:r>
            </a:p>
          </p:txBody>
        </p:sp>
      </p:grpSp>
      <p:sp>
        <p:nvSpPr>
          <p:cNvPr id="295" name="Straight Connector 15"/>
          <p:cNvSpPr/>
          <p:nvPr/>
        </p:nvSpPr>
        <p:spPr>
          <a:xfrm flipV="1">
            <a:off x="7029741" y="2346488"/>
            <a:ext cx="3827180" cy="13065"/>
          </a:xfrm>
          <a:prstGeom prst="line">
            <a:avLst/>
          </a:prstGeom>
          <a:ln w="57150">
            <a:solidFill>
              <a:srgbClr val="BD443F"/>
            </a:solidFill>
            <a:miter/>
          </a:ln>
        </p:spPr>
        <p:txBody>
          <a:bodyPr lIns="45719" rIns="45719"/>
          <a:lstStyle/>
          <a:p>
            <a:pPr defTabSz="914034">
              <a:defRPr b="1">
                <a:solidFill>
                  <a:srgbClr val="494949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pic>
        <p:nvPicPr>
          <p:cNvPr id="296" name="Image" descr="Imag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487" y="2033018"/>
            <a:ext cx="628974" cy="62694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0" name="Group"/>
          <p:cNvGrpSpPr/>
          <p:nvPr/>
        </p:nvGrpSpPr>
        <p:grpSpPr>
          <a:xfrm>
            <a:off x="5771496" y="2723084"/>
            <a:ext cx="4741399" cy="3194064"/>
            <a:chOff x="0" y="0"/>
            <a:chExt cx="3554418" cy="3194062"/>
          </a:xfrm>
        </p:grpSpPr>
        <p:sp>
          <p:nvSpPr>
            <p:cNvPr id="297" name="Rectangle 40"/>
            <p:cNvSpPr txBox="1"/>
            <p:nvPr/>
          </p:nvSpPr>
          <p:spPr>
            <a:xfrm>
              <a:off x="1864251" y="557913"/>
              <a:ext cx="1690167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 defTabSz="914034">
                <a:defRPr>
                  <a:solidFill>
                    <a:srgbClr val="BD443F"/>
                  </a:solidFill>
                  <a:latin typeface="Averta PE Semibold"/>
                  <a:ea typeface="Averta PE Semibold"/>
                  <a:cs typeface="Averta PE Semibold"/>
                  <a:sym typeface="Averta PE Semibold"/>
                </a:defRPr>
              </a:lvl1pPr>
            </a:lstStyle>
            <a:p>
              <a:r>
                <a:rPr dirty="0"/>
                <a:t>Next Leaders ?</a:t>
              </a:r>
            </a:p>
          </p:txBody>
        </p:sp>
        <p:sp>
          <p:nvSpPr>
            <p:cNvPr id="298" name="Rectangle 40"/>
            <p:cNvSpPr txBox="1"/>
            <p:nvPr/>
          </p:nvSpPr>
          <p:spPr>
            <a:xfrm>
              <a:off x="2277102" y="0"/>
              <a:ext cx="1277316" cy="459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 defTabSz="914034">
                <a:defRPr sz="2400">
                  <a:solidFill>
                    <a:srgbClr val="BD443F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rPr dirty="0"/>
                <a:t>FUTURE</a:t>
              </a:r>
            </a:p>
          </p:txBody>
        </p:sp>
        <p:sp>
          <p:nvSpPr>
            <p:cNvPr id="299" name="TextBox 27"/>
            <p:cNvSpPr txBox="1"/>
            <p:nvPr/>
          </p:nvSpPr>
          <p:spPr>
            <a:xfrm>
              <a:off x="0" y="1039627"/>
              <a:ext cx="3554418" cy="21544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Advanced Semiconductors</a:t>
              </a:r>
            </a:p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Artificial Intelligence </a:t>
              </a:r>
            </a:p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Quantum</a:t>
              </a:r>
            </a:p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Biotechnologies</a:t>
              </a:r>
            </a:p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Advanced Connectivity, Navigation &amp; Digital</a:t>
              </a:r>
            </a:p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Advanced Sensing</a:t>
              </a:r>
            </a:p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Space &amp; propulsion</a:t>
              </a:r>
            </a:p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Energy</a:t>
              </a:r>
            </a:p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Robotics &amp; Autonomous Systems</a:t>
              </a:r>
            </a:p>
            <a:p>
              <a:pPr algn="r">
                <a:defRPr sz="14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dirty="0"/>
                <a:t>Advanced Materials, Manufacturing &amp; Recycling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animBg="1" advAuto="0"/>
      <p:bldP spid="274" grpId="0" animBg="1" advAuto="0"/>
      <p:bldP spid="275" grpId="0" animBg="1" advAuto="0"/>
      <p:bldP spid="276" grpId="0" animBg="1" advAuto="0"/>
      <p:bldP spid="279" grpId="0" animBg="1" advAuto="0"/>
      <p:bldP spid="282" grpId="0" animBg="1" advAuto="0"/>
      <p:bldP spid="285" grpId="0" animBg="1" advAuto="0"/>
      <p:bldP spid="290" grpId="0" animBg="1" advAuto="0"/>
      <p:bldP spid="294" grpId="0" animBg="1" advAuto="0"/>
      <p:bldP spid="295" grpId="0" animBg="1" advAuto="0"/>
      <p:bldP spid="296" grpId="0" animBg="1" advAuto="0"/>
      <p:bldP spid="300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89256" y="6406643"/>
            <a:ext cx="176226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pic>
        <p:nvPicPr>
          <p:cNvPr id="303" name="white-pillar-2022-12-15-21-29-44-utc.jpg" descr="white-pillar-2022-12-15-21-29-44-ut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30190" y="-3865"/>
            <a:ext cx="5666168" cy="60155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2" name="Group"/>
          <p:cNvGrpSpPr/>
          <p:nvPr/>
        </p:nvGrpSpPr>
        <p:grpSpPr>
          <a:xfrm>
            <a:off x="907458" y="1587923"/>
            <a:ext cx="7121238" cy="1337487"/>
            <a:chOff x="-2" y="0"/>
            <a:chExt cx="7121236" cy="1337486"/>
          </a:xfrm>
        </p:grpSpPr>
        <p:grpSp>
          <p:nvGrpSpPr>
            <p:cNvPr id="308" name="Group 45"/>
            <p:cNvGrpSpPr/>
            <p:nvPr/>
          </p:nvGrpSpPr>
          <p:grpSpPr>
            <a:xfrm>
              <a:off x="-2" y="3886"/>
              <a:ext cx="4185822" cy="588277"/>
              <a:chOff x="-2" y="-85013"/>
              <a:chExt cx="4185821" cy="588276"/>
            </a:xfrm>
          </p:grpSpPr>
          <p:sp>
            <p:nvSpPr>
              <p:cNvPr id="304" name="TextBox 48"/>
              <p:cNvSpPr/>
              <p:nvPr/>
            </p:nvSpPr>
            <p:spPr>
              <a:xfrm>
                <a:off x="14061" y="503262"/>
                <a:ext cx="4171758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600">
                    <a:solidFill>
                      <a:srgbClr val="513686"/>
                    </a:solidFill>
                    <a:latin typeface="Averta PE Regular"/>
                    <a:ea typeface="Averta PE Regular"/>
                    <a:cs typeface="Averta PE Regular"/>
                    <a:sym typeface="Averta PE Regular"/>
                  </a:defRPr>
                </a:lvl1pPr>
              </a:lstStyle>
              <a:p>
                <a:r>
                  <a:t>Support to innovations with breakthrough and market creating potential.</a:t>
                </a:r>
              </a:p>
            </p:txBody>
          </p:sp>
          <p:grpSp>
            <p:nvGrpSpPr>
              <p:cNvPr id="307" name="Group 49"/>
              <p:cNvGrpSpPr/>
              <p:nvPr/>
            </p:nvGrpSpPr>
            <p:grpSpPr>
              <a:xfrm>
                <a:off x="-2" y="-85013"/>
                <a:ext cx="4070083" cy="229931"/>
                <a:chOff x="-2" y="-85012"/>
                <a:chExt cx="4070082" cy="229929"/>
              </a:xfrm>
            </p:grpSpPr>
            <p:sp>
              <p:nvSpPr>
                <p:cNvPr id="305" name="TextBox 50"/>
                <p:cNvSpPr/>
                <p:nvPr/>
              </p:nvSpPr>
              <p:spPr>
                <a:xfrm>
                  <a:off x="715734" y="144916"/>
                  <a:ext cx="3354346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>
                  <a:lvl1pPr>
                    <a:lnSpc>
                      <a:spcPct val="150000"/>
                    </a:lnSpc>
                    <a:defRPr sz="1600">
                      <a:solidFill>
                        <a:srgbClr val="513686"/>
                      </a:solidFill>
                      <a:latin typeface="Averta PE Bold"/>
                      <a:ea typeface="Averta PE Bold"/>
                      <a:cs typeface="Averta PE Bold"/>
                      <a:sym typeface="Averta PE Bold"/>
                    </a:defRPr>
                  </a:lvl1pPr>
                </a:lstStyle>
                <a:p>
                  <a:r>
                    <a:t>European Innovation Council</a:t>
                  </a:r>
                </a:p>
              </p:txBody>
            </p:sp>
            <p:sp>
              <p:nvSpPr>
                <p:cNvPr id="306" name="TextBox 51"/>
                <p:cNvSpPr/>
                <p:nvPr/>
              </p:nvSpPr>
              <p:spPr>
                <a:xfrm>
                  <a:off x="-2" y="-85012"/>
                  <a:ext cx="651716" cy="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>
                  <a:lvl1pPr>
                    <a:lnSpc>
                      <a:spcPct val="150000"/>
                    </a:lnSpc>
                    <a:defRPr sz="2800">
                      <a:solidFill>
                        <a:srgbClr val="513686"/>
                      </a:solidFill>
                      <a:latin typeface="Averta PE Bold"/>
                      <a:ea typeface="Averta PE Bold"/>
                      <a:cs typeface="Averta PE Bold"/>
                      <a:sym typeface="Averta PE Bold"/>
                    </a:defRPr>
                  </a:lvl1pPr>
                </a:lstStyle>
                <a:p>
                  <a:r>
                    <a:t>01.</a:t>
                  </a:r>
                </a:p>
              </p:txBody>
            </p:sp>
          </p:grpSp>
        </p:grpSp>
        <p:grpSp>
          <p:nvGrpSpPr>
            <p:cNvPr id="311" name="Group"/>
            <p:cNvGrpSpPr/>
            <p:nvPr/>
          </p:nvGrpSpPr>
          <p:grpSpPr>
            <a:xfrm>
              <a:off x="4909139" y="0"/>
              <a:ext cx="2212095" cy="1337486"/>
              <a:chOff x="0" y="0"/>
              <a:chExt cx="2212094" cy="1337485"/>
            </a:xfrm>
          </p:grpSpPr>
          <p:sp>
            <p:nvSpPr>
              <p:cNvPr id="309" name="Rectangle"/>
              <p:cNvSpPr/>
              <p:nvPr/>
            </p:nvSpPr>
            <p:spPr>
              <a:xfrm>
                <a:off x="0" y="0"/>
                <a:ext cx="2212095" cy="1337486"/>
              </a:xfrm>
              <a:prstGeom prst="rect">
                <a:avLst/>
              </a:prstGeom>
              <a:solidFill>
                <a:srgbClr val="51368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10" name="TextBox 22"/>
              <p:cNvSpPr txBox="1"/>
              <p:nvPr/>
            </p:nvSpPr>
            <p:spPr>
              <a:xfrm>
                <a:off x="407139" y="165822"/>
                <a:ext cx="1397816" cy="1005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algn="ctr">
                  <a:defRPr sz="4000">
                    <a:solidFill>
                      <a:srgbClr val="FFFFFF"/>
                    </a:solidFill>
                  </a:defRPr>
                </a:pPr>
                <a:r>
                  <a:t>€10.1</a:t>
                </a:r>
              </a:p>
              <a:p>
                <a:pPr algn="ctr">
                  <a:defRPr>
                    <a:solidFill>
                      <a:srgbClr val="FFFFFF"/>
                    </a:solidFill>
                  </a:defRPr>
                </a:pPr>
                <a:r>
                  <a:t>BILLION</a:t>
                </a:r>
              </a:p>
            </p:txBody>
          </p:sp>
        </p:grpSp>
      </p:grpSp>
      <p:grpSp>
        <p:nvGrpSpPr>
          <p:cNvPr id="319" name="Group"/>
          <p:cNvGrpSpPr/>
          <p:nvPr/>
        </p:nvGrpSpPr>
        <p:grpSpPr>
          <a:xfrm>
            <a:off x="913901" y="3015796"/>
            <a:ext cx="7121145" cy="1536124"/>
            <a:chOff x="12791" y="-44936"/>
            <a:chExt cx="7121143" cy="1536122"/>
          </a:xfrm>
        </p:grpSpPr>
        <p:sp>
          <p:nvSpPr>
            <p:cNvPr id="313" name="TextBox 53"/>
            <p:cNvSpPr txBox="1"/>
            <p:nvPr/>
          </p:nvSpPr>
          <p:spPr>
            <a:xfrm>
              <a:off x="12791" y="637745"/>
              <a:ext cx="3929019" cy="853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600">
                  <a:solidFill>
                    <a:srgbClr val="CC2F2F"/>
                  </a:solidFill>
                  <a:latin typeface="Averta PE Regular"/>
                  <a:ea typeface="Averta PE Regular"/>
                  <a:cs typeface="Averta PE Regular"/>
                  <a:sym typeface="Averta PE Regular"/>
                </a:defRPr>
              </a:lvl1pPr>
            </a:lstStyle>
            <a:p>
              <a:r>
                <a:t>Bringing key actors (research, education and business) together around a common goal for nurturing innovation</a:t>
              </a:r>
            </a:p>
          </p:txBody>
        </p:sp>
        <p:sp>
          <p:nvSpPr>
            <p:cNvPr id="314" name="TextBox 55"/>
            <p:cNvSpPr txBox="1"/>
            <p:nvPr/>
          </p:nvSpPr>
          <p:spPr>
            <a:xfrm>
              <a:off x="727164" y="0"/>
              <a:ext cx="4717910" cy="599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1600">
                  <a:solidFill>
                    <a:srgbClr val="CC2F2F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t>European Institute</a:t>
              </a:r>
            </a:p>
            <a:p>
              <a:pPr>
                <a:defRPr sz="1600">
                  <a:solidFill>
                    <a:srgbClr val="CC2F2F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t>of Innovation &amp; Technology</a:t>
              </a:r>
            </a:p>
          </p:txBody>
        </p:sp>
        <p:sp>
          <p:nvSpPr>
            <p:cNvPr id="315" name="TextBox 56"/>
            <p:cNvSpPr txBox="1"/>
            <p:nvPr/>
          </p:nvSpPr>
          <p:spPr>
            <a:xfrm>
              <a:off x="20411" y="-44936"/>
              <a:ext cx="663147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lnSpc>
                  <a:spcPct val="150000"/>
                </a:lnSpc>
                <a:defRPr sz="2800">
                  <a:solidFill>
                    <a:srgbClr val="CC2F2F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lvl1pPr>
            </a:lstStyle>
            <a:p>
              <a:r>
                <a:t>02.</a:t>
              </a:r>
            </a:p>
          </p:txBody>
        </p:sp>
        <p:grpSp>
          <p:nvGrpSpPr>
            <p:cNvPr id="318" name="Group"/>
            <p:cNvGrpSpPr/>
            <p:nvPr/>
          </p:nvGrpSpPr>
          <p:grpSpPr>
            <a:xfrm>
              <a:off x="4921839" y="185284"/>
              <a:ext cx="2212095" cy="1115403"/>
              <a:chOff x="0" y="0"/>
              <a:chExt cx="2212094" cy="1115401"/>
            </a:xfrm>
          </p:grpSpPr>
          <p:sp>
            <p:nvSpPr>
              <p:cNvPr id="316" name="Rectangle"/>
              <p:cNvSpPr/>
              <p:nvPr/>
            </p:nvSpPr>
            <p:spPr>
              <a:xfrm>
                <a:off x="0" y="0"/>
                <a:ext cx="2212095" cy="1115402"/>
              </a:xfrm>
              <a:prstGeom prst="rect">
                <a:avLst/>
              </a:prstGeom>
              <a:solidFill>
                <a:srgbClr val="CC2F2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solidFill>
                      <a:srgbClr val="CC2F2F"/>
                    </a:solidFill>
                  </a:defRPr>
                </a:pPr>
                <a:endParaRPr/>
              </a:p>
            </p:txBody>
          </p:sp>
          <p:sp>
            <p:nvSpPr>
              <p:cNvPr id="317" name="TextBox 28"/>
              <p:cNvSpPr txBox="1"/>
              <p:nvPr/>
            </p:nvSpPr>
            <p:spPr>
              <a:xfrm>
                <a:off x="556462" y="54780"/>
                <a:ext cx="1099170" cy="1005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algn="ctr">
                  <a:defRPr sz="4000">
                    <a:solidFill>
                      <a:srgbClr val="FFFFFF"/>
                    </a:solidFill>
                  </a:defRPr>
                </a:pPr>
                <a:r>
                  <a:t>€2.9</a:t>
                </a:r>
              </a:p>
              <a:p>
                <a:pPr algn="ctr">
                  <a:defRPr>
                    <a:solidFill>
                      <a:srgbClr val="FFFFFF"/>
                    </a:solidFill>
                  </a:defRPr>
                </a:pPr>
                <a:r>
                  <a:t>BILLION</a:t>
                </a:r>
              </a:p>
            </p:txBody>
          </p:sp>
        </p:grpSp>
      </p:grpSp>
      <p:grpSp>
        <p:nvGrpSpPr>
          <p:cNvPr id="328" name="Group"/>
          <p:cNvGrpSpPr/>
          <p:nvPr/>
        </p:nvGrpSpPr>
        <p:grpSpPr>
          <a:xfrm>
            <a:off x="907458" y="4640011"/>
            <a:ext cx="7127588" cy="1237083"/>
            <a:chOff x="6348" y="-121680"/>
            <a:chExt cx="7127586" cy="1237082"/>
          </a:xfrm>
        </p:grpSpPr>
        <p:grpSp>
          <p:nvGrpSpPr>
            <p:cNvPr id="324" name="Group 29"/>
            <p:cNvGrpSpPr/>
            <p:nvPr/>
          </p:nvGrpSpPr>
          <p:grpSpPr>
            <a:xfrm>
              <a:off x="6348" y="-121680"/>
              <a:ext cx="4119522" cy="650344"/>
              <a:chOff x="6349" y="-134380"/>
              <a:chExt cx="4119520" cy="650343"/>
            </a:xfrm>
          </p:grpSpPr>
          <p:sp>
            <p:nvSpPr>
              <p:cNvPr id="320" name="TextBox 41"/>
              <p:cNvSpPr/>
              <p:nvPr/>
            </p:nvSpPr>
            <p:spPr>
              <a:xfrm>
                <a:off x="6349" y="515962"/>
                <a:ext cx="3929019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1600">
                    <a:latin typeface="Averta PE Regular"/>
                    <a:ea typeface="Averta PE Regular"/>
                    <a:cs typeface="Averta PE Regular"/>
                    <a:sym typeface="Averta PE Regular"/>
                  </a:defRPr>
                </a:lvl1pPr>
              </a:lstStyle>
              <a:p>
                <a:r>
                  <a:t>Connecting with regional and national innovation actors</a:t>
                </a:r>
              </a:p>
            </p:txBody>
          </p:sp>
          <p:grpSp>
            <p:nvGrpSpPr>
              <p:cNvPr id="323" name="Group 42"/>
              <p:cNvGrpSpPr/>
              <p:nvPr/>
            </p:nvGrpSpPr>
            <p:grpSpPr>
              <a:xfrm>
                <a:off x="9662" y="-134380"/>
                <a:ext cx="4116207" cy="279298"/>
                <a:chOff x="9663" y="-134379"/>
                <a:chExt cx="4116205" cy="279296"/>
              </a:xfrm>
            </p:grpSpPr>
            <p:sp>
              <p:nvSpPr>
                <p:cNvPr id="321" name="TextBox 43"/>
                <p:cNvSpPr/>
                <p:nvPr/>
              </p:nvSpPr>
              <p:spPr>
                <a:xfrm>
                  <a:off x="708023" y="144916"/>
                  <a:ext cx="3417845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>
                  <a:lvl1pPr indent="3175">
                    <a:defRPr sz="1600">
                      <a:latin typeface="Averta PE Bold"/>
                      <a:ea typeface="Averta PE Bold"/>
                      <a:cs typeface="Averta PE Bold"/>
                      <a:sym typeface="Averta PE Bold"/>
                    </a:defRPr>
                  </a:lvl1pPr>
                </a:lstStyle>
                <a:p>
                  <a:r>
                    <a:t>European Innovation Ecosystems</a:t>
                  </a:r>
                </a:p>
              </p:txBody>
            </p:sp>
            <p:sp>
              <p:nvSpPr>
                <p:cNvPr id="322" name="TextBox 44"/>
                <p:cNvSpPr/>
                <p:nvPr/>
              </p:nvSpPr>
              <p:spPr>
                <a:xfrm>
                  <a:off x="9663" y="-134379"/>
                  <a:ext cx="684645" cy="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>
                  <a:lvl1pPr>
                    <a:lnSpc>
                      <a:spcPct val="150000"/>
                    </a:lnSpc>
                    <a:defRPr sz="2800">
                      <a:latin typeface="Averta PE Bold"/>
                      <a:ea typeface="Averta PE Bold"/>
                      <a:cs typeface="Averta PE Bold"/>
                      <a:sym typeface="Averta PE Bold"/>
                    </a:defRPr>
                  </a:lvl1pPr>
                </a:lstStyle>
                <a:p>
                  <a:r>
                    <a:t>03.</a:t>
                  </a:r>
                </a:p>
              </p:txBody>
            </p:sp>
          </p:grpSp>
        </p:grpSp>
        <p:grpSp>
          <p:nvGrpSpPr>
            <p:cNvPr id="327" name="Group"/>
            <p:cNvGrpSpPr/>
            <p:nvPr/>
          </p:nvGrpSpPr>
          <p:grpSpPr>
            <a:xfrm>
              <a:off x="4921839" y="0"/>
              <a:ext cx="2212095" cy="1115402"/>
              <a:chOff x="0" y="0"/>
              <a:chExt cx="2212094" cy="1115401"/>
            </a:xfrm>
          </p:grpSpPr>
          <p:sp>
            <p:nvSpPr>
              <p:cNvPr id="325" name="Rectangle"/>
              <p:cNvSpPr/>
              <p:nvPr/>
            </p:nvSpPr>
            <p:spPr>
              <a:xfrm>
                <a:off x="0" y="0"/>
                <a:ext cx="2212095" cy="1115402"/>
              </a:xfrm>
              <a:prstGeom prst="rect">
                <a:avLst/>
              </a:prstGeom>
              <a:solidFill>
                <a:srgbClr val="2C2C2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26" name="TextBox 25"/>
              <p:cNvSpPr txBox="1"/>
              <p:nvPr/>
            </p:nvSpPr>
            <p:spPr>
              <a:xfrm>
                <a:off x="407139" y="54780"/>
                <a:ext cx="1397816" cy="1005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algn="ctr">
                  <a:defRPr sz="4000">
                    <a:solidFill>
                      <a:srgbClr val="FFFFFF"/>
                    </a:solidFill>
                  </a:defRPr>
                </a:pPr>
                <a:r>
                  <a:t>€520</a:t>
                </a:r>
              </a:p>
              <a:p>
                <a:pPr algn="ctr">
                  <a:defRPr>
                    <a:solidFill>
                      <a:srgbClr val="FFFFFF"/>
                    </a:solidFill>
                  </a:defRPr>
                </a:pPr>
                <a:r>
                  <a:t>MILLION</a:t>
                </a:r>
              </a:p>
            </p:txBody>
          </p:sp>
        </p:grpSp>
      </p:grpSp>
      <p:sp>
        <p:nvSpPr>
          <p:cNvPr id="329" name="TextBox 59"/>
          <p:cNvSpPr txBox="1"/>
          <p:nvPr/>
        </p:nvSpPr>
        <p:spPr>
          <a:xfrm>
            <a:off x="910726" y="367804"/>
            <a:ext cx="5595349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 i="1">
                <a:solidFill>
                  <a:srgbClr val="2D2C2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The Innovation Pillar of</a:t>
            </a:r>
          </a:p>
          <a:p>
            <a:pPr>
              <a:defRPr sz="2800">
                <a:solidFill>
                  <a:srgbClr val="513687"/>
                </a:solidFill>
                <a:latin typeface="Averta PE Semibold"/>
                <a:ea typeface="Averta PE Semibold"/>
                <a:cs typeface="Averta PE Semibold"/>
                <a:sym typeface="Averta PE Semibold"/>
              </a:defRPr>
            </a:pPr>
            <a:r>
              <a:t>HORIZON EUROPE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" grpId="0" animBg="1" advAuto="0"/>
      <p:bldP spid="319" grpId="0" animBg="1" advAuto="0"/>
      <p:bldP spid="328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Rectangle 13"/>
          <p:cNvSpPr/>
          <p:nvPr/>
        </p:nvSpPr>
        <p:spPr>
          <a:xfrm>
            <a:off x="6339060" y="1909444"/>
            <a:ext cx="5852940" cy="2091006"/>
          </a:xfrm>
          <a:prstGeom prst="rect">
            <a:avLst/>
          </a:prstGeom>
          <a:solidFill>
            <a:srgbClr val="55358C">
              <a:alpha val="1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82550" y="6406643"/>
            <a:ext cx="189638" cy="2819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pic>
        <p:nvPicPr>
          <p:cNvPr id="333" name="EIC square.ai" descr="EIC square.a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6" name="Group"/>
          <p:cNvGrpSpPr/>
          <p:nvPr/>
        </p:nvGrpSpPr>
        <p:grpSpPr>
          <a:xfrm>
            <a:off x="6312804" y="1247130"/>
            <a:ext cx="6230970" cy="2933534"/>
            <a:chOff x="0" y="0"/>
            <a:chExt cx="6230969" cy="2933532"/>
          </a:xfrm>
        </p:grpSpPr>
        <p:sp>
          <p:nvSpPr>
            <p:cNvPr id="334" name="TextBox 57"/>
            <p:cNvSpPr txBox="1"/>
            <p:nvPr/>
          </p:nvSpPr>
          <p:spPr>
            <a:xfrm>
              <a:off x="0" y="0"/>
              <a:ext cx="3866058" cy="8092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331">
                <a:defRPr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3500"/>
                <a:t>02.</a:t>
              </a:r>
              <a:r>
                <a:rPr sz="2500"/>
                <a:t> </a:t>
              </a:r>
              <a:r>
                <a:rPr sz="2200"/>
                <a:t>EU Unicorn Factory</a:t>
              </a:r>
            </a:p>
          </p:txBody>
        </p:sp>
        <p:sp>
          <p:nvSpPr>
            <p:cNvPr id="335" name="TextBox 72"/>
            <p:cNvSpPr txBox="1"/>
            <p:nvPr/>
          </p:nvSpPr>
          <p:spPr>
            <a:xfrm>
              <a:off x="160939" y="841611"/>
              <a:ext cx="6070031" cy="20919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marL="428625" indent="-428625">
                <a:lnSpc>
                  <a:spcPct val="110000"/>
                </a:lnSpc>
                <a:buSzPct val="100000"/>
                <a:buFont typeface="Arial"/>
                <a:buBlip>
                  <a:blip r:embed="rId3"/>
                </a:buBlip>
                <a:defRPr sz="1600">
                  <a:solidFill>
                    <a:srgbClr val="55358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1800"/>
                <a:t>Focus on high risk</a:t>
              </a:r>
              <a:r>
                <a:rPr sz="1800">
                  <a:latin typeface="Averta PE Light"/>
                  <a:ea typeface="Averta PE Light"/>
                  <a:cs typeface="Averta PE Light"/>
                  <a:sym typeface="Averta PE Light"/>
                </a:rPr>
                <a:t>,</a:t>
              </a:r>
              <a:r>
                <a:rPr>
                  <a:latin typeface="Averta PE Light"/>
                  <a:ea typeface="Averta PE Light"/>
                  <a:cs typeface="Averta PE Light"/>
                  <a:sym typeface="Averta PE Light"/>
                </a:rPr>
                <a:t> </a:t>
              </a:r>
              <a:r>
                <a:rPr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disruptive startups</a:t>
              </a:r>
            </a:p>
            <a:p>
              <a:pPr lvl="1" indent="228600">
                <a:lnSpc>
                  <a:spcPct val="110000"/>
                </a:lnSpc>
                <a:defRPr sz="1600">
                  <a:solidFill>
                    <a:srgbClr val="55358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   </a:t>
              </a:r>
              <a:r>
                <a:rPr lang="fr-BE"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  </a:t>
              </a:r>
              <a:r>
                <a:rPr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&amp; SMEs with scale up potential</a:t>
              </a:r>
              <a:r>
                <a:rPr lang="fr-BE"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.</a:t>
              </a:r>
              <a:endParaRPr>
                <a:solidFill>
                  <a:srgbClr val="2C2C2C"/>
                </a:solidFill>
                <a:latin typeface="Averta PE Light"/>
                <a:ea typeface="Averta PE Light"/>
                <a:cs typeface="Averta PE Light"/>
                <a:sym typeface="Averta PE Light"/>
              </a:endParaRPr>
            </a:p>
            <a:p>
              <a:pPr marL="428625" indent="-428625">
                <a:lnSpc>
                  <a:spcPct val="110000"/>
                </a:lnSpc>
                <a:buSzPct val="100000"/>
                <a:buFont typeface="Arial"/>
                <a:buBlip>
                  <a:blip r:embed="rId3"/>
                </a:buBlip>
                <a:defRPr sz="1600">
                  <a:solidFill>
                    <a:srgbClr val="55358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1800"/>
                <a:t>EIC Fund set to become largest early stage</a:t>
              </a:r>
              <a:endParaRPr sz="1800">
                <a:latin typeface="Averta PE Light"/>
                <a:ea typeface="Averta PE Light"/>
                <a:cs typeface="Averta PE Light"/>
                <a:sym typeface="Averta PE Light"/>
              </a:endParaRPr>
            </a:p>
            <a:p>
              <a:pPr>
                <a:lnSpc>
                  <a:spcPct val="110000"/>
                </a:lnSpc>
                <a:defRPr sz="1600">
                  <a:solidFill>
                    <a:srgbClr val="CC2F2F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fr-BE"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           </a:t>
              </a:r>
              <a:r>
                <a:rPr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VC investor in Europe, crowding in other investors.</a:t>
              </a:r>
              <a:endParaRPr>
                <a:solidFill>
                  <a:srgbClr val="2C2C2C"/>
                </a:solidFill>
                <a:latin typeface="Averta PE Light"/>
                <a:ea typeface="Averta PE Light"/>
                <a:cs typeface="Averta PE Light"/>
                <a:sym typeface="Averta PE Light"/>
              </a:endParaRPr>
            </a:p>
            <a:p>
              <a:pPr marL="428625" indent="-428625">
                <a:lnSpc>
                  <a:spcPct val="110000"/>
                </a:lnSpc>
                <a:buSzPct val="100000"/>
                <a:buFont typeface="Arial"/>
                <a:buBlip>
                  <a:blip r:embed="rId3"/>
                </a:buBlip>
                <a:defRPr sz="1600">
                  <a:solidFill>
                    <a:srgbClr val="CC2F2F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1800">
                  <a:solidFill>
                    <a:srgbClr val="55358C"/>
                  </a:solidFill>
                </a:rPr>
                <a:t>Flexible follow up funding</a:t>
              </a:r>
              <a:r>
                <a:rPr sz="1800">
                  <a:solidFill>
                    <a:srgbClr val="BD3E38"/>
                  </a:solidFill>
                </a:rPr>
                <a:t> </a:t>
              </a:r>
              <a:r>
                <a:rPr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(“Transition”) to create</a:t>
              </a:r>
            </a:p>
            <a:p>
              <a:pPr>
                <a:lnSpc>
                  <a:spcPct val="110000"/>
                </a:lnSpc>
                <a:defRPr sz="1600">
                  <a:solidFill>
                    <a:srgbClr val="CC2F2F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fr-BE"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           </a:t>
              </a:r>
              <a:r>
                <a:rPr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business opportunities out of research results.</a:t>
              </a:r>
            </a:p>
          </p:txBody>
        </p:sp>
      </p:grpSp>
      <p:grpSp>
        <p:nvGrpSpPr>
          <p:cNvPr id="339" name="Group"/>
          <p:cNvGrpSpPr/>
          <p:nvPr/>
        </p:nvGrpSpPr>
        <p:grpSpPr>
          <a:xfrm>
            <a:off x="382131" y="1253936"/>
            <a:ext cx="5186750" cy="2742122"/>
            <a:chOff x="0" y="0"/>
            <a:chExt cx="5186748" cy="2742120"/>
          </a:xfrm>
        </p:grpSpPr>
        <p:sp>
          <p:nvSpPr>
            <p:cNvPr id="337" name="TextBox 11"/>
            <p:cNvSpPr txBox="1"/>
            <p:nvPr/>
          </p:nvSpPr>
          <p:spPr>
            <a:xfrm>
              <a:off x="355104" y="0"/>
              <a:ext cx="3808113" cy="6305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331">
                <a:defRPr>
                  <a:solidFill>
                    <a:srgbClr val="56358B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3500"/>
                <a:t>01.</a:t>
              </a:r>
              <a:r>
                <a:t> </a:t>
              </a:r>
              <a:r>
                <a:rPr sz="2200"/>
                <a:t>A European DARPA</a:t>
              </a:r>
            </a:p>
          </p:txBody>
        </p:sp>
        <p:sp>
          <p:nvSpPr>
            <p:cNvPr id="338" name="TextBox 75"/>
            <p:cNvSpPr txBox="1"/>
            <p:nvPr/>
          </p:nvSpPr>
          <p:spPr>
            <a:xfrm>
              <a:off x="0" y="640359"/>
              <a:ext cx="5186749" cy="21017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600">
                  <a:solidFill>
                    <a:srgbClr val="56358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endParaRPr sz="1400">
                <a:solidFill>
                  <a:srgbClr val="2C2C2C"/>
                </a:solidFill>
                <a:latin typeface="Averta PE Light"/>
                <a:ea typeface="Averta PE Light"/>
                <a:cs typeface="Averta PE Light"/>
                <a:sym typeface="Averta PE Light"/>
              </a:endParaRPr>
            </a:p>
            <a:p>
              <a:pPr marL="428625" indent="-428625">
                <a:lnSpc>
                  <a:spcPct val="110000"/>
                </a:lnSpc>
                <a:buSzPct val="100000"/>
                <a:buFont typeface="Arial"/>
                <a:buBlip>
                  <a:blip r:embed="rId3"/>
                </a:buBlip>
                <a:defRPr sz="1600">
                  <a:solidFill>
                    <a:srgbClr val="55358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1600">
                  <a:solidFill>
                    <a:srgbClr val="55358C"/>
                  </a:solidFill>
                  <a:latin typeface="Averta PE Bold"/>
                </a:rPr>
                <a:t>Focus on disruptive</a:t>
              </a:r>
              <a:r>
                <a:rPr sz="1600">
                  <a:solidFill>
                    <a:srgbClr val="55358C"/>
                  </a:solidFill>
                  <a:latin typeface="Averta PE Bold"/>
                  <a:sym typeface="Averta PE Light"/>
                </a:rPr>
                <a:t> </a:t>
              </a:r>
              <a:r>
                <a:rPr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high risk breakthrough technologies</a:t>
              </a:r>
            </a:p>
            <a:p>
              <a:pPr marL="428625" indent="-428625">
                <a:buSzPct val="100000"/>
                <a:buFont typeface="Arial"/>
                <a:buBlip>
                  <a:blip r:embed="rId3"/>
                </a:buBlip>
                <a:defRPr sz="1600">
                  <a:solidFill>
                    <a:srgbClr val="56358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en-IE" sz="1600"/>
                <a:t>I</a:t>
              </a:r>
              <a:r>
                <a:rPr sz="1600" err="1"/>
                <a:t>nnovator</a:t>
              </a:r>
              <a:r>
                <a:rPr sz="1600"/>
                <a:t> friendly</a:t>
              </a:r>
              <a:r>
                <a:rPr sz="1600">
                  <a:latin typeface="Averta PE Light"/>
                  <a:ea typeface="Averta PE Light"/>
                  <a:cs typeface="Averta PE Light"/>
                  <a:sym typeface="Averta PE Light"/>
                </a:rPr>
                <a:t>: </a:t>
              </a:r>
              <a:r>
                <a:rPr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flexibility to apply at any time with a short pitch (video pitch, slide deck, 5</a:t>
              </a:r>
              <a:r>
                <a:rPr lang="fr-BE"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-</a:t>
              </a:r>
              <a:r>
                <a:rPr sz="1400">
                  <a:solidFill>
                    <a:srgbClr val="2C2C2C"/>
                  </a:solidFill>
                  <a:latin typeface="Averta PE Light"/>
                  <a:ea typeface="Averta PE Light"/>
                  <a:cs typeface="Averta PE Light"/>
                  <a:sym typeface="Averta PE Light"/>
                </a:rPr>
                <a:t>page form) </a:t>
              </a:r>
            </a:p>
            <a:p>
              <a:pPr marL="381000" indent="-381000">
                <a:lnSpc>
                  <a:spcPct val="110000"/>
                </a:lnSpc>
                <a:buSzPct val="100000"/>
                <a:buFont typeface="Arial"/>
                <a:buBlip>
                  <a:blip r:embed="rId3"/>
                </a:buBlip>
                <a:defRPr sz="1600">
                  <a:solidFill>
                    <a:srgbClr val="CC2F2F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fr-BE">
                  <a:solidFill>
                    <a:srgbClr val="55358C"/>
                  </a:solidFill>
                  <a:latin typeface="Averta PE Bold"/>
                </a:rPr>
                <a:t> </a:t>
              </a:r>
              <a:r>
                <a:rPr>
                  <a:solidFill>
                    <a:srgbClr val="55358C"/>
                  </a:solidFill>
                  <a:latin typeface="Averta PE Bold"/>
                </a:rPr>
                <a:t>EIC “Program</a:t>
              </a:r>
              <a:r>
                <a:rPr lang="fr-BE">
                  <a:solidFill>
                    <a:srgbClr val="55358C"/>
                  </a:solidFill>
                  <a:latin typeface="Averta PE Bold"/>
                </a:rPr>
                <a:t>me</a:t>
              </a:r>
              <a:r>
                <a:rPr>
                  <a:solidFill>
                    <a:srgbClr val="55358C"/>
                  </a:solidFill>
                  <a:latin typeface="Averta PE Bold"/>
                </a:rPr>
                <a:t> Managers” </a:t>
              </a:r>
              <a:r>
                <a:rPr sz="1400">
                  <a:solidFill>
                    <a:srgbClr val="2C2C2C"/>
                  </a:solidFill>
                  <a:latin typeface="Averta PE Light"/>
                  <a:sym typeface="Averta PE Light"/>
                </a:rPr>
                <a:t>to develop visions, proactively </a:t>
              </a:r>
              <a:r>
                <a:rPr lang="fr-BE" sz="1400">
                  <a:solidFill>
                    <a:srgbClr val="2C2C2C"/>
                  </a:solidFill>
                  <a:latin typeface="Averta PE Light"/>
                  <a:sym typeface="Averta PE Light"/>
                </a:rPr>
                <a:t>  </a:t>
              </a:r>
              <a:r>
                <a:rPr sz="1400">
                  <a:solidFill>
                    <a:srgbClr val="2C2C2C"/>
                  </a:solidFill>
                  <a:latin typeface="Averta PE Light"/>
                  <a:sym typeface="Averta PE Light"/>
                </a:rPr>
                <a:t>manage projects, steer portfolios (based on</a:t>
              </a:r>
              <a:r>
                <a:rPr lang="fr-BE" sz="1400">
                  <a:solidFill>
                    <a:srgbClr val="2C2C2C"/>
                  </a:solidFill>
                  <a:latin typeface="Averta PE Light"/>
                  <a:sym typeface="Averta PE Light"/>
                </a:rPr>
                <a:t> </a:t>
              </a:r>
              <a:r>
                <a:rPr sz="1400">
                  <a:solidFill>
                    <a:srgbClr val="2C2C2C"/>
                  </a:solidFill>
                  <a:latin typeface="Averta PE Light"/>
                  <a:sym typeface="Averta PE Light"/>
                </a:rPr>
                <a:t>experience of DARPA, ARPA-E, BARDA, etc.)</a:t>
              </a:r>
            </a:p>
          </p:txBody>
        </p:sp>
      </p:grpSp>
      <p:grpSp>
        <p:nvGrpSpPr>
          <p:cNvPr id="342" name="Group"/>
          <p:cNvGrpSpPr/>
          <p:nvPr/>
        </p:nvGrpSpPr>
        <p:grpSpPr>
          <a:xfrm>
            <a:off x="372998" y="4200515"/>
            <a:ext cx="11729703" cy="2136648"/>
            <a:chOff x="0" y="0"/>
            <a:chExt cx="11729701" cy="2136647"/>
          </a:xfrm>
        </p:grpSpPr>
        <p:sp>
          <p:nvSpPr>
            <p:cNvPr id="340" name="TextBox 11"/>
            <p:cNvSpPr txBox="1"/>
            <p:nvPr/>
          </p:nvSpPr>
          <p:spPr>
            <a:xfrm>
              <a:off x="358591" y="0"/>
              <a:ext cx="5852939" cy="764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331">
                <a:defRPr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3500"/>
                <a:t>03.</a:t>
              </a:r>
              <a:r>
                <a:rPr sz="2500"/>
                <a:t> </a:t>
              </a:r>
              <a:r>
                <a:rPr sz="2200"/>
                <a:t>An upgraded Innovation Community</a:t>
              </a:r>
            </a:p>
          </p:txBody>
        </p:sp>
        <p:sp>
          <p:nvSpPr>
            <p:cNvPr id="341" name="TextBox 78"/>
            <p:cNvSpPr txBox="1"/>
            <p:nvPr/>
          </p:nvSpPr>
          <p:spPr>
            <a:xfrm>
              <a:off x="0" y="636448"/>
              <a:ext cx="11729701" cy="15001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marL="381000" indent="-381000">
                <a:lnSpc>
                  <a:spcPct val="110000"/>
                </a:lnSpc>
                <a:buSzPct val="100000"/>
                <a:buFont typeface="Arial"/>
                <a:buBlip>
                  <a:blip r:embed="rId3"/>
                </a:buBlip>
                <a:defRPr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lang="fr-BE">
                  <a:solidFill>
                    <a:srgbClr val="55358C"/>
                  </a:solidFill>
                </a:rPr>
                <a:t> </a:t>
              </a:r>
              <a:r>
                <a:rPr>
                  <a:solidFill>
                    <a:srgbClr val="55358C"/>
                  </a:solidFill>
                </a:rPr>
                <a:t>EIC Community</a:t>
              </a:r>
              <a:r>
                <a:t> </a:t>
              </a:r>
              <a:r>
                <a:rPr sz="1350">
                  <a:latin typeface="Averta PE Light"/>
                  <a:ea typeface="Averta PE Light"/>
                  <a:cs typeface="Averta PE Light"/>
                  <a:sym typeface="Averta PE Light"/>
                </a:rPr>
                <a:t>a box full of exciting business acceleration services and an extensive innovation ecosystem is waiting for EIC beneficiary</a:t>
              </a:r>
              <a:endParaRPr sz="1300"/>
            </a:p>
            <a:p>
              <a:pPr marL="428625" indent="-428625">
                <a:lnSpc>
                  <a:spcPct val="110000"/>
                </a:lnSpc>
                <a:buSzPct val="100000"/>
                <a:buFont typeface="Arial"/>
                <a:buBlip>
                  <a:blip r:embed="rId3"/>
                </a:buBlip>
                <a:defRPr sz="16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1800">
                  <a:solidFill>
                    <a:srgbClr val="56358D"/>
                  </a:solidFill>
                </a:rPr>
                <a:t>EIC Forum</a:t>
              </a:r>
              <a:r>
                <a:rPr sz="1800"/>
                <a:t> </a:t>
              </a:r>
              <a:r>
                <a:rPr sz="1400">
                  <a:latin typeface="Averta PE Light"/>
                  <a:ea typeface="Averta PE Light"/>
                  <a:cs typeface="Averta PE Light"/>
                  <a:sym typeface="Averta PE Light"/>
                </a:rPr>
                <a:t>bringing together innovation ecosystem actors from across Europe</a:t>
              </a:r>
            </a:p>
            <a:p>
              <a:pPr marL="428625" indent="-428625">
                <a:lnSpc>
                  <a:spcPct val="110000"/>
                </a:lnSpc>
                <a:buSzPct val="100000"/>
                <a:buFont typeface="Arial"/>
                <a:buBlip>
                  <a:blip r:embed="rId3"/>
                </a:buBlip>
                <a:defRPr sz="16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1800">
                  <a:solidFill>
                    <a:srgbClr val="55358C"/>
                  </a:solidFill>
                </a:rPr>
                <a:t>Horizon Europe “innovation ecosystems” program </a:t>
              </a:r>
              <a:r>
                <a:rPr sz="1400">
                  <a:latin typeface="Averta PE Light"/>
                  <a:ea typeface="Averta PE Light"/>
                  <a:cs typeface="Averta PE Light"/>
                  <a:sym typeface="Averta PE Light"/>
                </a:rPr>
                <a:t>to support networking and joint initiatives between ecosystem actors</a:t>
              </a:r>
            </a:p>
            <a:p>
              <a:pPr marL="428625" indent="-428625">
                <a:lnSpc>
                  <a:spcPct val="110000"/>
                </a:lnSpc>
                <a:buSzPct val="100000"/>
                <a:buFont typeface="Arial"/>
                <a:buBlip>
                  <a:blip r:embed="rId3"/>
                </a:buBlip>
                <a:defRPr sz="1600">
                  <a:solidFill>
                    <a:srgbClr val="2C2C2C"/>
                  </a:solidFill>
                  <a:latin typeface="Averta PE Bold"/>
                  <a:ea typeface="Averta PE Bold"/>
                  <a:cs typeface="Averta PE Bold"/>
                  <a:sym typeface="Averta PE Bold"/>
                </a:defRPr>
              </a:pPr>
              <a:r>
                <a:rPr sz="1800">
                  <a:solidFill>
                    <a:srgbClr val="55358C"/>
                  </a:solidFill>
                </a:rPr>
                <a:t>Partnerships</a:t>
              </a:r>
              <a:r>
                <a:rPr>
                  <a:latin typeface="Averta PE Light"/>
                  <a:ea typeface="Averta PE Light"/>
                  <a:cs typeface="Averta PE Light"/>
                  <a:sym typeface="Averta PE Light"/>
                </a:rPr>
                <a:t> </a:t>
              </a:r>
              <a:r>
                <a:rPr sz="1400">
                  <a:latin typeface="Averta PE Light"/>
                  <a:ea typeface="Averta PE Light"/>
                  <a:cs typeface="Averta PE Light"/>
                  <a:sym typeface="Averta PE Light"/>
                </a:rPr>
                <a:t>with European Institute of Innovation &amp; Technology (EIT), European Research Council (ERC) and others.</a:t>
              </a:r>
            </a:p>
          </p:txBody>
        </p:sp>
      </p:grpSp>
      <p:sp>
        <p:nvSpPr>
          <p:cNvPr id="343" name="TextBox 59"/>
          <p:cNvSpPr txBox="1"/>
          <p:nvPr/>
        </p:nvSpPr>
        <p:spPr>
          <a:xfrm>
            <a:off x="364626" y="334584"/>
            <a:ext cx="7095437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 i="1">
                <a:solidFill>
                  <a:srgbClr val="2D2C2B"/>
                </a:solidFill>
                <a:latin typeface="Averta PE Bold"/>
                <a:ea typeface="Averta PE Bold"/>
                <a:cs typeface="Averta PE Bold"/>
                <a:sym typeface="Averta PE Bold"/>
              </a:defRPr>
            </a:pPr>
            <a:r>
              <a:t>What makes </a:t>
            </a:r>
            <a:r>
              <a:rPr>
                <a:solidFill>
                  <a:srgbClr val="56358C"/>
                </a:solidFill>
              </a:rPr>
              <a:t>EIC UNIQUE?</a:t>
            </a:r>
          </a:p>
        </p:txBody>
      </p:sp>
      <p:pic>
        <p:nvPicPr>
          <p:cNvPr id="344" name="Image" descr="Imag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6530" y="422273"/>
            <a:ext cx="1833313" cy="19724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" grpId="0" animBg="1" advAuto="0"/>
      <p:bldP spid="336" grpId="0" animBg="1" advAuto="0"/>
      <p:bldP spid="339" grpId="0" animBg="1" advAuto="0"/>
      <p:bldP spid="342" grpId="0" animBg="1" advAuto="0"/>
      <p:bldP spid="344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Rectangle 16"/>
          <p:cNvSpPr txBox="1">
            <a:spLocks noGrp="1"/>
          </p:cNvSpPr>
          <p:nvPr>
            <p:ph type="sldNum" sz="quarter" idx="2"/>
          </p:nvPr>
        </p:nvSpPr>
        <p:spPr>
          <a:xfrm>
            <a:off x="391929" y="6406643"/>
            <a:ext cx="170879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>
                <a:solidFill>
                  <a:schemeClr val="tx1"/>
                </a:solidFill>
                <a:latin typeface="Averta PE Semibold"/>
              </a:rPr>
              <a:t>9</a:t>
            </a:fld>
            <a:endParaRPr dirty="0">
              <a:solidFill>
                <a:schemeClr val="tx1"/>
              </a:solidFill>
              <a:latin typeface="Averta PE Semibold"/>
            </a:endParaRPr>
          </a:p>
        </p:txBody>
      </p:sp>
      <p:pic>
        <p:nvPicPr>
          <p:cNvPr id="365" name="EIC square.ai" descr="EIC square.ai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930" y="6247878"/>
            <a:ext cx="1397816" cy="46976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A099B-4C46-78A4-9385-B118728F2630}"/>
              </a:ext>
            </a:extLst>
          </p:cNvPr>
          <p:cNvSpPr txBox="1"/>
          <p:nvPr/>
        </p:nvSpPr>
        <p:spPr>
          <a:xfrm>
            <a:off x="2680072" y="553460"/>
            <a:ext cx="6180565" cy="4448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5080">
              <a:lnSpc>
                <a:spcPts val="3000"/>
              </a:lnSpc>
              <a:spcBef>
                <a:spcPts val="120"/>
              </a:spcBef>
            </a:pPr>
            <a:r>
              <a:rPr lang="en-US" spc="-185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KEY</a:t>
            </a:r>
            <a:r>
              <a:rPr lang="en-US" spc="-120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 </a:t>
            </a:r>
            <a:r>
              <a:rPr lang="en-US" spc="-10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IMPACTS</a:t>
            </a:r>
            <a:r>
              <a:rPr lang="en-US" dirty="0">
                <a:latin typeface="Aptos ExtraBold" panose="020B0004020202020204" pitchFamily="34" charset="0"/>
                <a:cs typeface="Arial"/>
              </a:rPr>
              <a:t> </a:t>
            </a:r>
            <a:r>
              <a:rPr lang="en-US" spc="55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IN</a:t>
            </a:r>
            <a:r>
              <a:rPr lang="en-US" spc="-105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 </a:t>
            </a:r>
            <a:r>
              <a:rPr lang="en-US" spc="-145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SUPPORT</a:t>
            </a:r>
            <a:r>
              <a:rPr lang="en-US" spc="-100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 </a:t>
            </a:r>
            <a:r>
              <a:rPr lang="en-US" spc="-25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OF </a:t>
            </a:r>
            <a:r>
              <a:rPr lang="en-US" spc="-180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DEEP</a:t>
            </a:r>
            <a:r>
              <a:rPr lang="en-US" spc="-105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 </a:t>
            </a:r>
            <a:r>
              <a:rPr lang="en-US" spc="-114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TECH </a:t>
            </a:r>
            <a:r>
              <a:rPr lang="en-US" spc="-30" dirty="0">
                <a:solidFill>
                  <a:srgbClr val="543F99"/>
                </a:solidFill>
                <a:latin typeface="Aptos ExtraBold" panose="020B0004020202020204" pitchFamily="34" charset="0"/>
                <a:cs typeface="Arial"/>
              </a:rPr>
              <a:t>INNOVATION</a:t>
            </a:r>
            <a:endParaRPr lang="en-US" dirty="0">
              <a:latin typeface="Aptos ExtraBold" panose="020B0004020202020204" pitchFamily="34" charset="0"/>
              <a:cs typeface="Arial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D0C9D6C1-7B25-BF47-A2B9-3ECC67A5AC3C}"/>
              </a:ext>
            </a:extLst>
          </p:cNvPr>
          <p:cNvSpPr txBox="1"/>
          <p:nvPr/>
        </p:nvSpPr>
        <p:spPr>
          <a:xfrm>
            <a:off x="8358669" y="588171"/>
            <a:ext cx="1365250" cy="350096"/>
          </a:xfrm>
          <a:prstGeom prst="rect">
            <a:avLst/>
          </a:prstGeom>
          <a:solidFill>
            <a:srgbClr val="CD383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sz="2000" b="1" spc="-45" dirty="0">
                <a:solidFill>
                  <a:srgbClr val="FFFFFF"/>
                </a:solidFill>
                <a:latin typeface="Averta PE Semibold"/>
                <a:cs typeface="Arial"/>
              </a:rPr>
              <a:t>2021-</a:t>
            </a:r>
            <a:r>
              <a:rPr sz="2000" b="1" spc="-20" dirty="0">
                <a:solidFill>
                  <a:srgbClr val="FFFFFF"/>
                </a:solidFill>
                <a:latin typeface="Averta PE Semibold"/>
                <a:cs typeface="Arial"/>
              </a:rPr>
              <a:t>2025</a:t>
            </a:r>
            <a:endParaRPr sz="2000" dirty="0">
              <a:latin typeface="Averta PE Semibold"/>
              <a:cs typeface="Arial"/>
            </a:endParaRPr>
          </a:p>
        </p:txBody>
      </p:sp>
      <p:grpSp>
        <p:nvGrpSpPr>
          <p:cNvPr id="497" name="object 157">
            <a:extLst>
              <a:ext uri="{FF2B5EF4-FFF2-40B4-BE49-F238E27FC236}">
                <a16:creationId xmlns:a16="http://schemas.microsoft.com/office/drawing/2014/main" id="{D84BDB53-4B6D-59E3-2FA4-9ED1BB0FAA97}"/>
              </a:ext>
            </a:extLst>
          </p:cNvPr>
          <p:cNvGrpSpPr/>
          <p:nvPr/>
        </p:nvGrpSpPr>
        <p:grpSpPr>
          <a:xfrm>
            <a:off x="2426743" y="1330220"/>
            <a:ext cx="3321685" cy="1734820"/>
            <a:chOff x="262892" y="3756060"/>
            <a:chExt cx="3321685" cy="1734820"/>
          </a:xfrm>
        </p:grpSpPr>
        <p:sp>
          <p:nvSpPr>
            <p:cNvPr id="498" name="object 158">
              <a:extLst>
                <a:ext uri="{FF2B5EF4-FFF2-40B4-BE49-F238E27FC236}">
                  <a16:creationId xmlns:a16="http://schemas.microsoft.com/office/drawing/2014/main" id="{A29868AB-7782-5A01-D62A-778FC15BB251}"/>
                </a:ext>
              </a:extLst>
            </p:cNvPr>
            <p:cNvSpPr/>
            <p:nvPr/>
          </p:nvSpPr>
          <p:spPr>
            <a:xfrm>
              <a:off x="262892" y="3756060"/>
              <a:ext cx="3321685" cy="1734820"/>
            </a:xfrm>
            <a:custGeom>
              <a:avLst/>
              <a:gdLst/>
              <a:ahLst/>
              <a:cxnLst/>
              <a:rect l="l" t="t" r="r" b="b"/>
              <a:pathLst>
                <a:path w="3321685" h="1734820">
                  <a:moveTo>
                    <a:pt x="3321446" y="0"/>
                  </a:moveTo>
                  <a:lnTo>
                    <a:pt x="0" y="0"/>
                  </a:lnTo>
                  <a:lnTo>
                    <a:pt x="0" y="1734536"/>
                  </a:lnTo>
                  <a:lnTo>
                    <a:pt x="3321446" y="1734536"/>
                  </a:lnTo>
                  <a:lnTo>
                    <a:pt x="3321446" y="0"/>
                  </a:lnTo>
                  <a:close/>
                </a:path>
              </a:pathLst>
            </a:custGeom>
            <a:solidFill>
              <a:srgbClr val="D4CEE0">
                <a:alpha val="46998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500" name="object 160">
              <a:extLst>
                <a:ext uri="{FF2B5EF4-FFF2-40B4-BE49-F238E27FC236}">
                  <a16:creationId xmlns:a16="http://schemas.microsoft.com/office/drawing/2014/main" id="{09158EE5-4C58-E217-03DF-A51F3E087724}"/>
                </a:ext>
              </a:extLst>
            </p:cNvPr>
            <p:cNvSpPr/>
            <p:nvPr/>
          </p:nvSpPr>
          <p:spPr>
            <a:xfrm>
              <a:off x="1491272" y="4595964"/>
              <a:ext cx="140335" cy="139700"/>
            </a:xfrm>
            <a:custGeom>
              <a:avLst/>
              <a:gdLst/>
              <a:ahLst/>
              <a:cxnLst/>
              <a:rect l="l" t="t" r="r" b="b"/>
              <a:pathLst>
                <a:path w="140335" h="139700">
                  <a:moveTo>
                    <a:pt x="139966" y="49530"/>
                  </a:moveTo>
                  <a:lnTo>
                    <a:pt x="91274" y="49530"/>
                  </a:lnTo>
                  <a:lnTo>
                    <a:pt x="91274" y="0"/>
                  </a:lnTo>
                  <a:lnTo>
                    <a:pt x="48399" y="0"/>
                  </a:lnTo>
                  <a:lnTo>
                    <a:pt x="48399" y="49530"/>
                  </a:lnTo>
                  <a:lnTo>
                    <a:pt x="0" y="49530"/>
                  </a:lnTo>
                  <a:lnTo>
                    <a:pt x="0" y="91440"/>
                  </a:lnTo>
                  <a:lnTo>
                    <a:pt x="48399" y="91440"/>
                  </a:lnTo>
                  <a:lnTo>
                    <a:pt x="48399" y="139700"/>
                  </a:lnTo>
                  <a:lnTo>
                    <a:pt x="91274" y="139700"/>
                  </a:lnTo>
                  <a:lnTo>
                    <a:pt x="91274" y="91440"/>
                  </a:lnTo>
                  <a:lnTo>
                    <a:pt x="139966" y="91440"/>
                  </a:lnTo>
                  <a:lnTo>
                    <a:pt x="139966" y="49530"/>
                  </a:lnTo>
                  <a:close/>
                </a:path>
              </a:pathLst>
            </a:custGeom>
            <a:solidFill>
              <a:srgbClr val="CD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501" name="object 161">
            <a:extLst>
              <a:ext uri="{FF2B5EF4-FFF2-40B4-BE49-F238E27FC236}">
                <a16:creationId xmlns:a16="http://schemas.microsoft.com/office/drawing/2014/main" id="{5D812C3A-490F-7A5A-C18E-F3D87738BF11}"/>
              </a:ext>
            </a:extLst>
          </p:cNvPr>
          <p:cNvSpPr txBox="1"/>
          <p:nvPr/>
        </p:nvSpPr>
        <p:spPr>
          <a:xfrm>
            <a:off x="4295856" y="1571391"/>
            <a:ext cx="1238041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650" b="1" spc="-25" dirty="0">
                <a:solidFill>
                  <a:srgbClr val="232729"/>
                </a:solidFill>
                <a:latin typeface="Averta PE Regular"/>
                <a:cs typeface="Arial"/>
              </a:rPr>
              <a:t>completed</a:t>
            </a:r>
            <a:r>
              <a:rPr lang="en-IE" sz="1650" b="1" spc="-25" dirty="0">
                <a:solidFill>
                  <a:srgbClr val="232729"/>
                </a:solidFill>
                <a:latin typeface="Averta PE Regular"/>
                <a:cs typeface="Arial"/>
              </a:rPr>
              <a:t> investment</a:t>
            </a:r>
            <a:endParaRPr sz="1650" dirty="0">
              <a:latin typeface="Averta PE Regular"/>
              <a:cs typeface="Arial"/>
            </a:endParaRPr>
          </a:p>
        </p:txBody>
      </p:sp>
      <p:pic>
        <p:nvPicPr>
          <p:cNvPr id="502" name="object 163">
            <a:extLst>
              <a:ext uri="{FF2B5EF4-FFF2-40B4-BE49-F238E27FC236}">
                <a16:creationId xmlns:a16="http://schemas.microsoft.com/office/drawing/2014/main" id="{515A7871-3547-4C0F-04C3-FCC00A4373C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50837" y="1441590"/>
            <a:ext cx="813947" cy="650456"/>
          </a:xfrm>
          <a:prstGeom prst="rect">
            <a:avLst/>
          </a:prstGeom>
        </p:spPr>
      </p:pic>
      <p:sp>
        <p:nvSpPr>
          <p:cNvPr id="503" name="object 164">
            <a:extLst>
              <a:ext uri="{FF2B5EF4-FFF2-40B4-BE49-F238E27FC236}">
                <a16:creationId xmlns:a16="http://schemas.microsoft.com/office/drawing/2014/main" id="{29C1819C-749F-D042-8AEC-390F3EE0D60D}"/>
              </a:ext>
            </a:extLst>
          </p:cNvPr>
          <p:cNvSpPr txBox="1"/>
          <p:nvPr/>
        </p:nvSpPr>
        <p:spPr>
          <a:xfrm>
            <a:off x="3248076" y="2505430"/>
            <a:ext cx="58864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r>
              <a:rPr sz="2400" b="1" spc="50" dirty="0">
                <a:solidFill>
                  <a:srgbClr val="232729"/>
                </a:solidFill>
                <a:latin typeface="Averta PE Regular"/>
                <a:cs typeface="Arial"/>
              </a:rPr>
              <a:t>60</a:t>
            </a:r>
            <a:r>
              <a:rPr sz="3075" b="1" spc="75" baseline="25745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endParaRPr sz="3075" baseline="25745">
              <a:latin typeface="Averta PE Regular"/>
              <a:cs typeface="Arial"/>
            </a:endParaRPr>
          </a:p>
        </p:txBody>
      </p:sp>
      <p:sp>
        <p:nvSpPr>
          <p:cNvPr id="504" name="object 165">
            <a:extLst>
              <a:ext uri="{FF2B5EF4-FFF2-40B4-BE49-F238E27FC236}">
                <a16:creationId xmlns:a16="http://schemas.microsoft.com/office/drawing/2014/main" id="{E6752287-C863-258B-DB44-65CCDFC9EDE7}"/>
              </a:ext>
            </a:extLst>
          </p:cNvPr>
          <p:cNvSpPr txBox="1"/>
          <p:nvPr/>
        </p:nvSpPr>
        <p:spPr>
          <a:xfrm>
            <a:off x="2850166" y="2788571"/>
            <a:ext cx="795020" cy="1833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100" b="1" i="1" spc="-45" dirty="0">
                <a:solidFill>
                  <a:srgbClr val="CD3839"/>
                </a:solidFill>
                <a:latin typeface="Averta PE Regular"/>
                <a:cs typeface="Trebuchet MS"/>
              </a:rPr>
              <a:t>in</a:t>
            </a:r>
            <a:r>
              <a:rPr sz="1100" b="1" i="1" spc="-130" dirty="0">
                <a:solidFill>
                  <a:srgbClr val="CD3839"/>
                </a:solidFill>
                <a:latin typeface="Averta PE Regular"/>
                <a:cs typeface="Trebuchet MS"/>
              </a:rPr>
              <a:t> </a:t>
            </a:r>
            <a:r>
              <a:rPr sz="1100" b="1" i="1" spc="-100" dirty="0">
                <a:solidFill>
                  <a:srgbClr val="CD3839"/>
                </a:solidFill>
                <a:latin typeface="Averta PE Regular"/>
                <a:cs typeface="Trebuchet MS"/>
              </a:rPr>
              <a:t>2024</a:t>
            </a:r>
            <a:r>
              <a:rPr sz="1100" b="1" i="1" spc="-125" dirty="0">
                <a:solidFill>
                  <a:srgbClr val="CD3839"/>
                </a:solidFill>
                <a:latin typeface="Averta PE Regular"/>
                <a:cs typeface="Trebuchet MS"/>
              </a:rPr>
              <a:t> </a:t>
            </a:r>
            <a:r>
              <a:rPr sz="1100" b="1" i="1" spc="-35" dirty="0">
                <a:solidFill>
                  <a:srgbClr val="CD3839"/>
                </a:solidFill>
                <a:latin typeface="Averta PE Regular"/>
                <a:cs typeface="Trebuchet MS"/>
              </a:rPr>
              <a:t>alone</a:t>
            </a:r>
            <a:endParaRPr sz="1100">
              <a:latin typeface="Averta PE Regular"/>
              <a:cs typeface="Trebuchet MS"/>
            </a:endParaRPr>
          </a:p>
        </p:txBody>
      </p:sp>
      <p:sp>
        <p:nvSpPr>
          <p:cNvPr id="505" name="object 166">
            <a:extLst>
              <a:ext uri="{FF2B5EF4-FFF2-40B4-BE49-F238E27FC236}">
                <a16:creationId xmlns:a16="http://schemas.microsoft.com/office/drawing/2014/main" id="{4C2FCA62-F00C-DC92-F946-709AC84BF5E7}"/>
              </a:ext>
            </a:extLst>
          </p:cNvPr>
          <p:cNvSpPr txBox="1"/>
          <p:nvPr/>
        </p:nvSpPr>
        <p:spPr>
          <a:xfrm>
            <a:off x="4295856" y="1876331"/>
            <a:ext cx="939165" cy="905510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5"/>
              </a:spcBef>
            </a:pPr>
            <a:r>
              <a:rPr sz="1650" b="1" spc="-10" dirty="0">
                <a:solidFill>
                  <a:srgbClr val="232729"/>
                </a:solidFill>
                <a:latin typeface="Averta PE Regular"/>
                <a:cs typeface="Arial"/>
              </a:rPr>
              <a:t>rounds</a:t>
            </a:r>
            <a:endParaRPr sz="1650" dirty="0">
              <a:latin typeface="Averta PE Regular"/>
              <a:cs typeface="Arial"/>
            </a:endParaRPr>
          </a:p>
          <a:p>
            <a:pPr marR="5080">
              <a:lnSpc>
                <a:spcPct val="78000"/>
              </a:lnSpc>
              <a:spcBef>
                <a:spcPts val="1275"/>
              </a:spcBef>
            </a:pPr>
            <a:r>
              <a:rPr sz="1400" b="1" spc="-30" dirty="0">
                <a:solidFill>
                  <a:srgbClr val="543F99"/>
                </a:solidFill>
                <a:latin typeface="Averta PE Regular"/>
                <a:cs typeface="Arial"/>
              </a:rPr>
              <a:t>in </a:t>
            </a:r>
            <a:r>
              <a:rPr sz="1400" b="1" spc="-35" dirty="0">
                <a:solidFill>
                  <a:srgbClr val="543F99"/>
                </a:solidFill>
                <a:latin typeface="Averta PE Regular"/>
                <a:cs typeface="Arial"/>
              </a:rPr>
              <a:t>start-</a:t>
            </a:r>
            <a:r>
              <a:rPr sz="1400" b="1" spc="-25" dirty="0">
                <a:solidFill>
                  <a:srgbClr val="543F99"/>
                </a:solidFill>
                <a:latin typeface="Averta PE Regular"/>
                <a:cs typeface="Arial"/>
              </a:rPr>
              <a:t>ups </a:t>
            </a:r>
            <a:r>
              <a:rPr sz="1400" b="1" dirty="0">
                <a:solidFill>
                  <a:srgbClr val="543F99"/>
                </a:solidFill>
                <a:latin typeface="Averta PE Regular"/>
                <a:cs typeface="Arial"/>
              </a:rPr>
              <a:t>and</a:t>
            </a:r>
            <a:r>
              <a:rPr sz="1400" b="1" spc="-70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400" b="1" spc="-20" dirty="0">
                <a:solidFill>
                  <a:srgbClr val="543F99"/>
                </a:solidFill>
                <a:latin typeface="Averta PE Regular"/>
                <a:cs typeface="Arial"/>
              </a:rPr>
              <a:t>SMEs</a:t>
            </a:r>
            <a:endParaRPr sz="1400" dirty="0">
              <a:latin typeface="Averta PE Regular"/>
              <a:cs typeface="Arial"/>
            </a:endParaRPr>
          </a:p>
        </p:txBody>
      </p:sp>
      <p:sp>
        <p:nvSpPr>
          <p:cNvPr id="506" name="object 167">
            <a:extLst>
              <a:ext uri="{FF2B5EF4-FFF2-40B4-BE49-F238E27FC236}">
                <a16:creationId xmlns:a16="http://schemas.microsoft.com/office/drawing/2014/main" id="{A3978C6A-2F60-042C-97FF-5FAFFB4796BC}"/>
              </a:ext>
            </a:extLst>
          </p:cNvPr>
          <p:cNvSpPr/>
          <p:nvPr/>
        </p:nvSpPr>
        <p:spPr>
          <a:xfrm>
            <a:off x="6146338" y="1330220"/>
            <a:ext cx="3689350" cy="1734820"/>
          </a:xfrm>
          <a:custGeom>
            <a:avLst/>
            <a:gdLst/>
            <a:ahLst/>
            <a:cxnLst/>
            <a:rect l="l" t="t" r="r" b="b"/>
            <a:pathLst>
              <a:path w="3689350" h="1734820">
                <a:moveTo>
                  <a:pt x="3688842" y="0"/>
                </a:moveTo>
                <a:lnTo>
                  <a:pt x="0" y="0"/>
                </a:lnTo>
                <a:lnTo>
                  <a:pt x="0" y="1734536"/>
                </a:lnTo>
                <a:lnTo>
                  <a:pt x="3688842" y="1734536"/>
                </a:lnTo>
                <a:lnTo>
                  <a:pt x="36888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507" name="object 169">
            <a:extLst>
              <a:ext uri="{FF2B5EF4-FFF2-40B4-BE49-F238E27FC236}">
                <a16:creationId xmlns:a16="http://schemas.microsoft.com/office/drawing/2014/main" id="{70DFC74D-7ABC-651D-1BC3-45679D9099AA}"/>
              </a:ext>
            </a:extLst>
          </p:cNvPr>
          <p:cNvSpPr txBox="1"/>
          <p:nvPr/>
        </p:nvSpPr>
        <p:spPr>
          <a:xfrm>
            <a:off x="8487534" y="2390723"/>
            <a:ext cx="1130935" cy="4892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500" b="1" spc="-20" dirty="0">
                <a:solidFill>
                  <a:srgbClr val="543F99"/>
                </a:solidFill>
                <a:latin typeface="Averta PE Regular"/>
                <a:cs typeface="Arial"/>
              </a:rPr>
              <a:t>tech</a:t>
            </a:r>
            <a:r>
              <a:rPr sz="1500" b="1" spc="-70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500" b="1" spc="-20" dirty="0">
                <a:solidFill>
                  <a:srgbClr val="543F99"/>
                </a:solidFill>
                <a:latin typeface="Averta PE Regular"/>
                <a:cs typeface="Arial"/>
              </a:rPr>
              <a:t>transfer</a:t>
            </a:r>
            <a:endParaRPr lang="en-IE" sz="1500" b="1" spc="-20" dirty="0">
              <a:solidFill>
                <a:srgbClr val="543F99"/>
              </a:solidFill>
              <a:latin typeface="Averta PE Regular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r>
              <a:rPr lang="en-US" sz="1500" b="1" spc="-20" dirty="0">
                <a:solidFill>
                  <a:srgbClr val="543F99"/>
                </a:solidFill>
                <a:latin typeface="Averta PE Regular"/>
                <a:cs typeface="Arial"/>
              </a:rPr>
              <a:t>projects</a:t>
            </a:r>
            <a:endParaRPr sz="1500" dirty="0">
              <a:latin typeface="Averta PE Regular"/>
              <a:cs typeface="Arial"/>
            </a:endParaRPr>
          </a:p>
        </p:txBody>
      </p:sp>
      <p:sp>
        <p:nvSpPr>
          <p:cNvPr id="508" name="object 171">
            <a:extLst>
              <a:ext uri="{FF2B5EF4-FFF2-40B4-BE49-F238E27FC236}">
                <a16:creationId xmlns:a16="http://schemas.microsoft.com/office/drawing/2014/main" id="{523286AC-9168-44CC-7E94-8ABE7DE24847}"/>
              </a:ext>
            </a:extLst>
          </p:cNvPr>
          <p:cNvSpPr txBox="1"/>
          <p:nvPr/>
        </p:nvSpPr>
        <p:spPr>
          <a:xfrm>
            <a:off x="7456967" y="2130928"/>
            <a:ext cx="802640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2200" b="1" spc="60" dirty="0">
                <a:solidFill>
                  <a:srgbClr val="CD3839"/>
                </a:solidFill>
                <a:latin typeface="Averta PE Regular"/>
                <a:cs typeface="Arial"/>
              </a:rPr>
              <a:t>~</a:t>
            </a:r>
            <a:r>
              <a:rPr sz="2750" b="1" spc="60" dirty="0">
                <a:solidFill>
                  <a:srgbClr val="543F99"/>
                </a:solidFill>
                <a:latin typeface="Averta PE Regular"/>
                <a:cs typeface="Arial"/>
              </a:rPr>
              <a:t>600</a:t>
            </a:r>
            <a:endParaRPr sz="2750" dirty="0">
              <a:latin typeface="Averta PE Regular"/>
              <a:cs typeface="Arial"/>
            </a:endParaRPr>
          </a:p>
        </p:txBody>
      </p:sp>
      <p:sp>
        <p:nvSpPr>
          <p:cNvPr id="509" name="object 172">
            <a:extLst>
              <a:ext uri="{FF2B5EF4-FFF2-40B4-BE49-F238E27FC236}">
                <a16:creationId xmlns:a16="http://schemas.microsoft.com/office/drawing/2014/main" id="{3E49DB48-C192-1C84-3C64-4845848C325A}"/>
              </a:ext>
            </a:extLst>
          </p:cNvPr>
          <p:cNvSpPr txBox="1"/>
          <p:nvPr/>
        </p:nvSpPr>
        <p:spPr>
          <a:xfrm>
            <a:off x="7615633" y="1469478"/>
            <a:ext cx="1941195" cy="628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9209">
              <a:lnSpc>
                <a:spcPts val="1600"/>
              </a:lnSpc>
              <a:spcBef>
                <a:spcPts val="135"/>
              </a:spcBef>
            </a:pPr>
            <a:r>
              <a:rPr sz="1550" b="1" dirty="0">
                <a:solidFill>
                  <a:srgbClr val="231F20"/>
                </a:solidFill>
                <a:latin typeface="Averta PE Regular"/>
                <a:cs typeface="Arial"/>
              </a:rPr>
              <a:t>of</a:t>
            </a:r>
            <a:r>
              <a:rPr sz="1550" b="1" spc="-35" dirty="0">
                <a:solidFill>
                  <a:srgbClr val="231F20"/>
                </a:solidFill>
                <a:latin typeface="Averta PE Regular"/>
                <a:cs typeface="Arial"/>
              </a:rPr>
              <a:t> </a:t>
            </a:r>
            <a:r>
              <a:rPr sz="1550" b="1" spc="-10" dirty="0">
                <a:solidFill>
                  <a:srgbClr val="231F20"/>
                </a:solidFill>
                <a:latin typeface="Averta PE Regular"/>
                <a:cs typeface="Arial"/>
              </a:rPr>
              <a:t>support</a:t>
            </a:r>
            <a:r>
              <a:rPr sz="1550" b="1" spc="-35" dirty="0">
                <a:solidFill>
                  <a:srgbClr val="231F20"/>
                </a:solidFill>
                <a:latin typeface="Averta PE Regular"/>
                <a:cs typeface="Arial"/>
              </a:rPr>
              <a:t> </a:t>
            </a:r>
            <a:r>
              <a:rPr sz="1550" b="1" spc="-25" dirty="0">
                <a:solidFill>
                  <a:srgbClr val="231F20"/>
                </a:solidFill>
                <a:latin typeface="Averta PE Regular"/>
                <a:cs typeface="Arial"/>
              </a:rPr>
              <a:t>to</a:t>
            </a:r>
            <a:endParaRPr sz="1550" dirty="0">
              <a:latin typeface="Averta PE Regular"/>
              <a:cs typeface="Arial"/>
            </a:endParaRPr>
          </a:p>
          <a:p>
            <a:pPr marL="25400">
              <a:lnSpc>
                <a:spcPts val="3100"/>
              </a:lnSpc>
            </a:pPr>
            <a:r>
              <a:rPr sz="4200" b="1" baseline="-14880" dirty="0">
                <a:solidFill>
                  <a:srgbClr val="543F99"/>
                </a:solidFill>
                <a:latin typeface="Averta PE Regular"/>
                <a:cs typeface="Arial"/>
              </a:rPr>
              <a:t>700</a:t>
            </a:r>
            <a:r>
              <a:rPr sz="2850" b="1" baseline="21929" dirty="0">
                <a:solidFill>
                  <a:srgbClr val="CD3839"/>
                </a:solidFill>
                <a:latin typeface="Averta PE Regular"/>
                <a:cs typeface="Arial"/>
              </a:rPr>
              <a:t>+</a:t>
            </a:r>
            <a:r>
              <a:rPr sz="2850" b="1" spc="300" baseline="21929" dirty="0">
                <a:solidFill>
                  <a:srgbClr val="CD3839"/>
                </a:solidFill>
                <a:latin typeface="Averta PE Regular"/>
                <a:cs typeface="Arial"/>
              </a:rPr>
              <a:t> </a:t>
            </a:r>
            <a:r>
              <a:rPr sz="1500" b="1" spc="-20" dirty="0">
                <a:solidFill>
                  <a:srgbClr val="543F99"/>
                </a:solidFill>
                <a:latin typeface="Averta PE Regular"/>
                <a:cs typeface="Arial"/>
              </a:rPr>
              <a:t>startups</a:t>
            </a:r>
            <a:r>
              <a:rPr sz="1500" b="1" spc="114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000" b="1" spc="-25" dirty="0">
                <a:solidFill>
                  <a:srgbClr val="232729"/>
                </a:solidFill>
                <a:latin typeface="Averta PE Regular"/>
                <a:cs typeface="Arial"/>
              </a:rPr>
              <a:t>and</a:t>
            </a:r>
            <a:endParaRPr sz="1000" dirty="0">
              <a:latin typeface="Averta PE Regular"/>
              <a:cs typeface="Arial"/>
            </a:endParaRPr>
          </a:p>
        </p:txBody>
      </p:sp>
      <p:grpSp>
        <p:nvGrpSpPr>
          <p:cNvPr id="510" name="object 173">
            <a:extLst>
              <a:ext uri="{FF2B5EF4-FFF2-40B4-BE49-F238E27FC236}">
                <a16:creationId xmlns:a16="http://schemas.microsoft.com/office/drawing/2014/main" id="{4C65A736-5DC9-6ABD-6640-D2851C48F0F9}"/>
              </a:ext>
            </a:extLst>
          </p:cNvPr>
          <p:cNvGrpSpPr/>
          <p:nvPr/>
        </p:nvGrpSpPr>
        <p:grpSpPr>
          <a:xfrm>
            <a:off x="6246520" y="1445005"/>
            <a:ext cx="2068830" cy="1703070"/>
            <a:chOff x="3908770" y="3870845"/>
            <a:chExt cx="2068830" cy="1703070"/>
          </a:xfrm>
        </p:grpSpPr>
        <p:sp>
          <p:nvSpPr>
            <p:cNvPr id="511" name="object 174">
              <a:extLst>
                <a:ext uri="{FF2B5EF4-FFF2-40B4-BE49-F238E27FC236}">
                  <a16:creationId xmlns:a16="http://schemas.microsoft.com/office/drawing/2014/main" id="{1149D5A8-72C0-02DC-8076-9C7122743389}"/>
                </a:ext>
              </a:extLst>
            </p:cNvPr>
            <p:cNvSpPr/>
            <p:nvPr/>
          </p:nvSpPr>
          <p:spPr>
            <a:xfrm>
              <a:off x="5439149" y="5034788"/>
              <a:ext cx="538480" cy="539115"/>
            </a:xfrm>
            <a:custGeom>
              <a:avLst/>
              <a:gdLst/>
              <a:ahLst/>
              <a:cxnLst/>
              <a:rect l="l" t="t" r="r" b="b"/>
              <a:pathLst>
                <a:path w="538479" h="539114">
                  <a:moveTo>
                    <a:pt x="437865" y="391052"/>
                  </a:moveTo>
                  <a:lnTo>
                    <a:pt x="390377" y="438540"/>
                  </a:lnTo>
                  <a:lnTo>
                    <a:pt x="481777" y="529940"/>
                  </a:lnTo>
                  <a:lnTo>
                    <a:pt x="492857" y="536884"/>
                  </a:lnTo>
                  <a:lnTo>
                    <a:pt x="505308" y="539063"/>
                  </a:lnTo>
                  <a:lnTo>
                    <a:pt x="517684" y="536500"/>
                  </a:lnTo>
                  <a:lnTo>
                    <a:pt x="528537" y="529221"/>
                  </a:lnTo>
                  <a:lnTo>
                    <a:pt x="535822" y="518362"/>
                  </a:lnTo>
                  <a:lnTo>
                    <a:pt x="538387" y="505984"/>
                  </a:lnTo>
                  <a:lnTo>
                    <a:pt x="536209" y="493532"/>
                  </a:lnTo>
                  <a:lnTo>
                    <a:pt x="529265" y="482452"/>
                  </a:lnTo>
                  <a:lnTo>
                    <a:pt x="437865" y="391052"/>
                  </a:lnTo>
                  <a:close/>
                </a:path>
                <a:path w="538479" h="539114">
                  <a:moveTo>
                    <a:pt x="406916" y="359980"/>
                  </a:moveTo>
                  <a:lnTo>
                    <a:pt x="359306" y="407591"/>
                  </a:lnTo>
                  <a:lnTo>
                    <a:pt x="382655" y="430608"/>
                  </a:lnTo>
                  <a:lnTo>
                    <a:pt x="430099" y="383172"/>
                  </a:lnTo>
                  <a:lnTo>
                    <a:pt x="406916" y="359980"/>
                  </a:lnTo>
                  <a:close/>
                </a:path>
                <a:path w="538479" h="539114">
                  <a:moveTo>
                    <a:pt x="203712" y="0"/>
                  </a:moveTo>
                  <a:lnTo>
                    <a:pt x="161796" y="4349"/>
                  </a:lnTo>
                  <a:lnTo>
                    <a:pt x="122058" y="17038"/>
                  </a:lnTo>
                  <a:lnTo>
                    <a:pt x="85723" y="37531"/>
                  </a:lnTo>
                  <a:lnTo>
                    <a:pt x="54017" y="65289"/>
                  </a:lnTo>
                  <a:lnTo>
                    <a:pt x="28876" y="98712"/>
                  </a:lnTo>
                  <a:lnTo>
                    <a:pt x="10939" y="136716"/>
                  </a:lnTo>
                  <a:lnTo>
                    <a:pt x="1231" y="177279"/>
                  </a:lnTo>
                  <a:lnTo>
                    <a:pt x="200" y="212556"/>
                  </a:lnTo>
                  <a:lnTo>
                    <a:pt x="89" y="216351"/>
                  </a:lnTo>
                  <a:lnTo>
                    <a:pt x="7424" y="260896"/>
                  </a:lnTo>
                  <a:lnTo>
                    <a:pt x="23001" y="299587"/>
                  </a:lnTo>
                  <a:lnTo>
                    <a:pt x="46107" y="334310"/>
                  </a:lnTo>
                  <a:lnTo>
                    <a:pt x="76123" y="363890"/>
                  </a:lnTo>
                  <a:lnTo>
                    <a:pt x="111572" y="386685"/>
                  </a:lnTo>
                  <a:lnTo>
                    <a:pt x="150525" y="401607"/>
                  </a:lnTo>
                  <a:lnTo>
                    <a:pt x="191697" y="408308"/>
                  </a:lnTo>
                  <a:lnTo>
                    <a:pt x="233802" y="406443"/>
                  </a:lnTo>
                  <a:lnTo>
                    <a:pt x="274627" y="395994"/>
                  </a:lnTo>
                  <a:lnTo>
                    <a:pt x="312067" y="377614"/>
                  </a:lnTo>
                  <a:lnTo>
                    <a:pt x="318815" y="372368"/>
                  </a:lnTo>
                  <a:lnTo>
                    <a:pt x="218618" y="372368"/>
                  </a:lnTo>
                  <a:lnTo>
                    <a:pt x="177285" y="370754"/>
                  </a:lnTo>
                  <a:lnTo>
                    <a:pt x="137020" y="358885"/>
                  </a:lnTo>
                  <a:lnTo>
                    <a:pt x="101045" y="337528"/>
                  </a:lnTo>
                  <a:lnTo>
                    <a:pt x="71604" y="308261"/>
                  </a:lnTo>
                  <a:lnTo>
                    <a:pt x="50266" y="272823"/>
                  </a:lnTo>
                  <a:lnTo>
                    <a:pt x="38083" y="232645"/>
                  </a:lnTo>
                  <a:lnTo>
                    <a:pt x="36382" y="194824"/>
                  </a:lnTo>
                  <a:lnTo>
                    <a:pt x="36282" y="192598"/>
                  </a:lnTo>
                  <a:lnTo>
                    <a:pt x="44406" y="150729"/>
                  </a:lnTo>
                  <a:lnTo>
                    <a:pt x="62433" y="112908"/>
                  </a:lnTo>
                  <a:lnTo>
                    <a:pt x="89340" y="80680"/>
                  </a:lnTo>
                  <a:lnTo>
                    <a:pt x="123349" y="56085"/>
                  </a:lnTo>
                  <a:lnTo>
                    <a:pt x="161782" y="40802"/>
                  </a:lnTo>
                  <a:lnTo>
                    <a:pt x="202780" y="35317"/>
                  </a:lnTo>
                  <a:lnTo>
                    <a:pt x="318332" y="35317"/>
                  </a:lnTo>
                  <a:lnTo>
                    <a:pt x="316963" y="34253"/>
                  </a:lnTo>
                  <a:lnTo>
                    <a:pt x="290780" y="19483"/>
                  </a:lnTo>
                  <a:lnTo>
                    <a:pt x="262868" y="8754"/>
                  </a:lnTo>
                  <a:lnTo>
                    <a:pt x="233691" y="2212"/>
                  </a:lnTo>
                  <a:lnTo>
                    <a:pt x="203712" y="0"/>
                  </a:lnTo>
                  <a:close/>
                </a:path>
                <a:path w="538479" h="539114">
                  <a:moveTo>
                    <a:pt x="388107" y="316209"/>
                  </a:moveTo>
                  <a:lnTo>
                    <a:pt x="373348" y="337528"/>
                  </a:lnTo>
                  <a:lnTo>
                    <a:pt x="356196" y="356874"/>
                  </a:lnTo>
                  <a:lnTo>
                    <a:pt x="336852" y="374027"/>
                  </a:lnTo>
                  <a:lnTo>
                    <a:pt x="315516" y="388782"/>
                  </a:lnTo>
                  <a:lnTo>
                    <a:pt x="326227" y="399492"/>
                  </a:lnTo>
                  <a:lnTo>
                    <a:pt x="332131" y="403323"/>
                  </a:lnTo>
                  <a:lnTo>
                    <a:pt x="338791" y="404600"/>
                  </a:lnTo>
                  <a:lnTo>
                    <a:pt x="345452" y="403323"/>
                  </a:lnTo>
                  <a:lnTo>
                    <a:pt x="351330" y="399492"/>
                  </a:lnTo>
                  <a:lnTo>
                    <a:pt x="398816" y="352014"/>
                  </a:lnTo>
                  <a:lnTo>
                    <a:pt x="402652" y="346127"/>
                  </a:lnTo>
                  <a:lnTo>
                    <a:pt x="403927" y="339466"/>
                  </a:lnTo>
                  <a:lnTo>
                    <a:pt x="402652" y="332806"/>
                  </a:lnTo>
                  <a:lnTo>
                    <a:pt x="398826" y="326928"/>
                  </a:lnTo>
                  <a:lnTo>
                    <a:pt x="388107" y="316209"/>
                  </a:lnTo>
                  <a:close/>
                </a:path>
                <a:path w="538479" h="539114">
                  <a:moveTo>
                    <a:pt x="403156" y="159520"/>
                  </a:moveTo>
                  <a:lnTo>
                    <a:pt x="372058" y="183474"/>
                  </a:lnTo>
                  <a:lnTo>
                    <a:pt x="372900" y="190468"/>
                  </a:lnTo>
                  <a:lnTo>
                    <a:pt x="373161" y="194824"/>
                  </a:lnTo>
                  <a:lnTo>
                    <a:pt x="373251" y="196323"/>
                  </a:lnTo>
                  <a:lnTo>
                    <a:pt x="373321" y="204510"/>
                  </a:lnTo>
                  <a:lnTo>
                    <a:pt x="368004" y="246152"/>
                  </a:lnTo>
                  <a:lnTo>
                    <a:pt x="352873" y="284653"/>
                  </a:lnTo>
                  <a:lnTo>
                    <a:pt x="328844" y="318326"/>
                  </a:lnTo>
                  <a:lnTo>
                    <a:pt x="296830" y="345483"/>
                  </a:lnTo>
                  <a:lnTo>
                    <a:pt x="259104" y="363890"/>
                  </a:lnTo>
                  <a:lnTo>
                    <a:pt x="218618" y="372368"/>
                  </a:lnTo>
                  <a:lnTo>
                    <a:pt x="318815" y="372368"/>
                  </a:lnTo>
                  <a:lnTo>
                    <a:pt x="372295" y="319908"/>
                  </a:lnTo>
                  <a:lnTo>
                    <a:pt x="392419" y="282876"/>
                  </a:lnTo>
                  <a:lnTo>
                    <a:pt x="404439" y="242935"/>
                  </a:lnTo>
                  <a:lnTo>
                    <a:pt x="408102" y="201382"/>
                  </a:lnTo>
                  <a:lnTo>
                    <a:pt x="403156" y="159520"/>
                  </a:lnTo>
                  <a:close/>
                </a:path>
                <a:path w="538479" h="539114">
                  <a:moveTo>
                    <a:pt x="184746" y="186147"/>
                  </a:moveTo>
                  <a:lnTo>
                    <a:pt x="164901" y="186147"/>
                  </a:lnTo>
                  <a:lnTo>
                    <a:pt x="236764" y="231532"/>
                  </a:lnTo>
                  <a:lnTo>
                    <a:pt x="234906" y="238178"/>
                  </a:lnTo>
                  <a:lnTo>
                    <a:pt x="234652" y="242935"/>
                  </a:lnTo>
                  <a:lnTo>
                    <a:pt x="234542" y="244996"/>
                  </a:lnTo>
                  <a:lnTo>
                    <a:pt x="235665" y="251730"/>
                  </a:lnTo>
                  <a:lnTo>
                    <a:pt x="238160" y="257870"/>
                  </a:lnTo>
                  <a:lnTo>
                    <a:pt x="238263" y="258124"/>
                  </a:lnTo>
                  <a:lnTo>
                    <a:pt x="266602" y="274548"/>
                  </a:lnTo>
                  <a:lnTo>
                    <a:pt x="273373" y="273635"/>
                  </a:lnTo>
                  <a:lnTo>
                    <a:pt x="297145" y="243504"/>
                  </a:lnTo>
                  <a:lnTo>
                    <a:pt x="297084" y="238178"/>
                  </a:lnTo>
                  <a:lnTo>
                    <a:pt x="295997" y="233653"/>
                  </a:lnTo>
                  <a:lnTo>
                    <a:pt x="293736" y="229235"/>
                  </a:lnTo>
                  <a:lnTo>
                    <a:pt x="302352" y="222635"/>
                  </a:lnTo>
                  <a:lnTo>
                    <a:pt x="242523" y="222635"/>
                  </a:lnTo>
                  <a:lnTo>
                    <a:pt x="184746" y="186147"/>
                  </a:lnTo>
                  <a:close/>
                </a:path>
                <a:path w="538479" h="539114">
                  <a:moveTo>
                    <a:pt x="182637" y="184815"/>
                  </a:moveTo>
                  <a:lnTo>
                    <a:pt x="117483" y="184815"/>
                  </a:lnTo>
                  <a:lnTo>
                    <a:pt x="54832" y="257870"/>
                  </a:lnTo>
                  <a:lnTo>
                    <a:pt x="56261" y="262130"/>
                  </a:lnTo>
                  <a:lnTo>
                    <a:pt x="57874" y="266013"/>
                  </a:lnTo>
                  <a:lnTo>
                    <a:pt x="59557" y="269852"/>
                  </a:lnTo>
                  <a:lnTo>
                    <a:pt x="126047" y="191993"/>
                  </a:lnTo>
                  <a:lnTo>
                    <a:pt x="159516" y="191993"/>
                  </a:lnTo>
                  <a:lnTo>
                    <a:pt x="164901" y="186147"/>
                  </a:lnTo>
                  <a:lnTo>
                    <a:pt x="184746" y="186147"/>
                  </a:lnTo>
                  <a:lnTo>
                    <a:pt x="182637" y="184815"/>
                  </a:lnTo>
                  <a:close/>
                </a:path>
                <a:path w="538479" h="539114">
                  <a:moveTo>
                    <a:pt x="272726" y="211670"/>
                  </a:moveTo>
                  <a:lnTo>
                    <a:pt x="255950" y="212556"/>
                  </a:lnTo>
                  <a:lnTo>
                    <a:pt x="248071" y="216351"/>
                  </a:lnTo>
                  <a:lnTo>
                    <a:pt x="242523" y="222635"/>
                  </a:lnTo>
                  <a:lnTo>
                    <a:pt x="302352" y="222635"/>
                  </a:lnTo>
                  <a:lnTo>
                    <a:pt x="305372" y="220321"/>
                  </a:lnTo>
                  <a:lnTo>
                    <a:pt x="287136" y="220321"/>
                  </a:lnTo>
                  <a:lnTo>
                    <a:pt x="280957" y="214642"/>
                  </a:lnTo>
                  <a:lnTo>
                    <a:pt x="272726" y="211670"/>
                  </a:lnTo>
                  <a:close/>
                </a:path>
                <a:path w="538479" h="539114">
                  <a:moveTo>
                    <a:pt x="469296" y="59785"/>
                  </a:moveTo>
                  <a:lnTo>
                    <a:pt x="435507" y="80326"/>
                  </a:lnTo>
                  <a:lnTo>
                    <a:pt x="433675" y="90952"/>
                  </a:lnTo>
                  <a:lnTo>
                    <a:pt x="433675" y="95913"/>
                  </a:lnTo>
                  <a:lnTo>
                    <a:pt x="434867" y="100804"/>
                  </a:lnTo>
                  <a:lnTo>
                    <a:pt x="437164" y="105221"/>
                  </a:lnTo>
                  <a:lnTo>
                    <a:pt x="287136" y="220321"/>
                  </a:lnTo>
                  <a:lnTo>
                    <a:pt x="305372" y="220321"/>
                  </a:lnTo>
                  <a:lnTo>
                    <a:pt x="443991" y="114135"/>
                  </a:lnTo>
                  <a:lnTo>
                    <a:pt x="485579" y="114135"/>
                  </a:lnTo>
                  <a:lnTo>
                    <a:pt x="490986" y="108591"/>
                  </a:lnTo>
                  <a:lnTo>
                    <a:pt x="495369" y="99053"/>
                  </a:lnTo>
                  <a:lnTo>
                    <a:pt x="496369" y="88599"/>
                  </a:lnTo>
                  <a:lnTo>
                    <a:pt x="493749" y="78129"/>
                  </a:lnTo>
                  <a:lnTo>
                    <a:pt x="487740" y="69179"/>
                  </a:lnTo>
                  <a:lnTo>
                    <a:pt x="479312" y="62923"/>
                  </a:lnTo>
                  <a:lnTo>
                    <a:pt x="469296" y="59785"/>
                  </a:lnTo>
                  <a:close/>
                </a:path>
                <a:path w="538479" h="539114">
                  <a:moveTo>
                    <a:pt x="159516" y="191993"/>
                  </a:moveTo>
                  <a:lnTo>
                    <a:pt x="126047" y="191993"/>
                  </a:lnTo>
                  <a:lnTo>
                    <a:pt x="130789" y="194824"/>
                  </a:lnTo>
                  <a:lnTo>
                    <a:pt x="136240" y="196323"/>
                  </a:lnTo>
                  <a:lnTo>
                    <a:pt x="150520" y="196323"/>
                  </a:lnTo>
                  <a:lnTo>
                    <a:pt x="158959" y="192598"/>
                  </a:lnTo>
                  <a:lnTo>
                    <a:pt x="159516" y="191993"/>
                  </a:lnTo>
                  <a:close/>
                </a:path>
                <a:path w="538479" h="539114">
                  <a:moveTo>
                    <a:pt x="140770" y="134382"/>
                  </a:moveTo>
                  <a:lnTo>
                    <a:pt x="111074" y="158445"/>
                  </a:lnTo>
                  <a:lnTo>
                    <a:pt x="110209" y="172483"/>
                  </a:lnTo>
                  <a:lnTo>
                    <a:pt x="112707" y="179477"/>
                  </a:lnTo>
                  <a:lnTo>
                    <a:pt x="117291" y="185043"/>
                  </a:lnTo>
                  <a:lnTo>
                    <a:pt x="117483" y="184815"/>
                  </a:lnTo>
                  <a:lnTo>
                    <a:pt x="182637" y="184815"/>
                  </a:lnTo>
                  <a:lnTo>
                    <a:pt x="170704" y="177279"/>
                  </a:lnTo>
                  <a:lnTo>
                    <a:pt x="171970" y="172483"/>
                  </a:lnTo>
                  <a:lnTo>
                    <a:pt x="172485" y="170612"/>
                  </a:lnTo>
                  <a:lnTo>
                    <a:pt x="172743" y="165278"/>
                  </a:lnTo>
                  <a:lnTo>
                    <a:pt x="147635" y="134978"/>
                  </a:lnTo>
                  <a:lnTo>
                    <a:pt x="140770" y="134382"/>
                  </a:lnTo>
                  <a:close/>
                </a:path>
                <a:path w="538479" h="539114">
                  <a:moveTo>
                    <a:pt x="318332" y="35317"/>
                  </a:moveTo>
                  <a:lnTo>
                    <a:pt x="202780" y="35317"/>
                  </a:lnTo>
                  <a:lnTo>
                    <a:pt x="244486" y="40116"/>
                  </a:lnTo>
                  <a:lnTo>
                    <a:pt x="283720" y="55051"/>
                  </a:lnTo>
                  <a:lnTo>
                    <a:pt x="317594" y="78791"/>
                  </a:lnTo>
                  <a:lnTo>
                    <a:pt x="344683" y="110051"/>
                  </a:lnTo>
                  <a:lnTo>
                    <a:pt x="363565" y="147547"/>
                  </a:lnTo>
                  <a:lnTo>
                    <a:pt x="392314" y="125512"/>
                  </a:lnTo>
                  <a:lnTo>
                    <a:pt x="378675" y="98712"/>
                  </a:lnTo>
                  <a:lnTo>
                    <a:pt x="361380" y="74318"/>
                  </a:lnTo>
                  <a:lnTo>
                    <a:pt x="340706" y="52706"/>
                  </a:lnTo>
                  <a:lnTo>
                    <a:pt x="318332" y="35317"/>
                  </a:lnTo>
                  <a:close/>
                </a:path>
                <a:path w="538479" h="539114">
                  <a:moveTo>
                    <a:pt x="485579" y="114135"/>
                  </a:moveTo>
                  <a:lnTo>
                    <a:pt x="443991" y="114135"/>
                  </a:lnTo>
                  <a:lnTo>
                    <a:pt x="453097" y="119903"/>
                  </a:lnTo>
                  <a:lnTo>
                    <a:pt x="463331" y="122223"/>
                  </a:lnTo>
                  <a:lnTo>
                    <a:pt x="473763" y="121043"/>
                  </a:lnTo>
                  <a:lnTo>
                    <a:pt x="483460" y="116309"/>
                  </a:lnTo>
                  <a:lnTo>
                    <a:pt x="485579" y="114135"/>
                  </a:lnTo>
                  <a:close/>
                </a:path>
              </a:pathLst>
            </a:custGeom>
            <a:solidFill>
              <a:srgbClr val="C9383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  <p:sp>
          <p:nvSpPr>
            <p:cNvPr id="512" name="object 175">
              <a:extLst>
                <a:ext uri="{FF2B5EF4-FFF2-40B4-BE49-F238E27FC236}">
                  <a16:creationId xmlns:a16="http://schemas.microsoft.com/office/drawing/2014/main" id="{7A41D673-F288-BAA2-170A-88CF48C0B85C}"/>
                </a:ext>
              </a:extLst>
            </p:cNvPr>
            <p:cNvSpPr/>
            <p:nvPr/>
          </p:nvSpPr>
          <p:spPr>
            <a:xfrm>
              <a:off x="3908770" y="3870845"/>
              <a:ext cx="1055370" cy="1526540"/>
            </a:xfrm>
            <a:custGeom>
              <a:avLst/>
              <a:gdLst/>
              <a:ahLst/>
              <a:cxnLst/>
              <a:rect l="l" t="t" r="r" b="b"/>
              <a:pathLst>
                <a:path w="1055370" h="1526539">
                  <a:moveTo>
                    <a:pt x="1055296" y="0"/>
                  </a:moveTo>
                  <a:lnTo>
                    <a:pt x="0" y="0"/>
                  </a:lnTo>
                  <a:lnTo>
                    <a:pt x="0" y="1526441"/>
                  </a:lnTo>
                  <a:lnTo>
                    <a:pt x="1055296" y="1526441"/>
                  </a:lnTo>
                  <a:lnTo>
                    <a:pt x="1055296" y="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Regular"/>
              </a:endParaRPr>
            </a:p>
          </p:txBody>
        </p:sp>
      </p:grpSp>
      <p:sp>
        <p:nvSpPr>
          <p:cNvPr id="513" name="object 176">
            <a:extLst>
              <a:ext uri="{FF2B5EF4-FFF2-40B4-BE49-F238E27FC236}">
                <a16:creationId xmlns:a16="http://schemas.microsoft.com/office/drawing/2014/main" id="{34922948-B1F6-EDAF-EBE4-A34D6739DE9D}"/>
              </a:ext>
            </a:extLst>
          </p:cNvPr>
          <p:cNvSpPr txBox="1"/>
          <p:nvPr/>
        </p:nvSpPr>
        <p:spPr>
          <a:xfrm>
            <a:off x="6403371" y="1632120"/>
            <a:ext cx="736600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4900" b="1" spc="80" dirty="0">
                <a:solidFill>
                  <a:srgbClr val="FFFFFF"/>
                </a:solidFill>
                <a:latin typeface="Averta PE Regular"/>
                <a:cs typeface="Arial"/>
              </a:rPr>
              <a:t>€6</a:t>
            </a:r>
            <a:endParaRPr sz="4900" dirty="0">
              <a:latin typeface="Averta PE Regular"/>
              <a:cs typeface="Arial"/>
            </a:endParaRPr>
          </a:p>
        </p:txBody>
      </p:sp>
      <p:sp>
        <p:nvSpPr>
          <p:cNvPr id="514" name="object 168">
            <a:extLst>
              <a:ext uri="{FF2B5EF4-FFF2-40B4-BE49-F238E27FC236}">
                <a16:creationId xmlns:a16="http://schemas.microsoft.com/office/drawing/2014/main" id="{93A6B1B1-BB77-A53C-0805-ED64C51D3341}"/>
              </a:ext>
            </a:extLst>
          </p:cNvPr>
          <p:cNvSpPr txBox="1"/>
          <p:nvPr/>
        </p:nvSpPr>
        <p:spPr>
          <a:xfrm>
            <a:off x="8489545" y="2170124"/>
            <a:ext cx="107378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500" b="1" spc="-30" dirty="0">
                <a:solidFill>
                  <a:srgbClr val="543F99"/>
                </a:solidFill>
                <a:latin typeface="Averta PE Regular"/>
                <a:cs typeface="Arial"/>
              </a:rPr>
              <a:t>research</a:t>
            </a:r>
            <a:r>
              <a:rPr sz="1500" b="1" spc="-15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000" b="1" spc="-25" dirty="0">
                <a:solidFill>
                  <a:srgbClr val="232729"/>
                </a:solidFill>
                <a:latin typeface="Averta PE Regular"/>
                <a:cs typeface="Arial"/>
              </a:rPr>
              <a:t>and</a:t>
            </a:r>
            <a:endParaRPr sz="1000" dirty="0">
              <a:latin typeface="Averta PE Regular"/>
              <a:cs typeface="Arial"/>
            </a:endParaRPr>
          </a:p>
        </p:txBody>
      </p:sp>
      <p:sp>
        <p:nvSpPr>
          <p:cNvPr id="517" name="object 151">
            <a:extLst>
              <a:ext uri="{FF2B5EF4-FFF2-40B4-BE49-F238E27FC236}">
                <a16:creationId xmlns:a16="http://schemas.microsoft.com/office/drawing/2014/main" id="{D23E1832-A1B5-CA6E-07B1-E7E60D86FA83}"/>
              </a:ext>
            </a:extLst>
          </p:cNvPr>
          <p:cNvSpPr txBox="1"/>
          <p:nvPr/>
        </p:nvSpPr>
        <p:spPr>
          <a:xfrm>
            <a:off x="2528887" y="3627325"/>
            <a:ext cx="7134225" cy="230832"/>
          </a:xfrm>
          <a:prstGeom prst="rect">
            <a:avLst/>
          </a:prstGeom>
          <a:solidFill>
            <a:srgbClr val="D4CEE0"/>
          </a:solidFill>
        </p:spPr>
        <p:txBody>
          <a:bodyPr vert="horz" wrap="square" lIns="0" tIns="0" rIns="0" bIns="0" rtlCol="0">
            <a:spAutoFit/>
          </a:bodyPr>
          <a:lstStyle/>
          <a:p>
            <a:pPr marL="33655" algn="ctr">
              <a:lnSpc>
                <a:spcPts val="1764"/>
              </a:lnSpc>
            </a:pPr>
            <a:r>
              <a:rPr sz="1550" b="1" spc="110" dirty="0">
                <a:solidFill>
                  <a:srgbClr val="543F99"/>
                </a:solidFill>
                <a:latin typeface="Averta PE Regular"/>
                <a:cs typeface="Arial"/>
              </a:rPr>
              <a:t>INVESTING</a:t>
            </a:r>
            <a:r>
              <a:rPr sz="1550" b="1" spc="229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550" b="1" spc="125" dirty="0">
                <a:solidFill>
                  <a:srgbClr val="543F99"/>
                </a:solidFill>
                <a:latin typeface="Averta PE Regular"/>
                <a:cs typeface="Arial"/>
              </a:rPr>
              <a:t>IN</a:t>
            </a:r>
            <a:r>
              <a:rPr sz="1550" b="1" spc="235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550" b="1" spc="55" dirty="0">
                <a:solidFill>
                  <a:srgbClr val="543F99"/>
                </a:solidFill>
                <a:latin typeface="Averta PE Regular"/>
                <a:cs typeface="Arial"/>
              </a:rPr>
              <a:t>STRATEGIC</a:t>
            </a:r>
            <a:r>
              <a:rPr sz="1550" b="1" spc="235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550" b="1" spc="105" dirty="0">
                <a:solidFill>
                  <a:srgbClr val="543F99"/>
                </a:solidFill>
                <a:latin typeface="Averta PE Regular"/>
                <a:cs typeface="Arial"/>
              </a:rPr>
              <a:t>TECHNOLOGIES</a:t>
            </a:r>
            <a:endParaRPr sz="1550" dirty="0">
              <a:latin typeface="Averta PE Regular"/>
              <a:cs typeface="Arial"/>
            </a:endParaRPr>
          </a:p>
        </p:txBody>
      </p:sp>
      <p:pic>
        <p:nvPicPr>
          <p:cNvPr id="546" name="object 108">
            <a:extLst>
              <a:ext uri="{FF2B5EF4-FFF2-40B4-BE49-F238E27FC236}">
                <a16:creationId xmlns:a16="http://schemas.microsoft.com/office/drawing/2014/main" id="{4E74DE92-88D6-F133-CB6E-DB385EF06C8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27734" y="4291968"/>
            <a:ext cx="1291955" cy="1827198"/>
          </a:xfrm>
          <a:prstGeom prst="rect">
            <a:avLst/>
          </a:prstGeom>
        </p:spPr>
      </p:pic>
      <p:sp>
        <p:nvSpPr>
          <p:cNvPr id="547" name="object 109">
            <a:extLst>
              <a:ext uri="{FF2B5EF4-FFF2-40B4-BE49-F238E27FC236}">
                <a16:creationId xmlns:a16="http://schemas.microsoft.com/office/drawing/2014/main" id="{0BD9A546-8AEC-1F2E-5CB3-C2A9E4AE3FBF}"/>
              </a:ext>
            </a:extLst>
          </p:cNvPr>
          <p:cNvSpPr txBox="1"/>
          <p:nvPr/>
        </p:nvSpPr>
        <p:spPr>
          <a:xfrm>
            <a:off x="2601219" y="5165323"/>
            <a:ext cx="1056005" cy="8572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945"/>
              </a:lnSpc>
              <a:spcBef>
                <a:spcPts val="105"/>
              </a:spcBef>
            </a:pPr>
            <a:r>
              <a:rPr sz="1650" b="1" dirty="0">
                <a:solidFill>
                  <a:srgbClr val="543F99"/>
                </a:solidFill>
                <a:latin typeface="Averta PE Regular"/>
                <a:cs typeface="Arial"/>
              </a:rPr>
              <a:t>€850</a:t>
            </a:r>
            <a:r>
              <a:rPr sz="1650" b="1" spc="65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650" b="1" spc="-50" dirty="0">
                <a:solidFill>
                  <a:srgbClr val="543F99"/>
                </a:solidFill>
                <a:latin typeface="Averta PE Regular"/>
                <a:cs typeface="Arial"/>
              </a:rPr>
              <a:t>m</a:t>
            </a:r>
            <a:endParaRPr sz="1650" dirty="0">
              <a:latin typeface="Averta PE Regular"/>
              <a:cs typeface="Arial"/>
            </a:endParaRPr>
          </a:p>
          <a:p>
            <a:pPr marL="12700" marR="5080" algn="ctr">
              <a:lnSpc>
                <a:spcPts val="1100"/>
              </a:lnSpc>
              <a:spcBef>
                <a:spcPts val="185"/>
              </a:spcBef>
            </a:pPr>
            <a:r>
              <a:rPr sz="1100" b="1" dirty="0">
                <a:solidFill>
                  <a:srgbClr val="543F99"/>
                </a:solidFill>
                <a:latin typeface="Averta PE Regular"/>
                <a:cs typeface="Arial"/>
              </a:rPr>
              <a:t>quantum</a:t>
            </a:r>
            <a:r>
              <a:rPr sz="1100" b="1" spc="-35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100" spc="-25" dirty="0">
                <a:solidFill>
                  <a:srgbClr val="543F99"/>
                </a:solidFill>
                <a:latin typeface="Averta PE Regular"/>
                <a:cs typeface="Verdana"/>
              </a:rPr>
              <a:t>and </a:t>
            </a:r>
            <a:r>
              <a:rPr sz="1100" b="1" spc="-40" dirty="0">
                <a:solidFill>
                  <a:srgbClr val="543F99"/>
                </a:solidFill>
                <a:latin typeface="Averta PE Regular"/>
                <a:cs typeface="Arial"/>
              </a:rPr>
              <a:t>semiconductors </a:t>
            </a:r>
            <a:r>
              <a:rPr sz="1100" spc="-165" dirty="0">
                <a:solidFill>
                  <a:srgbClr val="543F99"/>
                </a:solidFill>
                <a:latin typeface="Averta PE Regular"/>
                <a:cs typeface="Verdana"/>
              </a:rPr>
              <a:t>[</a:t>
            </a:r>
            <a:r>
              <a:rPr sz="1100" spc="-55" dirty="0">
                <a:solidFill>
                  <a:srgbClr val="543F99"/>
                </a:solidFill>
                <a:latin typeface="Averta PE Regular"/>
                <a:cs typeface="Verdana"/>
              </a:rPr>
              <a:t> supporting </a:t>
            </a:r>
            <a:r>
              <a:rPr sz="1100" spc="-35" dirty="0">
                <a:solidFill>
                  <a:srgbClr val="543F99"/>
                </a:solidFill>
                <a:latin typeface="Averta PE Regular"/>
                <a:cs typeface="Verdana"/>
              </a:rPr>
              <a:t>the </a:t>
            </a:r>
            <a:r>
              <a:rPr sz="1100" spc="-40" dirty="0">
                <a:solidFill>
                  <a:srgbClr val="543F99"/>
                </a:solidFill>
                <a:latin typeface="Averta PE Regular"/>
                <a:cs typeface="Verdana"/>
              </a:rPr>
              <a:t>Chips</a:t>
            </a:r>
            <a:r>
              <a:rPr sz="1100" spc="-75" dirty="0">
                <a:solidFill>
                  <a:srgbClr val="543F99"/>
                </a:solidFill>
                <a:latin typeface="Averta PE Regular"/>
                <a:cs typeface="Verdana"/>
              </a:rPr>
              <a:t> </a:t>
            </a:r>
            <a:r>
              <a:rPr sz="1100" spc="-25" dirty="0">
                <a:solidFill>
                  <a:srgbClr val="543F99"/>
                </a:solidFill>
                <a:latin typeface="Averta PE Regular"/>
                <a:cs typeface="Verdana"/>
              </a:rPr>
              <a:t>Act</a:t>
            </a:r>
            <a:r>
              <a:rPr sz="1100" spc="-75" dirty="0">
                <a:solidFill>
                  <a:srgbClr val="543F99"/>
                </a:solidFill>
                <a:latin typeface="Averta PE Regular"/>
                <a:cs typeface="Verdana"/>
              </a:rPr>
              <a:t> </a:t>
            </a:r>
            <a:r>
              <a:rPr sz="1100" spc="-50" dirty="0">
                <a:solidFill>
                  <a:srgbClr val="543F99"/>
                </a:solidFill>
                <a:latin typeface="Averta PE Regular"/>
                <a:cs typeface="Verdana"/>
              </a:rPr>
              <a:t>]</a:t>
            </a:r>
            <a:endParaRPr sz="1100" dirty="0">
              <a:latin typeface="Averta PE Regular"/>
              <a:cs typeface="Verdana"/>
            </a:endParaRPr>
          </a:p>
        </p:txBody>
      </p:sp>
      <p:sp>
        <p:nvSpPr>
          <p:cNvPr id="550" name="object 112">
            <a:extLst>
              <a:ext uri="{FF2B5EF4-FFF2-40B4-BE49-F238E27FC236}">
                <a16:creationId xmlns:a16="http://schemas.microsoft.com/office/drawing/2014/main" id="{CC975F59-3B52-16B9-C1CF-FE9447064B53}"/>
              </a:ext>
            </a:extLst>
          </p:cNvPr>
          <p:cNvSpPr/>
          <p:nvPr/>
        </p:nvSpPr>
        <p:spPr>
          <a:xfrm>
            <a:off x="4274309" y="4434545"/>
            <a:ext cx="678180" cy="678180"/>
          </a:xfrm>
          <a:custGeom>
            <a:avLst/>
            <a:gdLst/>
            <a:ahLst/>
            <a:cxnLst/>
            <a:rect l="l" t="t" r="r" b="b"/>
            <a:pathLst>
              <a:path w="678180" h="678179">
                <a:moveTo>
                  <a:pt x="338778" y="0"/>
                </a:moveTo>
                <a:lnTo>
                  <a:pt x="292808" y="3092"/>
                </a:lnTo>
                <a:lnTo>
                  <a:pt x="248717" y="12102"/>
                </a:lnTo>
                <a:lnTo>
                  <a:pt x="206910" y="26624"/>
                </a:lnTo>
                <a:lnTo>
                  <a:pt x="167790" y="46255"/>
                </a:lnTo>
                <a:lnTo>
                  <a:pt x="131760" y="70591"/>
                </a:lnTo>
                <a:lnTo>
                  <a:pt x="99225" y="99230"/>
                </a:lnTo>
                <a:lnTo>
                  <a:pt x="70588" y="131766"/>
                </a:lnTo>
                <a:lnTo>
                  <a:pt x="46253" y="167796"/>
                </a:lnTo>
                <a:lnTo>
                  <a:pt x="26622" y="206917"/>
                </a:lnTo>
                <a:lnTo>
                  <a:pt x="12101" y="248725"/>
                </a:lnTo>
                <a:lnTo>
                  <a:pt x="3092" y="292816"/>
                </a:lnTo>
                <a:lnTo>
                  <a:pt x="0" y="338787"/>
                </a:lnTo>
                <a:lnTo>
                  <a:pt x="3092" y="384758"/>
                </a:lnTo>
                <a:lnTo>
                  <a:pt x="12101" y="428849"/>
                </a:lnTo>
                <a:lnTo>
                  <a:pt x="26622" y="470657"/>
                </a:lnTo>
                <a:lnTo>
                  <a:pt x="46253" y="509778"/>
                </a:lnTo>
                <a:lnTo>
                  <a:pt x="70588" y="545808"/>
                </a:lnTo>
                <a:lnTo>
                  <a:pt x="99225" y="578344"/>
                </a:lnTo>
                <a:lnTo>
                  <a:pt x="131760" y="606983"/>
                </a:lnTo>
                <a:lnTo>
                  <a:pt x="167790" y="631319"/>
                </a:lnTo>
                <a:lnTo>
                  <a:pt x="206910" y="650950"/>
                </a:lnTo>
                <a:lnTo>
                  <a:pt x="248717" y="665472"/>
                </a:lnTo>
                <a:lnTo>
                  <a:pt x="292808" y="674482"/>
                </a:lnTo>
                <a:lnTo>
                  <a:pt x="338778" y="677575"/>
                </a:lnTo>
                <a:lnTo>
                  <a:pt x="384751" y="674482"/>
                </a:lnTo>
                <a:lnTo>
                  <a:pt x="428843" y="665472"/>
                </a:lnTo>
                <a:lnTo>
                  <a:pt x="470652" y="650950"/>
                </a:lnTo>
                <a:lnTo>
                  <a:pt x="509773" y="631319"/>
                </a:lnTo>
                <a:lnTo>
                  <a:pt x="545803" y="606983"/>
                </a:lnTo>
                <a:lnTo>
                  <a:pt x="578339" y="578344"/>
                </a:lnTo>
                <a:lnTo>
                  <a:pt x="606977" y="545808"/>
                </a:lnTo>
                <a:lnTo>
                  <a:pt x="631312" y="509778"/>
                </a:lnTo>
                <a:lnTo>
                  <a:pt x="650943" y="470657"/>
                </a:lnTo>
                <a:lnTo>
                  <a:pt x="665464" y="428849"/>
                </a:lnTo>
                <a:lnTo>
                  <a:pt x="674473" y="384758"/>
                </a:lnTo>
                <a:lnTo>
                  <a:pt x="677566" y="338787"/>
                </a:lnTo>
                <a:lnTo>
                  <a:pt x="674473" y="292816"/>
                </a:lnTo>
                <a:lnTo>
                  <a:pt x="665464" y="248725"/>
                </a:lnTo>
                <a:lnTo>
                  <a:pt x="650943" y="206917"/>
                </a:lnTo>
                <a:lnTo>
                  <a:pt x="631312" y="167796"/>
                </a:lnTo>
                <a:lnTo>
                  <a:pt x="606977" y="131766"/>
                </a:lnTo>
                <a:lnTo>
                  <a:pt x="578339" y="99230"/>
                </a:lnTo>
                <a:lnTo>
                  <a:pt x="545803" y="70591"/>
                </a:lnTo>
                <a:lnTo>
                  <a:pt x="509773" y="46255"/>
                </a:lnTo>
                <a:lnTo>
                  <a:pt x="470652" y="26624"/>
                </a:lnTo>
                <a:lnTo>
                  <a:pt x="428843" y="12102"/>
                </a:lnTo>
                <a:lnTo>
                  <a:pt x="384751" y="3092"/>
                </a:lnTo>
                <a:lnTo>
                  <a:pt x="338778" y="0"/>
                </a:lnTo>
                <a:close/>
              </a:path>
            </a:pathLst>
          </a:custGeom>
          <a:solidFill>
            <a:srgbClr val="543F99"/>
          </a:solidFill>
        </p:spPr>
        <p:txBody>
          <a:bodyPr wrap="square" lIns="0" tIns="0" rIns="0" bIns="0" rtlCol="0"/>
          <a:lstStyle/>
          <a:p>
            <a:endParaRPr>
              <a:latin typeface="Averta PE Semibold"/>
            </a:endParaRPr>
          </a:p>
        </p:txBody>
      </p:sp>
      <p:sp>
        <p:nvSpPr>
          <p:cNvPr id="552" name="object 114">
            <a:extLst>
              <a:ext uri="{FF2B5EF4-FFF2-40B4-BE49-F238E27FC236}">
                <a16:creationId xmlns:a16="http://schemas.microsoft.com/office/drawing/2014/main" id="{24F47AD0-8841-7858-CD0C-1D0412548AF5}"/>
              </a:ext>
            </a:extLst>
          </p:cNvPr>
          <p:cNvSpPr txBox="1"/>
          <p:nvPr/>
        </p:nvSpPr>
        <p:spPr>
          <a:xfrm>
            <a:off x="3964421" y="4251558"/>
            <a:ext cx="1292225" cy="182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50" dirty="0">
              <a:latin typeface="Averta PE Semibold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 dirty="0">
              <a:latin typeface="Averta PE Semibold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1650" dirty="0">
              <a:latin typeface="Averta PE Semibold"/>
              <a:cs typeface="Times New Roman"/>
            </a:endParaRPr>
          </a:p>
          <a:p>
            <a:pPr marR="19685" algn="ctr">
              <a:lnSpc>
                <a:spcPts val="1945"/>
              </a:lnSpc>
            </a:pPr>
            <a:r>
              <a:rPr sz="1650" b="1" spc="-55" dirty="0">
                <a:solidFill>
                  <a:srgbClr val="543F99"/>
                </a:solidFill>
                <a:latin typeface="Averta PE Semibold"/>
                <a:cs typeface="Arial"/>
              </a:rPr>
              <a:t>€725</a:t>
            </a:r>
            <a:r>
              <a:rPr sz="1650" b="1" spc="-45" dirty="0">
                <a:solidFill>
                  <a:srgbClr val="543F99"/>
                </a:solidFill>
                <a:latin typeface="Averta PE Semibold"/>
                <a:cs typeface="Arial"/>
              </a:rPr>
              <a:t> </a:t>
            </a:r>
            <a:r>
              <a:rPr sz="1650" b="1" spc="-50" dirty="0">
                <a:solidFill>
                  <a:srgbClr val="543F99"/>
                </a:solidFill>
                <a:latin typeface="Averta PE Semibold"/>
                <a:cs typeface="Arial"/>
              </a:rPr>
              <a:t>m</a:t>
            </a:r>
            <a:endParaRPr sz="1650" dirty="0">
              <a:latin typeface="Averta PE Semibold"/>
              <a:cs typeface="Arial"/>
            </a:endParaRPr>
          </a:p>
          <a:p>
            <a:pPr marR="19685" algn="ctr">
              <a:lnSpc>
                <a:spcPts val="1175"/>
              </a:lnSpc>
            </a:pPr>
            <a:r>
              <a:rPr sz="1100" b="1" spc="-25" dirty="0">
                <a:solidFill>
                  <a:srgbClr val="543F99"/>
                </a:solidFill>
                <a:latin typeface="Averta PE Semibold"/>
                <a:cs typeface="Arial"/>
              </a:rPr>
              <a:t>AI</a:t>
            </a:r>
            <a:endParaRPr sz="1100" dirty="0">
              <a:latin typeface="Averta PE Semibold"/>
              <a:cs typeface="Arial"/>
            </a:endParaRPr>
          </a:p>
          <a:p>
            <a:pPr marL="210185" marR="230504" algn="ctr">
              <a:lnSpc>
                <a:spcPts val="1100"/>
              </a:lnSpc>
              <a:spcBef>
                <a:spcPts val="110"/>
              </a:spcBef>
            </a:pPr>
            <a:r>
              <a:rPr sz="1100" spc="-55" dirty="0">
                <a:solidFill>
                  <a:srgbClr val="543F99"/>
                </a:solidFill>
                <a:latin typeface="Averta PE Semibold"/>
                <a:cs typeface="Verdana"/>
              </a:rPr>
              <a:t>development </a:t>
            </a:r>
            <a:r>
              <a:rPr sz="1100" spc="-25" dirty="0">
                <a:solidFill>
                  <a:srgbClr val="543F99"/>
                </a:solidFill>
                <a:latin typeface="Averta PE Semibold"/>
                <a:cs typeface="Verdana"/>
              </a:rPr>
              <a:t>and </a:t>
            </a:r>
            <a:r>
              <a:rPr sz="1100" spc="-10" dirty="0">
                <a:solidFill>
                  <a:srgbClr val="543F99"/>
                </a:solidFill>
                <a:latin typeface="Averta PE Semibold"/>
                <a:cs typeface="Verdana"/>
              </a:rPr>
              <a:t>applications</a:t>
            </a:r>
            <a:endParaRPr sz="1100" dirty="0">
              <a:latin typeface="Averta PE Semibold"/>
              <a:cs typeface="Verdana"/>
            </a:endParaRPr>
          </a:p>
        </p:txBody>
      </p:sp>
      <p:sp>
        <p:nvSpPr>
          <p:cNvPr id="553" name="object 115">
            <a:extLst>
              <a:ext uri="{FF2B5EF4-FFF2-40B4-BE49-F238E27FC236}">
                <a16:creationId xmlns:a16="http://schemas.microsoft.com/office/drawing/2014/main" id="{CF5DE207-5B38-CC29-93A1-8AD20423D3AA}"/>
              </a:ext>
            </a:extLst>
          </p:cNvPr>
          <p:cNvSpPr/>
          <p:nvPr/>
        </p:nvSpPr>
        <p:spPr>
          <a:xfrm>
            <a:off x="4399722" y="4559139"/>
            <a:ext cx="427355" cy="424180"/>
          </a:xfrm>
          <a:custGeom>
            <a:avLst/>
            <a:gdLst/>
            <a:ahLst/>
            <a:cxnLst/>
            <a:rect l="l" t="t" r="r" b="b"/>
            <a:pathLst>
              <a:path w="427355" h="424179">
                <a:moveTo>
                  <a:pt x="305288" y="340359"/>
                </a:moveTo>
                <a:lnTo>
                  <a:pt x="298977" y="341629"/>
                </a:lnTo>
                <a:lnTo>
                  <a:pt x="294227" y="346709"/>
                </a:lnTo>
                <a:lnTo>
                  <a:pt x="289423" y="350519"/>
                </a:lnTo>
                <a:lnTo>
                  <a:pt x="286680" y="356869"/>
                </a:lnTo>
                <a:lnTo>
                  <a:pt x="286680" y="377189"/>
                </a:lnTo>
                <a:lnTo>
                  <a:pt x="141429" y="377189"/>
                </a:lnTo>
                <a:lnTo>
                  <a:pt x="132143" y="378459"/>
                </a:lnTo>
                <a:lnTo>
                  <a:pt x="124550" y="383539"/>
                </a:lnTo>
                <a:lnTo>
                  <a:pt x="119425" y="391159"/>
                </a:lnTo>
                <a:lnTo>
                  <a:pt x="117545" y="401319"/>
                </a:lnTo>
                <a:lnTo>
                  <a:pt x="119425" y="410209"/>
                </a:lnTo>
                <a:lnTo>
                  <a:pt x="124550" y="417829"/>
                </a:lnTo>
                <a:lnTo>
                  <a:pt x="132143" y="422909"/>
                </a:lnTo>
                <a:lnTo>
                  <a:pt x="141429" y="424179"/>
                </a:lnTo>
                <a:lnTo>
                  <a:pt x="298793" y="424179"/>
                </a:lnTo>
                <a:lnTo>
                  <a:pt x="308079" y="422909"/>
                </a:lnTo>
                <a:lnTo>
                  <a:pt x="315672" y="417829"/>
                </a:lnTo>
                <a:lnTo>
                  <a:pt x="319088" y="412749"/>
                </a:lnTo>
                <a:lnTo>
                  <a:pt x="135083" y="412749"/>
                </a:lnTo>
                <a:lnTo>
                  <a:pt x="129842" y="407669"/>
                </a:lnTo>
                <a:lnTo>
                  <a:pt x="129842" y="394969"/>
                </a:lnTo>
                <a:lnTo>
                  <a:pt x="135083" y="389889"/>
                </a:lnTo>
                <a:lnTo>
                  <a:pt x="319943" y="389889"/>
                </a:lnTo>
                <a:lnTo>
                  <a:pt x="315672" y="383539"/>
                </a:lnTo>
                <a:lnTo>
                  <a:pt x="308079" y="378459"/>
                </a:lnTo>
                <a:lnTo>
                  <a:pt x="298793" y="377189"/>
                </a:lnTo>
                <a:lnTo>
                  <a:pt x="298793" y="359409"/>
                </a:lnTo>
                <a:lnTo>
                  <a:pt x="299994" y="356869"/>
                </a:lnTo>
                <a:lnTo>
                  <a:pt x="302115" y="355599"/>
                </a:lnTo>
                <a:lnTo>
                  <a:pt x="304236" y="353059"/>
                </a:lnTo>
                <a:lnTo>
                  <a:pt x="376851" y="353059"/>
                </a:lnTo>
                <a:lnTo>
                  <a:pt x="378746" y="351789"/>
                </a:lnTo>
                <a:lnTo>
                  <a:pt x="382279" y="347979"/>
                </a:lnTo>
                <a:lnTo>
                  <a:pt x="354932" y="347979"/>
                </a:lnTo>
                <a:lnTo>
                  <a:pt x="305288" y="340359"/>
                </a:lnTo>
                <a:close/>
              </a:path>
              <a:path w="427355" h="424179">
                <a:moveTo>
                  <a:pt x="319943" y="389889"/>
                </a:moveTo>
                <a:lnTo>
                  <a:pt x="305323" y="389889"/>
                </a:lnTo>
                <a:lnTo>
                  <a:pt x="310564" y="394969"/>
                </a:lnTo>
                <a:lnTo>
                  <a:pt x="310564" y="407669"/>
                </a:lnTo>
                <a:lnTo>
                  <a:pt x="305323" y="412749"/>
                </a:lnTo>
                <a:lnTo>
                  <a:pt x="319088" y="412749"/>
                </a:lnTo>
                <a:lnTo>
                  <a:pt x="320797" y="410209"/>
                </a:lnTo>
                <a:lnTo>
                  <a:pt x="322677" y="401319"/>
                </a:lnTo>
                <a:lnTo>
                  <a:pt x="320797" y="391159"/>
                </a:lnTo>
                <a:lnTo>
                  <a:pt x="319943" y="389889"/>
                </a:lnTo>
                <a:close/>
              </a:path>
              <a:path w="427355" h="424179">
                <a:moveTo>
                  <a:pt x="182457" y="256539"/>
                </a:moveTo>
                <a:lnTo>
                  <a:pt x="170248" y="256539"/>
                </a:lnTo>
                <a:lnTo>
                  <a:pt x="170248" y="292099"/>
                </a:lnTo>
                <a:lnTo>
                  <a:pt x="148678" y="292099"/>
                </a:lnTo>
                <a:lnTo>
                  <a:pt x="145934" y="294639"/>
                </a:lnTo>
                <a:lnTo>
                  <a:pt x="145934" y="328929"/>
                </a:lnTo>
                <a:lnTo>
                  <a:pt x="138914" y="331469"/>
                </a:lnTo>
                <a:lnTo>
                  <a:pt x="133865" y="339089"/>
                </a:lnTo>
                <a:lnTo>
                  <a:pt x="133865" y="346709"/>
                </a:lnTo>
                <a:lnTo>
                  <a:pt x="135291" y="353059"/>
                </a:lnTo>
                <a:lnTo>
                  <a:pt x="139183" y="359409"/>
                </a:lnTo>
                <a:lnTo>
                  <a:pt x="144958" y="363219"/>
                </a:lnTo>
                <a:lnTo>
                  <a:pt x="152034" y="364489"/>
                </a:lnTo>
                <a:lnTo>
                  <a:pt x="159112" y="363219"/>
                </a:lnTo>
                <a:lnTo>
                  <a:pt x="164890" y="359409"/>
                </a:lnTo>
                <a:lnTo>
                  <a:pt x="168785" y="353059"/>
                </a:lnTo>
                <a:lnTo>
                  <a:pt x="148783" y="353059"/>
                </a:lnTo>
                <a:lnTo>
                  <a:pt x="146101" y="349249"/>
                </a:lnTo>
                <a:lnTo>
                  <a:pt x="146101" y="342899"/>
                </a:lnTo>
                <a:lnTo>
                  <a:pt x="148783" y="340359"/>
                </a:lnTo>
                <a:lnTo>
                  <a:pt x="170213" y="340359"/>
                </a:lnTo>
                <a:lnTo>
                  <a:pt x="170213" y="339089"/>
                </a:lnTo>
                <a:lnTo>
                  <a:pt x="165164" y="331469"/>
                </a:lnTo>
                <a:lnTo>
                  <a:pt x="158135" y="328929"/>
                </a:lnTo>
                <a:lnTo>
                  <a:pt x="158135" y="303529"/>
                </a:lnTo>
                <a:lnTo>
                  <a:pt x="179714" y="303529"/>
                </a:lnTo>
                <a:lnTo>
                  <a:pt x="182457" y="300989"/>
                </a:lnTo>
                <a:lnTo>
                  <a:pt x="182457" y="256539"/>
                </a:lnTo>
                <a:close/>
              </a:path>
              <a:path w="427355" h="424179">
                <a:moveTo>
                  <a:pt x="376851" y="353059"/>
                </a:moveTo>
                <a:lnTo>
                  <a:pt x="309661" y="353059"/>
                </a:lnTo>
                <a:lnTo>
                  <a:pt x="353170" y="359409"/>
                </a:lnTo>
                <a:lnTo>
                  <a:pt x="360044" y="359409"/>
                </a:lnTo>
                <a:lnTo>
                  <a:pt x="366750" y="358139"/>
                </a:lnTo>
                <a:lnTo>
                  <a:pt x="373060" y="355599"/>
                </a:lnTo>
                <a:lnTo>
                  <a:pt x="376851" y="353059"/>
                </a:lnTo>
                <a:close/>
              </a:path>
              <a:path w="427355" h="424179">
                <a:moveTo>
                  <a:pt x="170213" y="340359"/>
                </a:moveTo>
                <a:lnTo>
                  <a:pt x="155321" y="340359"/>
                </a:lnTo>
                <a:lnTo>
                  <a:pt x="158003" y="342899"/>
                </a:lnTo>
                <a:lnTo>
                  <a:pt x="158003" y="349249"/>
                </a:lnTo>
                <a:lnTo>
                  <a:pt x="155374" y="353059"/>
                </a:lnTo>
                <a:lnTo>
                  <a:pt x="168785" y="353059"/>
                </a:lnTo>
                <a:lnTo>
                  <a:pt x="170213" y="346709"/>
                </a:lnTo>
                <a:lnTo>
                  <a:pt x="170213" y="340359"/>
                </a:lnTo>
                <a:close/>
              </a:path>
              <a:path w="427355" h="424179">
                <a:moveTo>
                  <a:pt x="303378" y="12699"/>
                </a:moveTo>
                <a:lnTo>
                  <a:pt x="246730" y="12699"/>
                </a:lnTo>
                <a:lnTo>
                  <a:pt x="292311" y="20319"/>
                </a:lnTo>
                <a:lnTo>
                  <a:pt x="331940" y="40639"/>
                </a:lnTo>
                <a:lnTo>
                  <a:pt x="363219" y="72389"/>
                </a:lnTo>
                <a:lnTo>
                  <a:pt x="383746" y="113029"/>
                </a:lnTo>
                <a:lnTo>
                  <a:pt x="391122" y="158749"/>
                </a:lnTo>
                <a:lnTo>
                  <a:pt x="391354" y="179069"/>
                </a:lnTo>
                <a:lnTo>
                  <a:pt x="391426" y="185419"/>
                </a:lnTo>
                <a:lnTo>
                  <a:pt x="391551" y="191769"/>
                </a:lnTo>
                <a:lnTo>
                  <a:pt x="392375" y="195579"/>
                </a:lnTo>
                <a:lnTo>
                  <a:pt x="393769" y="198119"/>
                </a:lnTo>
                <a:lnTo>
                  <a:pt x="414156" y="241299"/>
                </a:lnTo>
                <a:lnTo>
                  <a:pt x="413992" y="243839"/>
                </a:lnTo>
                <a:lnTo>
                  <a:pt x="413911" y="245109"/>
                </a:lnTo>
                <a:lnTo>
                  <a:pt x="409484" y="251459"/>
                </a:lnTo>
                <a:lnTo>
                  <a:pt x="405873" y="253999"/>
                </a:lnTo>
                <a:lnTo>
                  <a:pt x="395364" y="253999"/>
                </a:lnTo>
                <a:lnTo>
                  <a:pt x="389299" y="256539"/>
                </a:lnTo>
                <a:lnTo>
                  <a:pt x="384732" y="260349"/>
                </a:lnTo>
                <a:lnTo>
                  <a:pt x="380175" y="265429"/>
                </a:lnTo>
                <a:lnTo>
                  <a:pt x="377615" y="271779"/>
                </a:lnTo>
                <a:lnTo>
                  <a:pt x="377615" y="334009"/>
                </a:lnTo>
                <a:lnTo>
                  <a:pt x="375117" y="339089"/>
                </a:lnTo>
                <a:lnTo>
                  <a:pt x="366370" y="346709"/>
                </a:lnTo>
                <a:lnTo>
                  <a:pt x="360603" y="347979"/>
                </a:lnTo>
                <a:lnTo>
                  <a:pt x="382279" y="347979"/>
                </a:lnTo>
                <a:lnTo>
                  <a:pt x="389842" y="274319"/>
                </a:lnTo>
                <a:lnTo>
                  <a:pt x="391096" y="271779"/>
                </a:lnTo>
                <a:lnTo>
                  <a:pt x="395566" y="266699"/>
                </a:lnTo>
                <a:lnTo>
                  <a:pt x="398555" y="265429"/>
                </a:lnTo>
                <a:lnTo>
                  <a:pt x="410028" y="265429"/>
                </a:lnTo>
                <a:lnTo>
                  <a:pt x="417609" y="261619"/>
                </a:lnTo>
                <a:lnTo>
                  <a:pt x="426453" y="247649"/>
                </a:lnTo>
                <a:lnTo>
                  <a:pt x="426979" y="238759"/>
                </a:lnTo>
                <a:lnTo>
                  <a:pt x="423429" y="231139"/>
                </a:lnTo>
                <a:lnTo>
                  <a:pt x="404821" y="193039"/>
                </a:lnTo>
                <a:lnTo>
                  <a:pt x="404164" y="191769"/>
                </a:lnTo>
                <a:lnTo>
                  <a:pt x="403735" y="189229"/>
                </a:lnTo>
                <a:lnTo>
                  <a:pt x="403608" y="181609"/>
                </a:lnTo>
                <a:lnTo>
                  <a:pt x="403489" y="171449"/>
                </a:lnTo>
                <a:lnTo>
                  <a:pt x="403414" y="165099"/>
                </a:lnTo>
                <a:lnTo>
                  <a:pt x="403340" y="158749"/>
                </a:lnTo>
                <a:lnTo>
                  <a:pt x="395346" y="109219"/>
                </a:lnTo>
                <a:lnTo>
                  <a:pt x="373096" y="66039"/>
                </a:lnTo>
                <a:lnTo>
                  <a:pt x="339187" y="31749"/>
                </a:lnTo>
                <a:lnTo>
                  <a:pt x="303378" y="12699"/>
                </a:lnTo>
                <a:close/>
              </a:path>
              <a:path w="427355" h="424179">
                <a:moveTo>
                  <a:pt x="133707" y="256539"/>
                </a:moveTo>
                <a:lnTo>
                  <a:pt x="121507" y="256539"/>
                </a:lnTo>
                <a:lnTo>
                  <a:pt x="121507" y="266699"/>
                </a:lnTo>
                <a:lnTo>
                  <a:pt x="100024" y="266699"/>
                </a:lnTo>
                <a:lnTo>
                  <a:pt x="97289" y="270509"/>
                </a:lnTo>
                <a:lnTo>
                  <a:pt x="97289" y="304799"/>
                </a:lnTo>
                <a:lnTo>
                  <a:pt x="90260" y="307339"/>
                </a:lnTo>
                <a:lnTo>
                  <a:pt x="85211" y="313689"/>
                </a:lnTo>
                <a:lnTo>
                  <a:pt x="85211" y="322579"/>
                </a:lnTo>
                <a:lnTo>
                  <a:pt x="86639" y="328929"/>
                </a:lnTo>
                <a:lnTo>
                  <a:pt x="90534" y="335279"/>
                </a:lnTo>
                <a:lnTo>
                  <a:pt x="96312" y="339089"/>
                </a:lnTo>
                <a:lnTo>
                  <a:pt x="103390" y="340359"/>
                </a:lnTo>
                <a:lnTo>
                  <a:pt x="110466" y="339089"/>
                </a:lnTo>
                <a:lnTo>
                  <a:pt x="116241" y="335279"/>
                </a:lnTo>
                <a:lnTo>
                  <a:pt x="120133" y="328929"/>
                </a:lnTo>
                <a:lnTo>
                  <a:pt x="120418" y="327659"/>
                </a:lnTo>
                <a:lnTo>
                  <a:pt x="100138" y="327659"/>
                </a:lnTo>
                <a:lnTo>
                  <a:pt x="97456" y="325119"/>
                </a:lnTo>
                <a:lnTo>
                  <a:pt x="97456" y="318769"/>
                </a:lnTo>
                <a:lnTo>
                  <a:pt x="100138" y="316229"/>
                </a:lnTo>
                <a:lnTo>
                  <a:pt x="121559" y="316229"/>
                </a:lnTo>
                <a:lnTo>
                  <a:pt x="121559" y="313689"/>
                </a:lnTo>
                <a:lnTo>
                  <a:pt x="116511" y="307339"/>
                </a:lnTo>
                <a:lnTo>
                  <a:pt x="109490" y="304799"/>
                </a:lnTo>
                <a:lnTo>
                  <a:pt x="109490" y="279399"/>
                </a:lnTo>
                <a:lnTo>
                  <a:pt x="130973" y="279399"/>
                </a:lnTo>
                <a:lnTo>
                  <a:pt x="133707" y="276859"/>
                </a:lnTo>
                <a:lnTo>
                  <a:pt x="133707" y="256539"/>
                </a:lnTo>
                <a:close/>
              </a:path>
              <a:path w="427355" h="424179">
                <a:moveTo>
                  <a:pt x="121559" y="316229"/>
                </a:moveTo>
                <a:lnTo>
                  <a:pt x="106668" y="316229"/>
                </a:lnTo>
                <a:lnTo>
                  <a:pt x="109358" y="318769"/>
                </a:lnTo>
                <a:lnTo>
                  <a:pt x="109358" y="325119"/>
                </a:lnTo>
                <a:lnTo>
                  <a:pt x="106729" y="327659"/>
                </a:lnTo>
                <a:lnTo>
                  <a:pt x="120418" y="327659"/>
                </a:lnTo>
                <a:lnTo>
                  <a:pt x="121559" y="322579"/>
                </a:lnTo>
                <a:lnTo>
                  <a:pt x="121559" y="316229"/>
                </a:lnTo>
                <a:close/>
              </a:path>
              <a:path w="427355" h="424179">
                <a:moveTo>
                  <a:pt x="109341" y="181609"/>
                </a:moveTo>
                <a:lnTo>
                  <a:pt x="97132" y="181609"/>
                </a:lnTo>
                <a:lnTo>
                  <a:pt x="97132" y="194309"/>
                </a:lnTo>
                <a:lnTo>
                  <a:pt x="75658" y="194309"/>
                </a:lnTo>
                <a:lnTo>
                  <a:pt x="72914" y="196849"/>
                </a:lnTo>
                <a:lnTo>
                  <a:pt x="72914" y="203199"/>
                </a:lnTo>
                <a:lnTo>
                  <a:pt x="75658" y="207009"/>
                </a:lnTo>
                <a:lnTo>
                  <a:pt x="97132" y="207009"/>
                </a:lnTo>
                <a:lnTo>
                  <a:pt x="97132" y="218439"/>
                </a:lnTo>
                <a:lnTo>
                  <a:pt x="63492" y="218439"/>
                </a:lnTo>
                <a:lnTo>
                  <a:pt x="60749" y="220979"/>
                </a:lnTo>
                <a:lnTo>
                  <a:pt x="60749" y="245109"/>
                </a:lnTo>
                <a:lnTo>
                  <a:pt x="53719" y="247649"/>
                </a:lnTo>
                <a:lnTo>
                  <a:pt x="48671" y="253999"/>
                </a:lnTo>
                <a:lnTo>
                  <a:pt x="48671" y="261619"/>
                </a:lnTo>
                <a:lnTo>
                  <a:pt x="50099" y="269239"/>
                </a:lnTo>
                <a:lnTo>
                  <a:pt x="53993" y="274319"/>
                </a:lnTo>
                <a:lnTo>
                  <a:pt x="59771" y="279399"/>
                </a:lnTo>
                <a:lnTo>
                  <a:pt x="66849" y="280669"/>
                </a:lnTo>
                <a:lnTo>
                  <a:pt x="73927" y="279399"/>
                </a:lnTo>
                <a:lnTo>
                  <a:pt x="79705" y="274319"/>
                </a:lnTo>
                <a:lnTo>
                  <a:pt x="83599" y="269239"/>
                </a:lnTo>
                <a:lnTo>
                  <a:pt x="83837" y="267969"/>
                </a:lnTo>
                <a:lnTo>
                  <a:pt x="63615" y="267969"/>
                </a:lnTo>
                <a:lnTo>
                  <a:pt x="60933" y="265429"/>
                </a:lnTo>
                <a:lnTo>
                  <a:pt x="60933" y="259079"/>
                </a:lnTo>
                <a:lnTo>
                  <a:pt x="63615" y="256539"/>
                </a:lnTo>
                <a:lnTo>
                  <a:pt x="85027" y="256539"/>
                </a:lnTo>
                <a:lnTo>
                  <a:pt x="85027" y="253999"/>
                </a:lnTo>
                <a:lnTo>
                  <a:pt x="79970" y="247649"/>
                </a:lnTo>
                <a:lnTo>
                  <a:pt x="72949" y="245109"/>
                </a:lnTo>
                <a:lnTo>
                  <a:pt x="72949" y="231139"/>
                </a:lnTo>
                <a:lnTo>
                  <a:pt x="109341" y="231139"/>
                </a:lnTo>
                <a:lnTo>
                  <a:pt x="109341" y="181609"/>
                </a:lnTo>
                <a:close/>
              </a:path>
              <a:path w="427355" h="424179">
                <a:moveTo>
                  <a:pt x="158082" y="256539"/>
                </a:moveTo>
                <a:lnTo>
                  <a:pt x="145882" y="256539"/>
                </a:lnTo>
                <a:lnTo>
                  <a:pt x="145882" y="276859"/>
                </a:lnTo>
                <a:lnTo>
                  <a:pt x="148616" y="280669"/>
                </a:lnTo>
                <a:lnTo>
                  <a:pt x="155339" y="280669"/>
                </a:lnTo>
                <a:lnTo>
                  <a:pt x="158082" y="276859"/>
                </a:lnTo>
                <a:lnTo>
                  <a:pt x="158082" y="256539"/>
                </a:lnTo>
                <a:close/>
              </a:path>
              <a:path w="427355" h="424179">
                <a:moveTo>
                  <a:pt x="85027" y="256539"/>
                </a:moveTo>
                <a:lnTo>
                  <a:pt x="70153" y="256539"/>
                </a:lnTo>
                <a:lnTo>
                  <a:pt x="72835" y="259079"/>
                </a:lnTo>
                <a:lnTo>
                  <a:pt x="72835" y="265429"/>
                </a:lnTo>
                <a:lnTo>
                  <a:pt x="70206" y="267969"/>
                </a:lnTo>
                <a:lnTo>
                  <a:pt x="83837" y="267969"/>
                </a:lnTo>
                <a:lnTo>
                  <a:pt x="85027" y="261619"/>
                </a:lnTo>
                <a:lnTo>
                  <a:pt x="85027" y="256539"/>
                </a:lnTo>
                <a:close/>
              </a:path>
              <a:path w="427355" h="424179">
                <a:moveTo>
                  <a:pt x="109341" y="231139"/>
                </a:moveTo>
                <a:lnTo>
                  <a:pt x="97132" y="231139"/>
                </a:lnTo>
                <a:lnTo>
                  <a:pt x="97132" y="251459"/>
                </a:lnTo>
                <a:lnTo>
                  <a:pt x="102338" y="256539"/>
                </a:lnTo>
                <a:lnTo>
                  <a:pt x="204089" y="256539"/>
                </a:lnTo>
                <a:lnTo>
                  <a:pt x="206824" y="252729"/>
                </a:lnTo>
                <a:lnTo>
                  <a:pt x="206824" y="246379"/>
                </a:lnTo>
                <a:lnTo>
                  <a:pt x="204089" y="243839"/>
                </a:lnTo>
                <a:lnTo>
                  <a:pt x="109341" y="243839"/>
                </a:lnTo>
                <a:lnTo>
                  <a:pt x="109341" y="231139"/>
                </a:lnTo>
                <a:close/>
              </a:path>
              <a:path w="427355" h="424179">
                <a:moveTo>
                  <a:pt x="130911" y="170179"/>
                </a:moveTo>
                <a:lnTo>
                  <a:pt x="124189" y="170179"/>
                </a:lnTo>
                <a:lnTo>
                  <a:pt x="121454" y="172719"/>
                </a:lnTo>
                <a:lnTo>
                  <a:pt x="121454" y="226059"/>
                </a:lnTo>
                <a:lnTo>
                  <a:pt x="126634" y="232409"/>
                </a:lnTo>
                <a:lnTo>
                  <a:pt x="204071" y="232409"/>
                </a:lnTo>
                <a:lnTo>
                  <a:pt x="206806" y="228599"/>
                </a:lnTo>
                <a:lnTo>
                  <a:pt x="206806" y="222249"/>
                </a:lnTo>
                <a:lnTo>
                  <a:pt x="204063" y="219709"/>
                </a:lnTo>
                <a:lnTo>
                  <a:pt x="133655" y="219709"/>
                </a:lnTo>
                <a:lnTo>
                  <a:pt x="133655" y="172719"/>
                </a:lnTo>
                <a:lnTo>
                  <a:pt x="130911" y="170179"/>
                </a:lnTo>
                <a:close/>
              </a:path>
              <a:path w="427355" h="424179">
                <a:moveTo>
                  <a:pt x="36356" y="190499"/>
                </a:moveTo>
                <a:lnTo>
                  <a:pt x="33236" y="190499"/>
                </a:lnTo>
                <a:lnTo>
                  <a:pt x="26159" y="191769"/>
                </a:lnTo>
                <a:lnTo>
                  <a:pt x="20384" y="195579"/>
                </a:lnTo>
                <a:lnTo>
                  <a:pt x="16493" y="201929"/>
                </a:lnTo>
                <a:lnTo>
                  <a:pt x="15066" y="208279"/>
                </a:lnTo>
                <a:lnTo>
                  <a:pt x="16493" y="215899"/>
                </a:lnTo>
                <a:lnTo>
                  <a:pt x="20384" y="220979"/>
                </a:lnTo>
                <a:lnTo>
                  <a:pt x="26159" y="226059"/>
                </a:lnTo>
                <a:lnTo>
                  <a:pt x="33236" y="227329"/>
                </a:lnTo>
                <a:lnTo>
                  <a:pt x="40314" y="226059"/>
                </a:lnTo>
                <a:lnTo>
                  <a:pt x="46092" y="220979"/>
                </a:lnTo>
                <a:lnTo>
                  <a:pt x="49986" y="215899"/>
                </a:lnTo>
                <a:lnTo>
                  <a:pt x="50224" y="214629"/>
                </a:lnTo>
                <a:lnTo>
                  <a:pt x="30010" y="214629"/>
                </a:lnTo>
                <a:lnTo>
                  <a:pt x="27320" y="212089"/>
                </a:lnTo>
                <a:lnTo>
                  <a:pt x="27320" y="205739"/>
                </a:lnTo>
                <a:lnTo>
                  <a:pt x="30010" y="203199"/>
                </a:lnTo>
                <a:lnTo>
                  <a:pt x="50494" y="203199"/>
                </a:lnTo>
                <a:lnTo>
                  <a:pt x="50064" y="201929"/>
                </a:lnTo>
                <a:lnTo>
                  <a:pt x="58543" y="193039"/>
                </a:lnTo>
                <a:lnTo>
                  <a:pt x="41931" y="193039"/>
                </a:lnTo>
                <a:lnTo>
                  <a:pt x="39336" y="191769"/>
                </a:lnTo>
                <a:lnTo>
                  <a:pt x="36356" y="190499"/>
                </a:lnTo>
                <a:close/>
              </a:path>
              <a:path w="427355" h="424179">
                <a:moveTo>
                  <a:pt x="50494" y="203199"/>
                </a:moveTo>
                <a:lnTo>
                  <a:pt x="36540" y="203199"/>
                </a:lnTo>
                <a:lnTo>
                  <a:pt x="39222" y="205739"/>
                </a:lnTo>
                <a:lnTo>
                  <a:pt x="39222" y="212089"/>
                </a:lnTo>
                <a:lnTo>
                  <a:pt x="36540" y="214629"/>
                </a:lnTo>
                <a:lnTo>
                  <a:pt x="50224" y="214629"/>
                </a:lnTo>
                <a:lnTo>
                  <a:pt x="51414" y="208279"/>
                </a:lnTo>
                <a:lnTo>
                  <a:pt x="51414" y="205739"/>
                </a:lnTo>
                <a:lnTo>
                  <a:pt x="50923" y="204469"/>
                </a:lnTo>
                <a:lnTo>
                  <a:pt x="50494" y="203199"/>
                </a:lnTo>
                <a:close/>
              </a:path>
              <a:path w="427355" h="424179">
                <a:moveTo>
                  <a:pt x="285725" y="167639"/>
                </a:moveTo>
                <a:lnTo>
                  <a:pt x="277898" y="167639"/>
                </a:lnTo>
                <a:lnTo>
                  <a:pt x="271157" y="172719"/>
                </a:lnTo>
                <a:lnTo>
                  <a:pt x="268660" y="180339"/>
                </a:lnTo>
                <a:lnTo>
                  <a:pt x="289047" y="180339"/>
                </a:lnTo>
                <a:lnTo>
                  <a:pt x="291737" y="182879"/>
                </a:lnTo>
                <a:lnTo>
                  <a:pt x="291737" y="189229"/>
                </a:lnTo>
                <a:lnTo>
                  <a:pt x="289047" y="191769"/>
                </a:lnTo>
                <a:lnTo>
                  <a:pt x="268660" y="191769"/>
                </a:lnTo>
                <a:lnTo>
                  <a:pt x="271157" y="199389"/>
                </a:lnTo>
                <a:lnTo>
                  <a:pt x="277836" y="204469"/>
                </a:lnTo>
                <a:lnTo>
                  <a:pt x="285725" y="204469"/>
                </a:lnTo>
                <a:lnTo>
                  <a:pt x="292803" y="203199"/>
                </a:lnTo>
                <a:lnTo>
                  <a:pt x="298581" y="199389"/>
                </a:lnTo>
                <a:lnTo>
                  <a:pt x="302475" y="193039"/>
                </a:lnTo>
                <a:lnTo>
                  <a:pt x="303903" y="185419"/>
                </a:lnTo>
                <a:lnTo>
                  <a:pt x="302468" y="179069"/>
                </a:lnTo>
                <a:lnTo>
                  <a:pt x="298561" y="172719"/>
                </a:lnTo>
                <a:lnTo>
                  <a:pt x="292780" y="168909"/>
                </a:lnTo>
                <a:lnTo>
                  <a:pt x="285725" y="167639"/>
                </a:lnTo>
                <a:close/>
              </a:path>
              <a:path w="427355" h="424179">
                <a:moveTo>
                  <a:pt x="204089" y="97789"/>
                </a:moveTo>
                <a:lnTo>
                  <a:pt x="102338" y="97789"/>
                </a:lnTo>
                <a:lnTo>
                  <a:pt x="97149" y="102869"/>
                </a:lnTo>
                <a:lnTo>
                  <a:pt x="97149" y="121919"/>
                </a:lnTo>
                <a:lnTo>
                  <a:pt x="75675" y="121919"/>
                </a:lnTo>
                <a:lnTo>
                  <a:pt x="72932" y="124459"/>
                </a:lnTo>
                <a:lnTo>
                  <a:pt x="72932" y="130809"/>
                </a:lnTo>
                <a:lnTo>
                  <a:pt x="75675" y="133349"/>
                </a:lnTo>
                <a:lnTo>
                  <a:pt x="97149" y="133349"/>
                </a:lnTo>
                <a:lnTo>
                  <a:pt x="97149" y="146049"/>
                </a:lnTo>
                <a:lnTo>
                  <a:pt x="21403" y="146049"/>
                </a:lnTo>
                <a:lnTo>
                  <a:pt x="24094" y="148589"/>
                </a:lnTo>
                <a:lnTo>
                  <a:pt x="24094" y="154939"/>
                </a:lnTo>
                <a:lnTo>
                  <a:pt x="21403" y="157479"/>
                </a:lnTo>
                <a:lnTo>
                  <a:pt x="97061" y="157479"/>
                </a:lnTo>
                <a:lnTo>
                  <a:pt x="97061" y="170179"/>
                </a:lnTo>
                <a:lnTo>
                  <a:pt x="63659" y="170179"/>
                </a:lnTo>
                <a:lnTo>
                  <a:pt x="62510" y="171449"/>
                </a:lnTo>
                <a:lnTo>
                  <a:pt x="41931" y="193039"/>
                </a:lnTo>
                <a:lnTo>
                  <a:pt x="58543" y="193039"/>
                </a:lnTo>
                <a:lnTo>
                  <a:pt x="69443" y="181609"/>
                </a:lnTo>
                <a:lnTo>
                  <a:pt x="109341" y="181609"/>
                </a:lnTo>
                <a:lnTo>
                  <a:pt x="109341" y="110489"/>
                </a:lnTo>
                <a:lnTo>
                  <a:pt x="204089" y="110489"/>
                </a:lnTo>
                <a:lnTo>
                  <a:pt x="206824" y="106679"/>
                </a:lnTo>
                <a:lnTo>
                  <a:pt x="206824" y="100329"/>
                </a:lnTo>
                <a:lnTo>
                  <a:pt x="204089" y="97789"/>
                </a:lnTo>
                <a:close/>
              </a:path>
              <a:path w="427355" h="424179">
                <a:moveTo>
                  <a:pt x="282455" y="180339"/>
                </a:moveTo>
                <a:lnTo>
                  <a:pt x="197287" y="180339"/>
                </a:lnTo>
                <a:lnTo>
                  <a:pt x="194544" y="182879"/>
                </a:lnTo>
                <a:lnTo>
                  <a:pt x="194544" y="189229"/>
                </a:lnTo>
                <a:lnTo>
                  <a:pt x="197287" y="191769"/>
                </a:lnTo>
                <a:lnTo>
                  <a:pt x="282517" y="191769"/>
                </a:lnTo>
                <a:lnTo>
                  <a:pt x="279826" y="189229"/>
                </a:lnTo>
                <a:lnTo>
                  <a:pt x="279826" y="182879"/>
                </a:lnTo>
                <a:lnTo>
                  <a:pt x="282455" y="180339"/>
                </a:lnTo>
                <a:close/>
              </a:path>
              <a:path w="427355" h="424179">
                <a:moveTo>
                  <a:pt x="26066" y="133349"/>
                </a:moveTo>
                <a:lnTo>
                  <a:pt x="18178" y="133349"/>
                </a:lnTo>
                <a:lnTo>
                  <a:pt x="11100" y="134619"/>
                </a:lnTo>
                <a:lnTo>
                  <a:pt x="5322" y="138429"/>
                </a:lnTo>
                <a:lnTo>
                  <a:pt x="1427" y="144779"/>
                </a:lnTo>
                <a:lnTo>
                  <a:pt x="0" y="152399"/>
                </a:lnTo>
                <a:lnTo>
                  <a:pt x="1435" y="158749"/>
                </a:lnTo>
                <a:lnTo>
                  <a:pt x="5342" y="165099"/>
                </a:lnTo>
                <a:lnTo>
                  <a:pt x="11122" y="168909"/>
                </a:lnTo>
                <a:lnTo>
                  <a:pt x="18178" y="170179"/>
                </a:lnTo>
                <a:lnTo>
                  <a:pt x="26005" y="170179"/>
                </a:lnTo>
                <a:lnTo>
                  <a:pt x="32745" y="165099"/>
                </a:lnTo>
                <a:lnTo>
                  <a:pt x="35243" y="157479"/>
                </a:lnTo>
                <a:lnTo>
                  <a:pt x="14873" y="157479"/>
                </a:lnTo>
                <a:lnTo>
                  <a:pt x="12191" y="154939"/>
                </a:lnTo>
                <a:lnTo>
                  <a:pt x="12191" y="148589"/>
                </a:lnTo>
                <a:lnTo>
                  <a:pt x="14821" y="146049"/>
                </a:lnTo>
                <a:lnTo>
                  <a:pt x="35243" y="146049"/>
                </a:lnTo>
                <a:lnTo>
                  <a:pt x="32745" y="138429"/>
                </a:lnTo>
                <a:lnTo>
                  <a:pt x="26066" y="133349"/>
                </a:lnTo>
                <a:close/>
              </a:path>
              <a:path w="427355" h="424179">
                <a:moveTo>
                  <a:pt x="269878" y="110489"/>
                </a:moveTo>
                <a:lnTo>
                  <a:pt x="262879" y="111759"/>
                </a:lnTo>
                <a:lnTo>
                  <a:pt x="257101" y="115569"/>
                </a:lnTo>
                <a:lnTo>
                  <a:pt x="253206" y="120649"/>
                </a:lnTo>
                <a:lnTo>
                  <a:pt x="251778" y="128269"/>
                </a:lnTo>
                <a:lnTo>
                  <a:pt x="251778" y="130809"/>
                </a:lnTo>
                <a:lnTo>
                  <a:pt x="252453" y="133349"/>
                </a:lnTo>
                <a:lnTo>
                  <a:pt x="253654" y="135889"/>
                </a:lnTo>
                <a:lnTo>
                  <a:pt x="234520" y="154939"/>
                </a:lnTo>
                <a:lnTo>
                  <a:pt x="197366" y="154939"/>
                </a:lnTo>
                <a:lnTo>
                  <a:pt x="194623" y="158749"/>
                </a:lnTo>
                <a:lnTo>
                  <a:pt x="194623" y="165099"/>
                </a:lnTo>
                <a:lnTo>
                  <a:pt x="197366" y="167639"/>
                </a:lnTo>
                <a:lnTo>
                  <a:pt x="240226" y="167639"/>
                </a:lnTo>
                <a:lnTo>
                  <a:pt x="241375" y="166369"/>
                </a:lnTo>
                <a:lnTo>
                  <a:pt x="262331" y="144779"/>
                </a:lnTo>
                <a:lnTo>
                  <a:pt x="276956" y="144779"/>
                </a:lnTo>
                <a:lnTo>
                  <a:pt x="282734" y="140969"/>
                </a:lnTo>
                <a:lnTo>
                  <a:pt x="286628" y="134619"/>
                </a:lnTo>
                <a:lnTo>
                  <a:pt x="266670" y="134619"/>
                </a:lnTo>
                <a:lnTo>
                  <a:pt x="263979" y="130809"/>
                </a:lnTo>
                <a:lnTo>
                  <a:pt x="263979" y="124459"/>
                </a:lnTo>
                <a:lnTo>
                  <a:pt x="266670" y="121919"/>
                </a:lnTo>
                <a:lnTo>
                  <a:pt x="286860" y="121919"/>
                </a:lnTo>
                <a:lnTo>
                  <a:pt x="286621" y="120649"/>
                </a:lnTo>
                <a:lnTo>
                  <a:pt x="282714" y="115569"/>
                </a:lnTo>
                <a:lnTo>
                  <a:pt x="276934" y="111759"/>
                </a:lnTo>
                <a:lnTo>
                  <a:pt x="269878" y="110489"/>
                </a:lnTo>
                <a:close/>
              </a:path>
              <a:path w="427355" h="424179">
                <a:moveTo>
                  <a:pt x="204045" y="121919"/>
                </a:moveTo>
                <a:lnTo>
                  <a:pt x="126634" y="121919"/>
                </a:lnTo>
                <a:lnTo>
                  <a:pt x="121428" y="126999"/>
                </a:lnTo>
                <a:lnTo>
                  <a:pt x="121428" y="153669"/>
                </a:lnTo>
                <a:lnTo>
                  <a:pt x="124171" y="156209"/>
                </a:lnTo>
                <a:lnTo>
                  <a:pt x="130894" y="156209"/>
                </a:lnTo>
                <a:lnTo>
                  <a:pt x="133637" y="153669"/>
                </a:lnTo>
                <a:lnTo>
                  <a:pt x="133637" y="134619"/>
                </a:lnTo>
                <a:lnTo>
                  <a:pt x="204045" y="134619"/>
                </a:lnTo>
                <a:lnTo>
                  <a:pt x="206788" y="132079"/>
                </a:lnTo>
                <a:lnTo>
                  <a:pt x="206788" y="124459"/>
                </a:lnTo>
                <a:lnTo>
                  <a:pt x="204045" y="121919"/>
                </a:lnTo>
                <a:close/>
              </a:path>
              <a:path w="427355" h="424179">
                <a:moveTo>
                  <a:pt x="276956" y="144779"/>
                </a:moveTo>
                <a:lnTo>
                  <a:pt x="262331" y="144779"/>
                </a:lnTo>
                <a:lnTo>
                  <a:pt x="264636" y="146049"/>
                </a:lnTo>
                <a:lnTo>
                  <a:pt x="269878" y="146049"/>
                </a:lnTo>
                <a:lnTo>
                  <a:pt x="276956" y="144779"/>
                </a:lnTo>
                <a:close/>
              </a:path>
              <a:path w="427355" h="424179">
                <a:moveTo>
                  <a:pt x="286860" y="121919"/>
                </a:moveTo>
                <a:lnTo>
                  <a:pt x="273200" y="121919"/>
                </a:lnTo>
                <a:lnTo>
                  <a:pt x="275891" y="124459"/>
                </a:lnTo>
                <a:lnTo>
                  <a:pt x="275891" y="130809"/>
                </a:lnTo>
                <a:lnTo>
                  <a:pt x="273200" y="134619"/>
                </a:lnTo>
                <a:lnTo>
                  <a:pt x="286628" y="134619"/>
                </a:lnTo>
                <a:lnTo>
                  <a:pt x="288056" y="128269"/>
                </a:lnTo>
                <a:lnTo>
                  <a:pt x="286860" y="121919"/>
                </a:lnTo>
                <a:close/>
              </a:path>
              <a:path w="427355" h="424179">
                <a:moveTo>
                  <a:pt x="98990" y="60959"/>
                </a:moveTo>
                <a:lnTo>
                  <a:pt x="91014" y="60959"/>
                </a:lnTo>
                <a:lnTo>
                  <a:pt x="83936" y="62229"/>
                </a:lnTo>
                <a:lnTo>
                  <a:pt x="78158" y="66039"/>
                </a:lnTo>
                <a:lnTo>
                  <a:pt x="74263" y="72389"/>
                </a:lnTo>
                <a:lnTo>
                  <a:pt x="72835" y="80009"/>
                </a:lnTo>
                <a:lnTo>
                  <a:pt x="74271" y="86359"/>
                </a:lnTo>
                <a:lnTo>
                  <a:pt x="78178" y="92709"/>
                </a:lnTo>
                <a:lnTo>
                  <a:pt x="83958" y="96519"/>
                </a:lnTo>
                <a:lnTo>
                  <a:pt x="91014" y="97789"/>
                </a:lnTo>
                <a:lnTo>
                  <a:pt x="98788" y="97789"/>
                </a:lnTo>
                <a:lnTo>
                  <a:pt x="105432" y="92709"/>
                </a:lnTo>
                <a:lnTo>
                  <a:pt x="108026" y="86359"/>
                </a:lnTo>
                <a:lnTo>
                  <a:pt x="133602" y="86359"/>
                </a:lnTo>
                <a:lnTo>
                  <a:pt x="133602" y="85089"/>
                </a:lnTo>
                <a:lnTo>
                  <a:pt x="87744" y="85089"/>
                </a:lnTo>
                <a:lnTo>
                  <a:pt x="85062" y="82549"/>
                </a:lnTo>
                <a:lnTo>
                  <a:pt x="85062" y="76199"/>
                </a:lnTo>
                <a:lnTo>
                  <a:pt x="87692" y="73659"/>
                </a:lnTo>
                <a:lnTo>
                  <a:pt x="108175" y="73659"/>
                </a:lnTo>
                <a:lnTo>
                  <a:pt x="105712" y="66039"/>
                </a:lnTo>
                <a:lnTo>
                  <a:pt x="98990" y="60959"/>
                </a:lnTo>
                <a:close/>
              </a:path>
              <a:path w="427355" h="424179">
                <a:moveTo>
                  <a:pt x="133602" y="86359"/>
                </a:moveTo>
                <a:lnTo>
                  <a:pt x="121428" y="86359"/>
                </a:lnTo>
                <a:lnTo>
                  <a:pt x="121428" y="97789"/>
                </a:lnTo>
                <a:lnTo>
                  <a:pt x="133602" y="97789"/>
                </a:lnTo>
                <a:lnTo>
                  <a:pt x="133602" y="86359"/>
                </a:lnTo>
                <a:close/>
              </a:path>
              <a:path w="427355" h="424179">
                <a:moveTo>
                  <a:pt x="127642" y="1269"/>
                </a:moveTo>
                <a:lnTo>
                  <a:pt x="120565" y="2539"/>
                </a:lnTo>
                <a:lnTo>
                  <a:pt x="114790" y="6349"/>
                </a:lnTo>
                <a:lnTo>
                  <a:pt x="110899" y="12699"/>
                </a:lnTo>
                <a:lnTo>
                  <a:pt x="109472" y="19049"/>
                </a:lnTo>
                <a:lnTo>
                  <a:pt x="109472" y="26669"/>
                </a:lnTo>
                <a:lnTo>
                  <a:pt x="114425" y="34289"/>
                </a:lnTo>
                <a:lnTo>
                  <a:pt x="121296" y="36829"/>
                </a:lnTo>
                <a:lnTo>
                  <a:pt x="121296" y="59689"/>
                </a:lnTo>
                <a:lnTo>
                  <a:pt x="124040" y="62229"/>
                </a:lnTo>
                <a:lnTo>
                  <a:pt x="145768" y="62229"/>
                </a:lnTo>
                <a:lnTo>
                  <a:pt x="145768" y="97789"/>
                </a:lnTo>
                <a:lnTo>
                  <a:pt x="157986" y="97789"/>
                </a:lnTo>
                <a:lnTo>
                  <a:pt x="157986" y="52069"/>
                </a:lnTo>
                <a:lnTo>
                  <a:pt x="155251" y="49529"/>
                </a:lnTo>
                <a:lnTo>
                  <a:pt x="133523" y="49529"/>
                </a:lnTo>
                <a:lnTo>
                  <a:pt x="133523" y="36829"/>
                </a:lnTo>
                <a:lnTo>
                  <a:pt x="140675" y="34289"/>
                </a:lnTo>
                <a:lnTo>
                  <a:pt x="145820" y="27939"/>
                </a:lnTo>
                <a:lnTo>
                  <a:pt x="145820" y="25399"/>
                </a:lnTo>
                <a:lnTo>
                  <a:pt x="124416" y="25399"/>
                </a:lnTo>
                <a:lnTo>
                  <a:pt x="121726" y="22859"/>
                </a:lnTo>
                <a:lnTo>
                  <a:pt x="121726" y="16509"/>
                </a:lnTo>
                <a:lnTo>
                  <a:pt x="124355" y="13969"/>
                </a:lnTo>
                <a:lnTo>
                  <a:pt x="144679" y="13969"/>
                </a:lnTo>
                <a:lnTo>
                  <a:pt x="144394" y="12699"/>
                </a:lnTo>
                <a:lnTo>
                  <a:pt x="140501" y="6349"/>
                </a:lnTo>
                <a:lnTo>
                  <a:pt x="134724" y="2539"/>
                </a:lnTo>
                <a:lnTo>
                  <a:pt x="127642" y="1269"/>
                </a:lnTo>
                <a:close/>
              </a:path>
              <a:path w="427355" h="424179">
                <a:moveTo>
                  <a:pt x="179617" y="74929"/>
                </a:moveTo>
                <a:lnTo>
                  <a:pt x="172895" y="74929"/>
                </a:lnTo>
                <a:lnTo>
                  <a:pt x="170160" y="77469"/>
                </a:lnTo>
                <a:lnTo>
                  <a:pt x="170160" y="97789"/>
                </a:lnTo>
                <a:lnTo>
                  <a:pt x="182361" y="97789"/>
                </a:lnTo>
                <a:lnTo>
                  <a:pt x="182361" y="77469"/>
                </a:lnTo>
                <a:lnTo>
                  <a:pt x="179617" y="74929"/>
                </a:lnTo>
                <a:close/>
              </a:path>
              <a:path w="427355" h="424179">
                <a:moveTo>
                  <a:pt x="130859" y="73659"/>
                </a:moveTo>
                <a:lnTo>
                  <a:pt x="94274" y="73659"/>
                </a:lnTo>
                <a:lnTo>
                  <a:pt x="96965" y="76199"/>
                </a:lnTo>
                <a:lnTo>
                  <a:pt x="96965" y="82549"/>
                </a:lnTo>
                <a:lnTo>
                  <a:pt x="94274" y="85089"/>
                </a:lnTo>
                <a:lnTo>
                  <a:pt x="133602" y="85089"/>
                </a:lnTo>
                <a:lnTo>
                  <a:pt x="133602" y="76199"/>
                </a:lnTo>
                <a:lnTo>
                  <a:pt x="130859" y="73659"/>
                </a:lnTo>
                <a:close/>
              </a:path>
              <a:path w="427355" h="424179">
                <a:moveTo>
                  <a:pt x="246782" y="0"/>
                </a:moveTo>
                <a:lnTo>
                  <a:pt x="246292" y="0"/>
                </a:lnTo>
                <a:lnTo>
                  <a:pt x="225327" y="1269"/>
                </a:lnTo>
                <a:lnTo>
                  <a:pt x="185195" y="12699"/>
                </a:lnTo>
                <a:lnTo>
                  <a:pt x="162719" y="27939"/>
                </a:lnTo>
                <a:lnTo>
                  <a:pt x="166172" y="33019"/>
                </a:lnTo>
                <a:lnTo>
                  <a:pt x="169915" y="34289"/>
                </a:lnTo>
                <a:lnTo>
                  <a:pt x="172798" y="33019"/>
                </a:lnTo>
                <a:lnTo>
                  <a:pt x="189935" y="24129"/>
                </a:lnTo>
                <a:lnTo>
                  <a:pt x="208069" y="17779"/>
                </a:lnTo>
                <a:lnTo>
                  <a:pt x="226941" y="13969"/>
                </a:lnTo>
                <a:lnTo>
                  <a:pt x="246292" y="12699"/>
                </a:lnTo>
                <a:lnTo>
                  <a:pt x="303378" y="12699"/>
                </a:lnTo>
                <a:lnTo>
                  <a:pt x="296217" y="8889"/>
                </a:lnTo>
                <a:lnTo>
                  <a:pt x="246782" y="0"/>
                </a:lnTo>
                <a:close/>
              </a:path>
              <a:path w="427355" h="424179">
                <a:moveTo>
                  <a:pt x="144679" y="13969"/>
                </a:moveTo>
                <a:lnTo>
                  <a:pt x="130946" y="13969"/>
                </a:lnTo>
                <a:lnTo>
                  <a:pt x="133637" y="16509"/>
                </a:lnTo>
                <a:lnTo>
                  <a:pt x="133637" y="22859"/>
                </a:lnTo>
                <a:lnTo>
                  <a:pt x="130946" y="25399"/>
                </a:lnTo>
                <a:lnTo>
                  <a:pt x="145820" y="25399"/>
                </a:lnTo>
                <a:lnTo>
                  <a:pt x="145820" y="19049"/>
                </a:lnTo>
                <a:lnTo>
                  <a:pt x="144679" y="139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grpSp>
        <p:nvGrpSpPr>
          <p:cNvPr id="554" name="object 116">
            <a:extLst>
              <a:ext uri="{FF2B5EF4-FFF2-40B4-BE49-F238E27FC236}">
                <a16:creationId xmlns:a16="http://schemas.microsoft.com/office/drawing/2014/main" id="{D5C097D2-7143-E666-74CE-8ECC54517BBB}"/>
              </a:ext>
            </a:extLst>
          </p:cNvPr>
          <p:cNvGrpSpPr/>
          <p:nvPr/>
        </p:nvGrpSpPr>
        <p:grpSpPr>
          <a:xfrm>
            <a:off x="5441229" y="4291968"/>
            <a:ext cx="1292225" cy="1827530"/>
            <a:chOff x="3196950" y="6135418"/>
            <a:chExt cx="1292225" cy="1827530"/>
          </a:xfrm>
        </p:grpSpPr>
        <p:sp>
          <p:nvSpPr>
            <p:cNvPr id="555" name="object 117">
              <a:extLst>
                <a:ext uri="{FF2B5EF4-FFF2-40B4-BE49-F238E27FC236}">
                  <a16:creationId xmlns:a16="http://schemas.microsoft.com/office/drawing/2014/main" id="{F59D3DEF-34A4-9EE4-5EED-98DD5151C03C}"/>
                </a:ext>
              </a:extLst>
            </p:cNvPr>
            <p:cNvSpPr/>
            <p:nvPr/>
          </p:nvSpPr>
          <p:spPr>
            <a:xfrm>
              <a:off x="3196950" y="6135418"/>
              <a:ext cx="1292225" cy="1827530"/>
            </a:xfrm>
            <a:custGeom>
              <a:avLst/>
              <a:gdLst/>
              <a:ahLst/>
              <a:cxnLst/>
              <a:rect l="l" t="t" r="r" b="b"/>
              <a:pathLst>
                <a:path w="1292225" h="1827529">
                  <a:moveTo>
                    <a:pt x="1291955" y="0"/>
                  </a:moveTo>
                  <a:lnTo>
                    <a:pt x="0" y="0"/>
                  </a:lnTo>
                  <a:lnTo>
                    <a:pt x="0" y="1827198"/>
                  </a:lnTo>
                  <a:lnTo>
                    <a:pt x="1291955" y="1827198"/>
                  </a:lnTo>
                  <a:lnTo>
                    <a:pt x="1291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verta PE Semibold"/>
              </a:endParaRPr>
            </a:p>
          </p:txBody>
        </p:sp>
        <p:sp>
          <p:nvSpPr>
            <p:cNvPr id="556" name="object 118">
              <a:extLst>
                <a:ext uri="{FF2B5EF4-FFF2-40B4-BE49-F238E27FC236}">
                  <a16:creationId xmlns:a16="http://schemas.microsoft.com/office/drawing/2014/main" id="{3ABA825D-421B-6277-9B8F-C0B0FFD7F577}"/>
                </a:ext>
              </a:extLst>
            </p:cNvPr>
            <p:cNvSpPr/>
            <p:nvPr/>
          </p:nvSpPr>
          <p:spPr>
            <a:xfrm>
              <a:off x="3504149" y="6277995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8778" y="0"/>
                  </a:moveTo>
                  <a:lnTo>
                    <a:pt x="292808" y="3092"/>
                  </a:lnTo>
                  <a:lnTo>
                    <a:pt x="248717" y="12102"/>
                  </a:lnTo>
                  <a:lnTo>
                    <a:pt x="206910" y="26624"/>
                  </a:lnTo>
                  <a:lnTo>
                    <a:pt x="167790" y="46255"/>
                  </a:lnTo>
                  <a:lnTo>
                    <a:pt x="131760" y="70591"/>
                  </a:lnTo>
                  <a:lnTo>
                    <a:pt x="99225" y="99230"/>
                  </a:lnTo>
                  <a:lnTo>
                    <a:pt x="70588" y="131766"/>
                  </a:lnTo>
                  <a:lnTo>
                    <a:pt x="46253" y="167796"/>
                  </a:lnTo>
                  <a:lnTo>
                    <a:pt x="26622" y="206917"/>
                  </a:lnTo>
                  <a:lnTo>
                    <a:pt x="12101" y="248725"/>
                  </a:lnTo>
                  <a:lnTo>
                    <a:pt x="3092" y="292816"/>
                  </a:lnTo>
                  <a:lnTo>
                    <a:pt x="0" y="338787"/>
                  </a:lnTo>
                  <a:lnTo>
                    <a:pt x="3092" y="384758"/>
                  </a:lnTo>
                  <a:lnTo>
                    <a:pt x="12101" y="428849"/>
                  </a:lnTo>
                  <a:lnTo>
                    <a:pt x="26622" y="470657"/>
                  </a:lnTo>
                  <a:lnTo>
                    <a:pt x="46253" y="509778"/>
                  </a:lnTo>
                  <a:lnTo>
                    <a:pt x="70588" y="545808"/>
                  </a:lnTo>
                  <a:lnTo>
                    <a:pt x="99225" y="578344"/>
                  </a:lnTo>
                  <a:lnTo>
                    <a:pt x="131760" y="606983"/>
                  </a:lnTo>
                  <a:lnTo>
                    <a:pt x="167790" y="631319"/>
                  </a:lnTo>
                  <a:lnTo>
                    <a:pt x="206910" y="650950"/>
                  </a:lnTo>
                  <a:lnTo>
                    <a:pt x="248717" y="665472"/>
                  </a:lnTo>
                  <a:lnTo>
                    <a:pt x="292808" y="674482"/>
                  </a:lnTo>
                  <a:lnTo>
                    <a:pt x="338778" y="677575"/>
                  </a:lnTo>
                  <a:lnTo>
                    <a:pt x="384751" y="674482"/>
                  </a:lnTo>
                  <a:lnTo>
                    <a:pt x="428843" y="665472"/>
                  </a:lnTo>
                  <a:lnTo>
                    <a:pt x="470652" y="650950"/>
                  </a:lnTo>
                  <a:lnTo>
                    <a:pt x="509773" y="631319"/>
                  </a:lnTo>
                  <a:lnTo>
                    <a:pt x="545803" y="606983"/>
                  </a:lnTo>
                  <a:lnTo>
                    <a:pt x="578339" y="578344"/>
                  </a:lnTo>
                  <a:lnTo>
                    <a:pt x="606977" y="545808"/>
                  </a:lnTo>
                  <a:lnTo>
                    <a:pt x="631312" y="509778"/>
                  </a:lnTo>
                  <a:lnTo>
                    <a:pt x="650943" y="470657"/>
                  </a:lnTo>
                  <a:lnTo>
                    <a:pt x="665464" y="428849"/>
                  </a:lnTo>
                  <a:lnTo>
                    <a:pt x="674473" y="384758"/>
                  </a:lnTo>
                  <a:lnTo>
                    <a:pt x="677566" y="338787"/>
                  </a:lnTo>
                  <a:lnTo>
                    <a:pt x="674473" y="292816"/>
                  </a:lnTo>
                  <a:lnTo>
                    <a:pt x="665464" y="248725"/>
                  </a:lnTo>
                  <a:lnTo>
                    <a:pt x="650943" y="206917"/>
                  </a:lnTo>
                  <a:lnTo>
                    <a:pt x="631312" y="167796"/>
                  </a:lnTo>
                  <a:lnTo>
                    <a:pt x="606977" y="131766"/>
                  </a:lnTo>
                  <a:lnTo>
                    <a:pt x="578339" y="99230"/>
                  </a:lnTo>
                  <a:lnTo>
                    <a:pt x="545803" y="70591"/>
                  </a:lnTo>
                  <a:lnTo>
                    <a:pt x="509773" y="46255"/>
                  </a:lnTo>
                  <a:lnTo>
                    <a:pt x="470652" y="26624"/>
                  </a:lnTo>
                  <a:lnTo>
                    <a:pt x="428843" y="12102"/>
                  </a:lnTo>
                  <a:lnTo>
                    <a:pt x="384751" y="3092"/>
                  </a:lnTo>
                  <a:lnTo>
                    <a:pt x="338778" y="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Semibold"/>
              </a:endParaRPr>
            </a:p>
          </p:txBody>
        </p:sp>
        <p:sp>
          <p:nvSpPr>
            <p:cNvPr id="557" name="object 119">
              <a:extLst>
                <a:ext uri="{FF2B5EF4-FFF2-40B4-BE49-F238E27FC236}">
                  <a16:creationId xmlns:a16="http://schemas.microsoft.com/office/drawing/2014/main" id="{232E9167-EE98-C1B5-5DB8-5983BC59DF67}"/>
                </a:ext>
              </a:extLst>
            </p:cNvPr>
            <p:cNvSpPr/>
            <p:nvPr/>
          </p:nvSpPr>
          <p:spPr>
            <a:xfrm>
              <a:off x="3504149" y="6277995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677566" y="338787"/>
                  </a:moveTo>
                  <a:lnTo>
                    <a:pt x="674473" y="384758"/>
                  </a:lnTo>
                  <a:lnTo>
                    <a:pt x="665464" y="428849"/>
                  </a:lnTo>
                  <a:lnTo>
                    <a:pt x="650943" y="470657"/>
                  </a:lnTo>
                  <a:lnTo>
                    <a:pt x="631312" y="509778"/>
                  </a:lnTo>
                  <a:lnTo>
                    <a:pt x="606977" y="545808"/>
                  </a:lnTo>
                  <a:lnTo>
                    <a:pt x="578339" y="578344"/>
                  </a:lnTo>
                  <a:lnTo>
                    <a:pt x="545803" y="606983"/>
                  </a:lnTo>
                  <a:lnTo>
                    <a:pt x="509773" y="631319"/>
                  </a:lnTo>
                  <a:lnTo>
                    <a:pt x="470652" y="650950"/>
                  </a:lnTo>
                  <a:lnTo>
                    <a:pt x="428843" y="665472"/>
                  </a:lnTo>
                  <a:lnTo>
                    <a:pt x="384751" y="674482"/>
                  </a:lnTo>
                  <a:lnTo>
                    <a:pt x="338778" y="677575"/>
                  </a:lnTo>
                  <a:lnTo>
                    <a:pt x="292808" y="674482"/>
                  </a:lnTo>
                  <a:lnTo>
                    <a:pt x="248717" y="665472"/>
                  </a:lnTo>
                  <a:lnTo>
                    <a:pt x="206910" y="650950"/>
                  </a:lnTo>
                  <a:lnTo>
                    <a:pt x="167790" y="631319"/>
                  </a:lnTo>
                  <a:lnTo>
                    <a:pt x="131760" y="606983"/>
                  </a:lnTo>
                  <a:lnTo>
                    <a:pt x="99225" y="578344"/>
                  </a:lnTo>
                  <a:lnTo>
                    <a:pt x="70588" y="545808"/>
                  </a:lnTo>
                  <a:lnTo>
                    <a:pt x="46253" y="509778"/>
                  </a:lnTo>
                  <a:lnTo>
                    <a:pt x="26622" y="470657"/>
                  </a:lnTo>
                  <a:lnTo>
                    <a:pt x="12101" y="428849"/>
                  </a:lnTo>
                  <a:lnTo>
                    <a:pt x="3092" y="384758"/>
                  </a:lnTo>
                  <a:lnTo>
                    <a:pt x="0" y="338787"/>
                  </a:lnTo>
                  <a:lnTo>
                    <a:pt x="3092" y="292816"/>
                  </a:lnTo>
                  <a:lnTo>
                    <a:pt x="12101" y="248725"/>
                  </a:lnTo>
                  <a:lnTo>
                    <a:pt x="26622" y="206917"/>
                  </a:lnTo>
                  <a:lnTo>
                    <a:pt x="46253" y="167796"/>
                  </a:lnTo>
                  <a:lnTo>
                    <a:pt x="70588" y="131766"/>
                  </a:lnTo>
                  <a:lnTo>
                    <a:pt x="99225" y="99230"/>
                  </a:lnTo>
                  <a:lnTo>
                    <a:pt x="131760" y="70591"/>
                  </a:lnTo>
                  <a:lnTo>
                    <a:pt x="167790" y="46255"/>
                  </a:lnTo>
                  <a:lnTo>
                    <a:pt x="206910" y="26624"/>
                  </a:lnTo>
                  <a:lnTo>
                    <a:pt x="248717" y="12102"/>
                  </a:lnTo>
                  <a:lnTo>
                    <a:pt x="292808" y="3092"/>
                  </a:lnTo>
                  <a:lnTo>
                    <a:pt x="338778" y="0"/>
                  </a:lnTo>
                  <a:lnTo>
                    <a:pt x="384751" y="3092"/>
                  </a:lnTo>
                  <a:lnTo>
                    <a:pt x="428843" y="12102"/>
                  </a:lnTo>
                  <a:lnTo>
                    <a:pt x="470652" y="26624"/>
                  </a:lnTo>
                  <a:lnTo>
                    <a:pt x="509773" y="46255"/>
                  </a:lnTo>
                  <a:lnTo>
                    <a:pt x="545803" y="70591"/>
                  </a:lnTo>
                  <a:lnTo>
                    <a:pt x="578339" y="99230"/>
                  </a:lnTo>
                  <a:lnTo>
                    <a:pt x="606977" y="131766"/>
                  </a:lnTo>
                  <a:lnTo>
                    <a:pt x="631312" y="167796"/>
                  </a:lnTo>
                  <a:lnTo>
                    <a:pt x="650943" y="206917"/>
                  </a:lnTo>
                  <a:lnTo>
                    <a:pt x="665464" y="248725"/>
                  </a:lnTo>
                  <a:lnTo>
                    <a:pt x="674473" y="292816"/>
                  </a:lnTo>
                  <a:lnTo>
                    <a:pt x="677566" y="338787"/>
                  </a:lnTo>
                  <a:close/>
                </a:path>
              </a:pathLst>
            </a:custGeom>
            <a:ln w="350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verta PE Semibold"/>
              </a:endParaRPr>
            </a:p>
          </p:txBody>
        </p:sp>
      </p:grpSp>
      <p:sp>
        <p:nvSpPr>
          <p:cNvPr id="558" name="object 120">
            <a:extLst>
              <a:ext uri="{FF2B5EF4-FFF2-40B4-BE49-F238E27FC236}">
                <a16:creationId xmlns:a16="http://schemas.microsoft.com/office/drawing/2014/main" id="{CE32A443-B78D-2F52-FACB-4B68FE0450CE}"/>
              </a:ext>
            </a:extLst>
          </p:cNvPr>
          <p:cNvSpPr txBox="1"/>
          <p:nvPr/>
        </p:nvSpPr>
        <p:spPr>
          <a:xfrm>
            <a:off x="5489520" y="4274016"/>
            <a:ext cx="1292225" cy="1481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50" dirty="0">
              <a:latin typeface="Averta PE Regular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 dirty="0">
              <a:latin typeface="Averta PE Regular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1650" dirty="0">
              <a:latin typeface="Averta PE Regular"/>
              <a:cs typeface="Times New Roman"/>
            </a:endParaRPr>
          </a:p>
          <a:p>
            <a:pPr marL="264160">
              <a:lnSpc>
                <a:spcPts val="1945"/>
              </a:lnSpc>
            </a:pPr>
            <a:r>
              <a:rPr sz="1650" b="1" spc="60" dirty="0">
                <a:solidFill>
                  <a:srgbClr val="543F99"/>
                </a:solidFill>
                <a:latin typeface="Averta PE Regular"/>
                <a:cs typeface="Arial"/>
              </a:rPr>
              <a:t>€500</a:t>
            </a:r>
            <a:r>
              <a:rPr sz="1650" b="1" spc="-65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650" b="1" spc="-50" dirty="0">
                <a:solidFill>
                  <a:srgbClr val="543F99"/>
                </a:solidFill>
                <a:latin typeface="Averta PE Regular"/>
                <a:cs typeface="Arial"/>
              </a:rPr>
              <a:t>m</a:t>
            </a:r>
            <a:endParaRPr sz="1650" dirty="0">
              <a:latin typeface="Averta PE Regular"/>
              <a:cs typeface="Arial"/>
            </a:endParaRPr>
          </a:p>
          <a:p>
            <a:pPr marL="321945" marR="332105" indent="-18415">
              <a:lnSpc>
                <a:spcPts val="1100"/>
              </a:lnSpc>
              <a:spcBef>
                <a:spcPts val="185"/>
              </a:spcBef>
            </a:pPr>
            <a:r>
              <a:rPr sz="1100" b="1" spc="-10" dirty="0">
                <a:solidFill>
                  <a:srgbClr val="543F99"/>
                </a:solidFill>
                <a:latin typeface="Averta PE Regular"/>
                <a:cs typeface="Arial"/>
              </a:rPr>
              <a:t>advanced materials</a:t>
            </a:r>
            <a:endParaRPr sz="1100" dirty="0">
              <a:latin typeface="Averta PE Regular"/>
              <a:cs typeface="Arial"/>
            </a:endParaRPr>
          </a:p>
        </p:txBody>
      </p:sp>
      <p:pic>
        <p:nvPicPr>
          <p:cNvPr id="559" name="object 121">
            <a:extLst>
              <a:ext uri="{FF2B5EF4-FFF2-40B4-BE49-F238E27FC236}">
                <a16:creationId xmlns:a16="http://schemas.microsoft.com/office/drawing/2014/main" id="{AECA4560-39B4-2A94-79A1-673E95689E2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85969" y="4555816"/>
            <a:ext cx="385687" cy="466832"/>
          </a:xfrm>
          <a:prstGeom prst="rect">
            <a:avLst/>
          </a:prstGeom>
        </p:spPr>
      </p:pic>
      <p:grpSp>
        <p:nvGrpSpPr>
          <p:cNvPr id="560" name="object 122">
            <a:extLst>
              <a:ext uri="{FF2B5EF4-FFF2-40B4-BE49-F238E27FC236}">
                <a16:creationId xmlns:a16="http://schemas.microsoft.com/office/drawing/2014/main" id="{E3CA8CE1-BB85-1BC0-73E6-0E9B2EE451AC}"/>
              </a:ext>
            </a:extLst>
          </p:cNvPr>
          <p:cNvGrpSpPr/>
          <p:nvPr/>
        </p:nvGrpSpPr>
        <p:grpSpPr>
          <a:xfrm>
            <a:off x="7221603" y="4129560"/>
            <a:ext cx="1323829" cy="1827530"/>
            <a:chOff x="4625271" y="6135418"/>
            <a:chExt cx="1323829" cy="1827530"/>
          </a:xfrm>
        </p:grpSpPr>
        <p:sp>
          <p:nvSpPr>
            <p:cNvPr id="561" name="object 123">
              <a:extLst>
                <a:ext uri="{FF2B5EF4-FFF2-40B4-BE49-F238E27FC236}">
                  <a16:creationId xmlns:a16="http://schemas.microsoft.com/office/drawing/2014/main" id="{FEFF7160-8E17-D701-025D-D1F234D50FEA}"/>
                </a:ext>
              </a:extLst>
            </p:cNvPr>
            <p:cNvSpPr/>
            <p:nvPr/>
          </p:nvSpPr>
          <p:spPr>
            <a:xfrm>
              <a:off x="4656875" y="6135418"/>
              <a:ext cx="1292225" cy="1827530"/>
            </a:xfrm>
            <a:custGeom>
              <a:avLst/>
              <a:gdLst/>
              <a:ahLst/>
              <a:cxnLst/>
              <a:rect l="l" t="t" r="r" b="b"/>
              <a:pathLst>
                <a:path w="1292225" h="1827529">
                  <a:moveTo>
                    <a:pt x="1291955" y="0"/>
                  </a:moveTo>
                  <a:lnTo>
                    <a:pt x="0" y="0"/>
                  </a:lnTo>
                  <a:lnTo>
                    <a:pt x="0" y="1827198"/>
                  </a:lnTo>
                  <a:lnTo>
                    <a:pt x="1291955" y="1827198"/>
                  </a:lnTo>
                  <a:lnTo>
                    <a:pt x="1291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verta PE Semibold"/>
              </a:endParaRPr>
            </a:p>
          </p:txBody>
        </p:sp>
        <p:sp>
          <p:nvSpPr>
            <p:cNvPr id="562" name="object 124">
              <a:extLst>
                <a:ext uri="{FF2B5EF4-FFF2-40B4-BE49-F238E27FC236}">
                  <a16:creationId xmlns:a16="http://schemas.microsoft.com/office/drawing/2014/main" id="{B976E613-6F93-89BE-5364-4A1FEC8A3623}"/>
                </a:ext>
              </a:extLst>
            </p:cNvPr>
            <p:cNvSpPr/>
            <p:nvPr/>
          </p:nvSpPr>
          <p:spPr>
            <a:xfrm>
              <a:off x="4625271" y="6443359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8778" y="0"/>
                  </a:moveTo>
                  <a:lnTo>
                    <a:pt x="292808" y="3092"/>
                  </a:lnTo>
                  <a:lnTo>
                    <a:pt x="248717" y="12102"/>
                  </a:lnTo>
                  <a:lnTo>
                    <a:pt x="206910" y="26624"/>
                  </a:lnTo>
                  <a:lnTo>
                    <a:pt x="167790" y="46255"/>
                  </a:lnTo>
                  <a:lnTo>
                    <a:pt x="131760" y="70591"/>
                  </a:lnTo>
                  <a:lnTo>
                    <a:pt x="99225" y="99230"/>
                  </a:lnTo>
                  <a:lnTo>
                    <a:pt x="70588" y="131766"/>
                  </a:lnTo>
                  <a:lnTo>
                    <a:pt x="46253" y="167796"/>
                  </a:lnTo>
                  <a:lnTo>
                    <a:pt x="26622" y="206917"/>
                  </a:lnTo>
                  <a:lnTo>
                    <a:pt x="12101" y="248725"/>
                  </a:lnTo>
                  <a:lnTo>
                    <a:pt x="3092" y="292816"/>
                  </a:lnTo>
                  <a:lnTo>
                    <a:pt x="0" y="338787"/>
                  </a:lnTo>
                  <a:lnTo>
                    <a:pt x="3092" y="384758"/>
                  </a:lnTo>
                  <a:lnTo>
                    <a:pt x="12101" y="428849"/>
                  </a:lnTo>
                  <a:lnTo>
                    <a:pt x="26622" y="470657"/>
                  </a:lnTo>
                  <a:lnTo>
                    <a:pt x="46253" y="509778"/>
                  </a:lnTo>
                  <a:lnTo>
                    <a:pt x="70588" y="545808"/>
                  </a:lnTo>
                  <a:lnTo>
                    <a:pt x="99225" y="578344"/>
                  </a:lnTo>
                  <a:lnTo>
                    <a:pt x="131760" y="606983"/>
                  </a:lnTo>
                  <a:lnTo>
                    <a:pt x="167790" y="631319"/>
                  </a:lnTo>
                  <a:lnTo>
                    <a:pt x="206910" y="650950"/>
                  </a:lnTo>
                  <a:lnTo>
                    <a:pt x="248717" y="665472"/>
                  </a:lnTo>
                  <a:lnTo>
                    <a:pt x="292808" y="674482"/>
                  </a:lnTo>
                  <a:lnTo>
                    <a:pt x="338778" y="677575"/>
                  </a:lnTo>
                  <a:lnTo>
                    <a:pt x="384751" y="674482"/>
                  </a:lnTo>
                  <a:lnTo>
                    <a:pt x="428843" y="665472"/>
                  </a:lnTo>
                  <a:lnTo>
                    <a:pt x="470652" y="650950"/>
                  </a:lnTo>
                  <a:lnTo>
                    <a:pt x="509773" y="631319"/>
                  </a:lnTo>
                  <a:lnTo>
                    <a:pt x="545803" y="606983"/>
                  </a:lnTo>
                  <a:lnTo>
                    <a:pt x="578339" y="578344"/>
                  </a:lnTo>
                  <a:lnTo>
                    <a:pt x="606977" y="545808"/>
                  </a:lnTo>
                  <a:lnTo>
                    <a:pt x="631312" y="509778"/>
                  </a:lnTo>
                  <a:lnTo>
                    <a:pt x="650943" y="470657"/>
                  </a:lnTo>
                  <a:lnTo>
                    <a:pt x="665464" y="428849"/>
                  </a:lnTo>
                  <a:lnTo>
                    <a:pt x="674473" y="384758"/>
                  </a:lnTo>
                  <a:lnTo>
                    <a:pt x="677566" y="338787"/>
                  </a:lnTo>
                  <a:lnTo>
                    <a:pt x="674473" y="292816"/>
                  </a:lnTo>
                  <a:lnTo>
                    <a:pt x="665464" y="248725"/>
                  </a:lnTo>
                  <a:lnTo>
                    <a:pt x="650943" y="206917"/>
                  </a:lnTo>
                  <a:lnTo>
                    <a:pt x="631312" y="167796"/>
                  </a:lnTo>
                  <a:lnTo>
                    <a:pt x="606977" y="131766"/>
                  </a:lnTo>
                  <a:lnTo>
                    <a:pt x="578339" y="99230"/>
                  </a:lnTo>
                  <a:lnTo>
                    <a:pt x="545803" y="70591"/>
                  </a:lnTo>
                  <a:lnTo>
                    <a:pt x="509773" y="46255"/>
                  </a:lnTo>
                  <a:lnTo>
                    <a:pt x="470652" y="26624"/>
                  </a:lnTo>
                  <a:lnTo>
                    <a:pt x="428843" y="12102"/>
                  </a:lnTo>
                  <a:lnTo>
                    <a:pt x="384751" y="3092"/>
                  </a:lnTo>
                  <a:lnTo>
                    <a:pt x="338778" y="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 dirty="0">
                <a:latin typeface="Averta PE Semibold"/>
              </a:endParaRPr>
            </a:p>
          </p:txBody>
        </p:sp>
      </p:grpSp>
      <p:sp>
        <p:nvSpPr>
          <p:cNvPr id="564" name="object 126">
            <a:extLst>
              <a:ext uri="{FF2B5EF4-FFF2-40B4-BE49-F238E27FC236}">
                <a16:creationId xmlns:a16="http://schemas.microsoft.com/office/drawing/2014/main" id="{8CB03D55-A3C2-9AD1-B311-EC43AF4CAE2C}"/>
              </a:ext>
            </a:extLst>
          </p:cNvPr>
          <p:cNvSpPr txBox="1"/>
          <p:nvPr/>
        </p:nvSpPr>
        <p:spPr>
          <a:xfrm>
            <a:off x="6918672" y="4282632"/>
            <a:ext cx="1292225" cy="182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50" dirty="0">
              <a:latin typeface="Averta PE Semibold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 dirty="0">
              <a:latin typeface="Averta PE Semibold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1650" dirty="0">
              <a:latin typeface="Averta PE Semibold"/>
              <a:cs typeface="Times New Roman"/>
            </a:endParaRPr>
          </a:p>
          <a:p>
            <a:pPr marR="17780" algn="ctr">
              <a:lnSpc>
                <a:spcPts val="1945"/>
              </a:lnSpc>
            </a:pPr>
            <a:r>
              <a:rPr sz="1650" b="1" dirty="0">
                <a:solidFill>
                  <a:srgbClr val="543F99"/>
                </a:solidFill>
                <a:latin typeface="Averta PE Semibold"/>
                <a:cs typeface="Arial"/>
              </a:rPr>
              <a:t>€700</a:t>
            </a:r>
            <a:r>
              <a:rPr sz="1650" b="1" spc="50" dirty="0">
                <a:solidFill>
                  <a:srgbClr val="543F99"/>
                </a:solidFill>
                <a:latin typeface="Averta PE Semibold"/>
                <a:cs typeface="Arial"/>
              </a:rPr>
              <a:t> </a:t>
            </a:r>
            <a:r>
              <a:rPr sz="1650" b="1" spc="-50" dirty="0">
                <a:solidFill>
                  <a:srgbClr val="543F99"/>
                </a:solidFill>
                <a:latin typeface="Averta PE Semibold"/>
                <a:cs typeface="Arial"/>
              </a:rPr>
              <a:t>m</a:t>
            </a:r>
            <a:endParaRPr sz="1650" dirty="0">
              <a:latin typeface="Averta PE Semibold"/>
              <a:cs typeface="Arial"/>
            </a:endParaRPr>
          </a:p>
          <a:p>
            <a:pPr marL="241935" marR="259715" indent="-635" algn="ctr">
              <a:lnSpc>
                <a:spcPts val="1100"/>
              </a:lnSpc>
              <a:spcBef>
                <a:spcPts val="185"/>
              </a:spcBef>
            </a:pPr>
            <a:r>
              <a:rPr sz="1100" b="1" spc="-10" dirty="0">
                <a:solidFill>
                  <a:srgbClr val="543F99"/>
                </a:solidFill>
                <a:latin typeface="Averta PE Semibold"/>
                <a:cs typeface="Arial"/>
              </a:rPr>
              <a:t>energy </a:t>
            </a:r>
            <a:r>
              <a:rPr sz="1100" spc="-10" dirty="0">
                <a:solidFill>
                  <a:srgbClr val="543F99"/>
                </a:solidFill>
                <a:latin typeface="Averta PE Semibold"/>
                <a:cs typeface="Verdana"/>
              </a:rPr>
              <a:t>generation </a:t>
            </a:r>
            <a:r>
              <a:rPr sz="1100" spc="-35" dirty="0">
                <a:solidFill>
                  <a:srgbClr val="543F99"/>
                </a:solidFill>
                <a:latin typeface="Averta PE Semibold"/>
                <a:cs typeface="Verdana"/>
              </a:rPr>
              <a:t>and</a:t>
            </a:r>
            <a:r>
              <a:rPr sz="1100" spc="-70" dirty="0">
                <a:solidFill>
                  <a:srgbClr val="543F99"/>
                </a:solidFill>
                <a:latin typeface="Averta PE Semibold"/>
                <a:cs typeface="Verdana"/>
              </a:rPr>
              <a:t> </a:t>
            </a:r>
            <a:r>
              <a:rPr sz="1100" b="1" spc="-25" dirty="0">
                <a:solidFill>
                  <a:srgbClr val="543F99"/>
                </a:solidFill>
                <a:latin typeface="Averta PE Semibold"/>
                <a:cs typeface="Arial"/>
              </a:rPr>
              <a:t>storage </a:t>
            </a:r>
            <a:r>
              <a:rPr sz="1100" b="1" spc="-10" dirty="0">
                <a:solidFill>
                  <a:srgbClr val="543F99"/>
                </a:solidFill>
                <a:latin typeface="Averta PE Semibold"/>
                <a:cs typeface="Arial"/>
              </a:rPr>
              <a:t>solutions</a:t>
            </a:r>
            <a:endParaRPr sz="1100" dirty="0">
              <a:latin typeface="Averta PE Semibold"/>
              <a:cs typeface="Arial"/>
            </a:endParaRPr>
          </a:p>
        </p:txBody>
      </p:sp>
      <p:sp>
        <p:nvSpPr>
          <p:cNvPr id="565" name="object 127">
            <a:extLst>
              <a:ext uri="{FF2B5EF4-FFF2-40B4-BE49-F238E27FC236}">
                <a16:creationId xmlns:a16="http://schemas.microsoft.com/office/drawing/2014/main" id="{B0617DEB-EE6C-2A84-332F-1F018938F490}"/>
              </a:ext>
            </a:extLst>
          </p:cNvPr>
          <p:cNvSpPr/>
          <p:nvPr/>
        </p:nvSpPr>
        <p:spPr>
          <a:xfrm>
            <a:off x="7338283" y="4587335"/>
            <a:ext cx="389255" cy="374015"/>
          </a:xfrm>
          <a:custGeom>
            <a:avLst/>
            <a:gdLst/>
            <a:ahLst/>
            <a:cxnLst/>
            <a:rect l="l" t="t" r="r" b="b"/>
            <a:pathLst>
              <a:path w="389254" h="374015">
                <a:moveTo>
                  <a:pt x="10109" y="78182"/>
                </a:moveTo>
                <a:lnTo>
                  <a:pt x="9877" y="78182"/>
                </a:lnTo>
                <a:lnTo>
                  <a:pt x="7310" y="79689"/>
                </a:lnTo>
                <a:lnTo>
                  <a:pt x="438" y="104538"/>
                </a:lnTo>
                <a:lnTo>
                  <a:pt x="328" y="106096"/>
                </a:lnTo>
                <a:lnTo>
                  <a:pt x="223" y="107596"/>
                </a:lnTo>
                <a:lnTo>
                  <a:pt x="132" y="108885"/>
                </a:lnTo>
                <a:lnTo>
                  <a:pt x="18" y="110509"/>
                </a:lnTo>
                <a:lnTo>
                  <a:pt x="9995" y="156817"/>
                </a:lnTo>
                <a:lnTo>
                  <a:pt x="43393" y="199998"/>
                </a:lnTo>
                <a:lnTo>
                  <a:pt x="81008" y="217254"/>
                </a:lnTo>
                <a:lnTo>
                  <a:pt x="96715" y="244460"/>
                </a:lnTo>
                <a:lnTo>
                  <a:pt x="96680" y="345562"/>
                </a:lnTo>
                <a:lnTo>
                  <a:pt x="124683" y="373575"/>
                </a:lnTo>
                <a:lnTo>
                  <a:pt x="261783" y="373575"/>
                </a:lnTo>
                <a:lnTo>
                  <a:pt x="272678" y="371357"/>
                </a:lnTo>
                <a:lnTo>
                  <a:pt x="281576" y="365353"/>
                </a:lnTo>
                <a:lnTo>
                  <a:pt x="284880" y="360463"/>
                </a:lnTo>
                <a:lnTo>
                  <a:pt x="116453" y="360463"/>
                </a:lnTo>
                <a:lnTo>
                  <a:pt x="109783" y="353801"/>
                </a:lnTo>
                <a:lnTo>
                  <a:pt x="109713" y="244460"/>
                </a:lnTo>
                <a:lnTo>
                  <a:pt x="118219" y="229726"/>
                </a:lnTo>
                <a:lnTo>
                  <a:pt x="103218" y="229726"/>
                </a:lnTo>
                <a:lnTo>
                  <a:pt x="92280" y="210768"/>
                </a:lnTo>
                <a:lnTo>
                  <a:pt x="95009" y="202112"/>
                </a:lnTo>
                <a:lnTo>
                  <a:pt x="95111" y="201530"/>
                </a:lnTo>
                <a:lnTo>
                  <a:pt x="71919" y="201530"/>
                </a:lnTo>
                <a:lnTo>
                  <a:pt x="58474" y="194797"/>
                </a:lnTo>
                <a:lnTo>
                  <a:pt x="26657" y="160650"/>
                </a:lnTo>
                <a:lnTo>
                  <a:pt x="13341" y="113787"/>
                </a:lnTo>
                <a:lnTo>
                  <a:pt x="13232" y="112106"/>
                </a:lnTo>
                <a:lnTo>
                  <a:pt x="13129" y="110509"/>
                </a:lnTo>
                <a:lnTo>
                  <a:pt x="13024" y="108885"/>
                </a:lnTo>
                <a:lnTo>
                  <a:pt x="16002" y="93179"/>
                </a:lnTo>
                <a:lnTo>
                  <a:pt x="16124" y="92539"/>
                </a:lnTo>
                <a:lnTo>
                  <a:pt x="16218" y="92039"/>
                </a:lnTo>
                <a:lnTo>
                  <a:pt x="47325" y="92039"/>
                </a:lnTo>
                <a:lnTo>
                  <a:pt x="33306" y="83734"/>
                </a:lnTo>
                <a:lnTo>
                  <a:pt x="13449" y="78611"/>
                </a:lnTo>
                <a:lnTo>
                  <a:pt x="15056" y="78611"/>
                </a:lnTo>
                <a:lnTo>
                  <a:pt x="10109" y="78182"/>
                </a:lnTo>
                <a:close/>
              </a:path>
              <a:path w="389254" h="374015">
                <a:moveTo>
                  <a:pt x="289778" y="336219"/>
                </a:moveTo>
                <a:lnTo>
                  <a:pt x="276753" y="336219"/>
                </a:lnTo>
                <a:lnTo>
                  <a:pt x="276701" y="353801"/>
                </a:lnTo>
                <a:lnTo>
                  <a:pt x="270022" y="360463"/>
                </a:lnTo>
                <a:lnTo>
                  <a:pt x="284880" y="360463"/>
                </a:lnTo>
                <a:lnTo>
                  <a:pt x="287585" y="356457"/>
                </a:lnTo>
                <a:lnTo>
                  <a:pt x="289778" y="345562"/>
                </a:lnTo>
                <a:lnTo>
                  <a:pt x="289778" y="336219"/>
                </a:lnTo>
                <a:close/>
              </a:path>
              <a:path w="389254" h="374015">
                <a:moveTo>
                  <a:pt x="190807" y="185928"/>
                </a:moveTo>
                <a:lnTo>
                  <a:pt x="177711" y="185928"/>
                </a:lnTo>
                <a:lnTo>
                  <a:pt x="177728" y="312045"/>
                </a:lnTo>
                <a:lnTo>
                  <a:pt x="179634" y="321446"/>
                </a:lnTo>
                <a:lnTo>
                  <a:pt x="184810" y="329122"/>
                </a:lnTo>
                <a:lnTo>
                  <a:pt x="192484" y="334303"/>
                </a:lnTo>
                <a:lnTo>
                  <a:pt x="201884" y="336219"/>
                </a:lnTo>
                <a:lnTo>
                  <a:pt x="364656" y="336219"/>
                </a:lnTo>
                <a:lnTo>
                  <a:pt x="374046" y="334303"/>
                </a:lnTo>
                <a:lnTo>
                  <a:pt x="381723" y="329122"/>
                </a:lnTo>
                <a:lnTo>
                  <a:pt x="385779" y="323115"/>
                </a:lnTo>
                <a:lnTo>
                  <a:pt x="195775" y="323115"/>
                </a:lnTo>
                <a:lnTo>
                  <a:pt x="190823" y="318163"/>
                </a:lnTo>
                <a:lnTo>
                  <a:pt x="190807" y="185928"/>
                </a:lnTo>
                <a:close/>
              </a:path>
              <a:path w="389254" h="374015">
                <a:moveTo>
                  <a:pt x="385787" y="44534"/>
                </a:moveTo>
                <a:lnTo>
                  <a:pt x="370765" y="44534"/>
                </a:lnTo>
                <a:lnTo>
                  <a:pt x="375717" y="49486"/>
                </a:lnTo>
                <a:lnTo>
                  <a:pt x="375717" y="318163"/>
                </a:lnTo>
                <a:lnTo>
                  <a:pt x="370765" y="323115"/>
                </a:lnTo>
                <a:lnTo>
                  <a:pt x="385779" y="323115"/>
                </a:lnTo>
                <a:lnTo>
                  <a:pt x="386906" y="321446"/>
                </a:lnTo>
                <a:lnTo>
                  <a:pt x="388821" y="312045"/>
                </a:lnTo>
                <a:lnTo>
                  <a:pt x="388821" y="55595"/>
                </a:lnTo>
                <a:lnTo>
                  <a:pt x="386908" y="46195"/>
                </a:lnTo>
                <a:lnTo>
                  <a:pt x="385787" y="44534"/>
                </a:lnTo>
                <a:close/>
              </a:path>
              <a:path w="389254" h="374015">
                <a:moveTo>
                  <a:pt x="268006" y="68830"/>
                </a:moveTo>
                <a:lnTo>
                  <a:pt x="265477" y="68830"/>
                </a:lnTo>
                <a:lnTo>
                  <a:pt x="264919" y="69180"/>
                </a:lnTo>
                <a:lnTo>
                  <a:pt x="263148" y="70372"/>
                </a:lnTo>
                <a:lnTo>
                  <a:pt x="209299" y="181388"/>
                </a:lnTo>
                <a:lnTo>
                  <a:pt x="208521" y="183022"/>
                </a:lnTo>
                <a:lnTo>
                  <a:pt x="208577" y="185928"/>
                </a:lnTo>
                <a:lnTo>
                  <a:pt x="210850" y="189574"/>
                </a:lnTo>
                <a:lnTo>
                  <a:pt x="212959" y="190749"/>
                </a:lnTo>
                <a:lnTo>
                  <a:pt x="267752" y="190749"/>
                </a:lnTo>
                <a:lnTo>
                  <a:pt x="229528" y="284910"/>
                </a:lnTo>
                <a:lnTo>
                  <a:pt x="230773" y="288424"/>
                </a:lnTo>
                <a:lnTo>
                  <a:pt x="236593" y="291606"/>
                </a:lnTo>
                <a:lnTo>
                  <a:pt x="240230" y="290773"/>
                </a:lnTo>
                <a:lnTo>
                  <a:pt x="242150" y="288065"/>
                </a:lnTo>
                <a:lnTo>
                  <a:pt x="276057" y="246423"/>
                </a:lnTo>
                <a:lnTo>
                  <a:pt x="259259" y="246423"/>
                </a:lnTo>
                <a:lnTo>
                  <a:pt x="283388" y="186997"/>
                </a:lnTo>
                <a:lnTo>
                  <a:pt x="284335" y="184964"/>
                </a:lnTo>
                <a:lnTo>
                  <a:pt x="284220" y="183022"/>
                </a:lnTo>
                <a:lnTo>
                  <a:pt x="284195" y="182598"/>
                </a:lnTo>
                <a:lnTo>
                  <a:pt x="281784" y="178820"/>
                </a:lnTo>
                <a:lnTo>
                  <a:pt x="279698" y="177698"/>
                </a:lnTo>
                <a:lnTo>
                  <a:pt x="225584" y="177698"/>
                </a:lnTo>
                <a:lnTo>
                  <a:pt x="271902" y="82170"/>
                </a:lnTo>
                <a:lnTo>
                  <a:pt x="271983" y="82003"/>
                </a:lnTo>
                <a:lnTo>
                  <a:pt x="272047" y="81872"/>
                </a:lnTo>
                <a:lnTo>
                  <a:pt x="338257" y="81872"/>
                </a:lnTo>
                <a:lnTo>
                  <a:pt x="341280" y="77200"/>
                </a:lnTo>
                <a:lnTo>
                  <a:pt x="341368" y="74606"/>
                </a:lnTo>
                <a:lnTo>
                  <a:pt x="338984" y="70372"/>
                </a:lnTo>
                <a:lnTo>
                  <a:pt x="336861" y="69180"/>
                </a:lnTo>
                <a:lnTo>
                  <a:pt x="334294" y="69180"/>
                </a:lnTo>
                <a:lnTo>
                  <a:pt x="268006" y="68830"/>
                </a:lnTo>
                <a:close/>
              </a:path>
              <a:path w="389254" h="374015">
                <a:moveTo>
                  <a:pt x="338257" y="81872"/>
                </a:moveTo>
                <a:lnTo>
                  <a:pt x="272047" y="81872"/>
                </a:lnTo>
                <a:lnTo>
                  <a:pt x="329293" y="82170"/>
                </a:lnTo>
                <a:lnTo>
                  <a:pt x="322536" y="82170"/>
                </a:lnTo>
                <a:lnTo>
                  <a:pt x="285352" y="139641"/>
                </a:lnTo>
                <a:lnTo>
                  <a:pt x="283841" y="141639"/>
                </a:lnTo>
                <a:lnTo>
                  <a:pt x="283689" y="143086"/>
                </a:lnTo>
                <a:lnTo>
                  <a:pt x="283645" y="144442"/>
                </a:lnTo>
                <a:lnTo>
                  <a:pt x="285772" y="148739"/>
                </a:lnTo>
                <a:lnTo>
                  <a:pt x="288060" y="150159"/>
                </a:lnTo>
                <a:lnTo>
                  <a:pt x="337643" y="150159"/>
                </a:lnTo>
                <a:lnTo>
                  <a:pt x="259259" y="246423"/>
                </a:lnTo>
                <a:lnTo>
                  <a:pt x="276057" y="246423"/>
                </a:lnTo>
                <a:lnTo>
                  <a:pt x="356417" y="147731"/>
                </a:lnTo>
                <a:lnTo>
                  <a:pt x="357986" y="145768"/>
                </a:lnTo>
                <a:lnTo>
                  <a:pt x="358293" y="143086"/>
                </a:lnTo>
                <a:lnTo>
                  <a:pt x="356136" y="138580"/>
                </a:lnTo>
                <a:lnTo>
                  <a:pt x="353866" y="137125"/>
                </a:lnTo>
                <a:lnTo>
                  <a:pt x="302505" y="137125"/>
                </a:lnTo>
                <a:lnTo>
                  <a:pt x="338064" y="82170"/>
                </a:lnTo>
                <a:lnTo>
                  <a:pt x="338172" y="82003"/>
                </a:lnTo>
                <a:lnTo>
                  <a:pt x="338257" y="81872"/>
                </a:lnTo>
                <a:close/>
              </a:path>
              <a:path w="389254" h="374015">
                <a:moveTo>
                  <a:pt x="364699" y="31430"/>
                </a:moveTo>
                <a:lnTo>
                  <a:pt x="201841" y="31430"/>
                </a:lnTo>
                <a:lnTo>
                  <a:pt x="192488" y="33337"/>
                </a:lnTo>
                <a:lnTo>
                  <a:pt x="184813" y="38519"/>
                </a:lnTo>
                <a:lnTo>
                  <a:pt x="179635" y="46195"/>
                </a:lnTo>
                <a:lnTo>
                  <a:pt x="177728" y="55595"/>
                </a:lnTo>
                <a:lnTo>
                  <a:pt x="177746" y="82003"/>
                </a:lnTo>
                <a:lnTo>
                  <a:pt x="152472" y="96254"/>
                </a:lnTo>
                <a:lnTo>
                  <a:pt x="117298" y="144278"/>
                </a:lnTo>
                <a:lnTo>
                  <a:pt x="109482" y="186997"/>
                </a:lnTo>
                <a:lnTo>
                  <a:pt x="109618" y="189574"/>
                </a:lnTo>
                <a:lnTo>
                  <a:pt x="109681" y="190749"/>
                </a:lnTo>
                <a:lnTo>
                  <a:pt x="109791" y="192821"/>
                </a:lnTo>
                <a:lnTo>
                  <a:pt x="111324" y="201530"/>
                </a:lnTo>
                <a:lnTo>
                  <a:pt x="111426" y="202112"/>
                </a:lnTo>
                <a:lnTo>
                  <a:pt x="114165" y="210768"/>
                </a:lnTo>
                <a:lnTo>
                  <a:pt x="103218" y="229726"/>
                </a:lnTo>
                <a:lnTo>
                  <a:pt x="118219" y="229726"/>
                </a:lnTo>
                <a:lnTo>
                  <a:pt x="125419" y="217254"/>
                </a:lnTo>
                <a:lnTo>
                  <a:pt x="140049" y="213349"/>
                </a:lnTo>
                <a:lnTo>
                  <a:pt x="153859" y="206446"/>
                </a:lnTo>
                <a:lnTo>
                  <a:pt x="160531" y="201530"/>
                </a:lnTo>
                <a:lnTo>
                  <a:pt x="134509" y="201530"/>
                </a:lnTo>
                <a:lnTo>
                  <a:pt x="138286" y="194982"/>
                </a:lnTo>
                <a:lnTo>
                  <a:pt x="123246" y="194982"/>
                </a:lnTo>
                <a:lnTo>
                  <a:pt x="123371" y="173744"/>
                </a:lnTo>
                <a:lnTo>
                  <a:pt x="144899" y="122337"/>
                </a:lnTo>
                <a:lnTo>
                  <a:pt x="177369" y="95615"/>
                </a:lnTo>
                <a:lnTo>
                  <a:pt x="185424" y="93179"/>
                </a:lnTo>
                <a:lnTo>
                  <a:pt x="185593" y="93179"/>
                </a:lnTo>
                <a:lnTo>
                  <a:pt x="187790" y="92539"/>
                </a:lnTo>
                <a:lnTo>
                  <a:pt x="189000" y="92258"/>
                </a:lnTo>
                <a:lnTo>
                  <a:pt x="190163" y="92039"/>
                </a:lnTo>
                <a:lnTo>
                  <a:pt x="203803" y="92039"/>
                </a:lnTo>
                <a:lnTo>
                  <a:pt x="203670" y="91401"/>
                </a:lnTo>
                <a:lnTo>
                  <a:pt x="200262" y="82170"/>
                </a:lnTo>
                <a:lnTo>
                  <a:pt x="199106" y="79689"/>
                </a:lnTo>
                <a:lnTo>
                  <a:pt x="197517" y="78760"/>
                </a:lnTo>
                <a:lnTo>
                  <a:pt x="190805" y="78760"/>
                </a:lnTo>
                <a:lnTo>
                  <a:pt x="190823" y="49486"/>
                </a:lnTo>
                <a:lnTo>
                  <a:pt x="195775" y="44534"/>
                </a:lnTo>
                <a:lnTo>
                  <a:pt x="385787" y="44534"/>
                </a:lnTo>
                <a:lnTo>
                  <a:pt x="381728" y="38519"/>
                </a:lnTo>
                <a:lnTo>
                  <a:pt x="374052" y="33337"/>
                </a:lnTo>
                <a:lnTo>
                  <a:pt x="364699" y="31430"/>
                </a:lnTo>
                <a:close/>
              </a:path>
              <a:path w="389254" h="374015">
                <a:moveTo>
                  <a:pt x="62102" y="164297"/>
                </a:moveTo>
                <a:lnTo>
                  <a:pt x="55879" y="167890"/>
                </a:lnTo>
                <a:lnTo>
                  <a:pt x="54801" y="171861"/>
                </a:lnTo>
                <a:lnTo>
                  <a:pt x="56580" y="174981"/>
                </a:lnTo>
                <a:lnTo>
                  <a:pt x="71915" y="201530"/>
                </a:lnTo>
                <a:lnTo>
                  <a:pt x="95111" y="201530"/>
                </a:lnTo>
                <a:lnTo>
                  <a:pt x="96135" y="195701"/>
                </a:lnTo>
                <a:lnTo>
                  <a:pt x="96261" y="194982"/>
                </a:lnTo>
                <a:lnTo>
                  <a:pt x="83164" y="194982"/>
                </a:lnTo>
                <a:lnTo>
                  <a:pt x="66090" y="165375"/>
                </a:lnTo>
                <a:lnTo>
                  <a:pt x="62102" y="164297"/>
                </a:lnTo>
                <a:close/>
              </a:path>
              <a:path w="389254" h="374015">
                <a:moveTo>
                  <a:pt x="203803" y="92039"/>
                </a:moveTo>
                <a:lnTo>
                  <a:pt x="190212" y="92039"/>
                </a:lnTo>
                <a:lnTo>
                  <a:pt x="192083" y="98815"/>
                </a:lnTo>
                <a:lnTo>
                  <a:pt x="193166" y="106096"/>
                </a:lnTo>
                <a:lnTo>
                  <a:pt x="193222" y="107596"/>
                </a:lnTo>
                <a:lnTo>
                  <a:pt x="193330" y="110509"/>
                </a:lnTo>
                <a:lnTo>
                  <a:pt x="193452" y="113787"/>
                </a:lnTo>
                <a:lnTo>
                  <a:pt x="193016" y="120549"/>
                </a:lnTo>
                <a:lnTo>
                  <a:pt x="192935" y="121805"/>
                </a:lnTo>
                <a:lnTo>
                  <a:pt x="179745" y="160650"/>
                </a:lnTo>
                <a:lnTo>
                  <a:pt x="152678" y="191529"/>
                </a:lnTo>
                <a:lnTo>
                  <a:pt x="134509" y="201530"/>
                </a:lnTo>
                <a:lnTo>
                  <a:pt x="160531" y="201530"/>
                </a:lnTo>
                <a:lnTo>
                  <a:pt x="166523" y="197115"/>
                </a:lnTo>
                <a:lnTo>
                  <a:pt x="177711" y="185928"/>
                </a:lnTo>
                <a:lnTo>
                  <a:pt x="190807" y="185928"/>
                </a:lnTo>
                <a:lnTo>
                  <a:pt x="190805" y="167618"/>
                </a:lnTo>
                <a:lnTo>
                  <a:pt x="191009" y="167189"/>
                </a:lnTo>
                <a:lnTo>
                  <a:pt x="196287" y="157155"/>
                </a:lnTo>
                <a:lnTo>
                  <a:pt x="200654" y="146216"/>
                </a:lnTo>
                <a:lnTo>
                  <a:pt x="203872" y="134884"/>
                </a:lnTo>
                <a:lnTo>
                  <a:pt x="205907" y="123251"/>
                </a:lnTo>
                <a:lnTo>
                  <a:pt x="206417" y="113787"/>
                </a:lnTo>
                <a:lnTo>
                  <a:pt x="206395" y="110509"/>
                </a:lnTo>
                <a:lnTo>
                  <a:pt x="205757" y="101435"/>
                </a:lnTo>
                <a:lnTo>
                  <a:pt x="204040" y="93179"/>
                </a:lnTo>
                <a:lnTo>
                  <a:pt x="203976" y="92872"/>
                </a:lnTo>
                <a:lnTo>
                  <a:pt x="203906" y="92539"/>
                </a:lnTo>
                <a:lnTo>
                  <a:pt x="203803" y="92039"/>
                </a:lnTo>
                <a:close/>
              </a:path>
              <a:path w="389254" h="374015">
                <a:moveTo>
                  <a:pt x="47325" y="92039"/>
                </a:moveTo>
                <a:lnTo>
                  <a:pt x="16218" y="92039"/>
                </a:lnTo>
                <a:lnTo>
                  <a:pt x="32423" y="97710"/>
                </a:lnTo>
                <a:lnTo>
                  <a:pt x="47215" y="107596"/>
                </a:lnTo>
                <a:lnTo>
                  <a:pt x="77300" y="149648"/>
                </a:lnTo>
                <a:lnTo>
                  <a:pt x="83893" y="178820"/>
                </a:lnTo>
                <a:lnTo>
                  <a:pt x="83875" y="183022"/>
                </a:lnTo>
                <a:lnTo>
                  <a:pt x="83486" y="189574"/>
                </a:lnTo>
                <a:lnTo>
                  <a:pt x="83416" y="190749"/>
                </a:lnTo>
                <a:lnTo>
                  <a:pt x="83293" y="192821"/>
                </a:lnTo>
                <a:lnTo>
                  <a:pt x="83175" y="194797"/>
                </a:lnTo>
                <a:lnTo>
                  <a:pt x="83164" y="194982"/>
                </a:lnTo>
                <a:lnTo>
                  <a:pt x="96261" y="194982"/>
                </a:lnTo>
                <a:lnTo>
                  <a:pt x="96641" y="192821"/>
                </a:lnTo>
                <a:lnTo>
                  <a:pt x="96952" y="186997"/>
                </a:lnTo>
                <a:lnTo>
                  <a:pt x="96851" y="177698"/>
                </a:lnTo>
                <a:lnTo>
                  <a:pt x="96691" y="174981"/>
                </a:lnTo>
                <a:lnTo>
                  <a:pt x="96566" y="172842"/>
                </a:lnTo>
                <a:lnTo>
                  <a:pt x="81692" y="128878"/>
                </a:lnTo>
                <a:lnTo>
                  <a:pt x="52237" y="94949"/>
                </a:lnTo>
                <a:lnTo>
                  <a:pt x="47325" y="92039"/>
                </a:lnTo>
                <a:close/>
              </a:path>
              <a:path w="389254" h="374015">
                <a:moveTo>
                  <a:pt x="144159" y="164998"/>
                </a:moveTo>
                <a:lnTo>
                  <a:pt x="140828" y="165892"/>
                </a:lnTo>
                <a:lnTo>
                  <a:pt x="139408" y="166987"/>
                </a:lnTo>
                <a:lnTo>
                  <a:pt x="123353" y="194797"/>
                </a:lnTo>
                <a:lnTo>
                  <a:pt x="123246" y="194982"/>
                </a:lnTo>
                <a:lnTo>
                  <a:pt x="138286" y="194982"/>
                </a:lnTo>
                <a:lnTo>
                  <a:pt x="151626" y="171861"/>
                </a:lnTo>
                <a:lnTo>
                  <a:pt x="150553" y="167890"/>
                </a:lnTo>
                <a:lnTo>
                  <a:pt x="145947" y="165226"/>
                </a:lnTo>
                <a:lnTo>
                  <a:pt x="144159" y="164998"/>
                </a:lnTo>
                <a:close/>
              </a:path>
              <a:path w="389254" h="374015">
                <a:moveTo>
                  <a:pt x="196529" y="78182"/>
                </a:moveTo>
                <a:lnTo>
                  <a:pt x="191375" y="78611"/>
                </a:lnTo>
                <a:lnTo>
                  <a:pt x="191804" y="78611"/>
                </a:lnTo>
                <a:lnTo>
                  <a:pt x="190805" y="78760"/>
                </a:lnTo>
                <a:lnTo>
                  <a:pt x="197517" y="78760"/>
                </a:lnTo>
                <a:lnTo>
                  <a:pt x="196529" y="78182"/>
                </a:lnTo>
                <a:close/>
              </a:path>
              <a:path w="389254" h="374015">
                <a:moveTo>
                  <a:pt x="318886" y="0"/>
                </a:moveTo>
                <a:lnTo>
                  <a:pt x="247654" y="0"/>
                </a:lnTo>
                <a:lnTo>
                  <a:pt x="241466" y="6196"/>
                </a:lnTo>
                <a:lnTo>
                  <a:pt x="241431" y="31430"/>
                </a:lnTo>
                <a:lnTo>
                  <a:pt x="254517" y="31430"/>
                </a:lnTo>
                <a:lnTo>
                  <a:pt x="254517" y="13418"/>
                </a:lnTo>
                <a:lnTo>
                  <a:pt x="254876" y="13059"/>
                </a:lnTo>
                <a:lnTo>
                  <a:pt x="325091" y="13059"/>
                </a:lnTo>
                <a:lnTo>
                  <a:pt x="325091" y="6196"/>
                </a:lnTo>
                <a:lnTo>
                  <a:pt x="318886" y="0"/>
                </a:lnTo>
                <a:close/>
              </a:path>
              <a:path w="389254" h="374015">
                <a:moveTo>
                  <a:pt x="325091" y="13059"/>
                </a:moveTo>
                <a:lnTo>
                  <a:pt x="311664" y="13059"/>
                </a:lnTo>
                <a:lnTo>
                  <a:pt x="312023" y="13418"/>
                </a:lnTo>
                <a:lnTo>
                  <a:pt x="312041" y="31430"/>
                </a:lnTo>
                <a:lnTo>
                  <a:pt x="325091" y="31430"/>
                </a:lnTo>
                <a:lnTo>
                  <a:pt x="325091" y="13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grpSp>
        <p:nvGrpSpPr>
          <p:cNvPr id="566" name="object 128">
            <a:extLst>
              <a:ext uri="{FF2B5EF4-FFF2-40B4-BE49-F238E27FC236}">
                <a16:creationId xmlns:a16="http://schemas.microsoft.com/office/drawing/2014/main" id="{31CB3D49-3A38-8D71-72FF-E97B9B96E165}"/>
              </a:ext>
            </a:extLst>
          </p:cNvPr>
          <p:cNvGrpSpPr/>
          <p:nvPr/>
        </p:nvGrpSpPr>
        <p:grpSpPr>
          <a:xfrm>
            <a:off x="8370887" y="4291968"/>
            <a:ext cx="1292225" cy="1827530"/>
            <a:chOff x="6126608" y="6135418"/>
            <a:chExt cx="1292225" cy="1827530"/>
          </a:xfrm>
        </p:grpSpPr>
        <p:sp>
          <p:nvSpPr>
            <p:cNvPr id="567" name="object 129">
              <a:extLst>
                <a:ext uri="{FF2B5EF4-FFF2-40B4-BE49-F238E27FC236}">
                  <a16:creationId xmlns:a16="http://schemas.microsoft.com/office/drawing/2014/main" id="{55BCD857-E2F3-9140-01E1-06D05DA49E10}"/>
                </a:ext>
              </a:extLst>
            </p:cNvPr>
            <p:cNvSpPr/>
            <p:nvPr/>
          </p:nvSpPr>
          <p:spPr>
            <a:xfrm>
              <a:off x="6126608" y="6135418"/>
              <a:ext cx="1292225" cy="1827530"/>
            </a:xfrm>
            <a:custGeom>
              <a:avLst/>
              <a:gdLst/>
              <a:ahLst/>
              <a:cxnLst/>
              <a:rect l="l" t="t" r="r" b="b"/>
              <a:pathLst>
                <a:path w="1292225" h="1827529">
                  <a:moveTo>
                    <a:pt x="1291955" y="0"/>
                  </a:moveTo>
                  <a:lnTo>
                    <a:pt x="0" y="0"/>
                  </a:lnTo>
                  <a:lnTo>
                    <a:pt x="0" y="1827198"/>
                  </a:lnTo>
                  <a:lnTo>
                    <a:pt x="1291955" y="1827198"/>
                  </a:lnTo>
                  <a:lnTo>
                    <a:pt x="1291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verta PE Semibold"/>
              </a:endParaRPr>
            </a:p>
          </p:txBody>
        </p:sp>
        <p:sp>
          <p:nvSpPr>
            <p:cNvPr id="568" name="object 130">
              <a:extLst>
                <a:ext uri="{FF2B5EF4-FFF2-40B4-BE49-F238E27FC236}">
                  <a16:creationId xmlns:a16="http://schemas.microsoft.com/office/drawing/2014/main" id="{B8CC082B-3A41-E91F-23EE-92EE3897BDC6}"/>
                </a:ext>
              </a:extLst>
            </p:cNvPr>
            <p:cNvSpPr/>
            <p:nvPr/>
          </p:nvSpPr>
          <p:spPr>
            <a:xfrm>
              <a:off x="6433809" y="6277995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338778" y="0"/>
                  </a:moveTo>
                  <a:lnTo>
                    <a:pt x="292808" y="3092"/>
                  </a:lnTo>
                  <a:lnTo>
                    <a:pt x="248717" y="12102"/>
                  </a:lnTo>
                  <a:lnTo>
                    <a:pt x="206910" y="26624"/>
                  </a:lnTo>
                  <a:lnTo>
                    <a:pt x="167790" y="46255"/>
                  </a:lnTo>
                  <a:lnTo>
                    <a:pt x="131760" y="70591"/>
                  </a:lnTo>
                  <a:lnTo>
                    <a:pt x="99225" y="99230"/>
                  </a:lnTo>
                  <a:lnTo>
                    <a:pt x="70588" y="131766"/>
                  </a:lnTo>
                  <a:lnTo>
                    <a:pt x="46253" y="167796"/>
                  </a:lnTo>
                  <a:lnTo>
                    <a:pt x="26622" y="206917"/>
                  </a:lnTo>
                  <a:lnTo>
                    <a:pt x="12101" y="248725"/>
                  </a:lnTo>
                  <a:lnTo>
                    <a:pt x="3092" y="292816"/>
                  </a:lnTo>
                  <a:lnTo>
                    <a:pt x="0" y="338787"/>
                  </a:lnTo>
                  <a:lnTo>
                    <a:pt x="3092" y="384758"/>
                  </a:lnTo>
                  <a:lnTo>
                    <a:pt x="12101" y="428849"/>
                  </a:lnTo>
                  <a:lnTo>
                    <a:pt x="26622" y="470657"/>
                  </a:lnTo>
                  <a:lnTo>
                    <a:pt x="46253" y="509778"/>
                  </a:lnTo>
                  <a:lnTo>
                    <a:pt x="70588" y="545808"/>
                  </a:lnTo>
                  <a:lnTo>
                    <a:pt x="99225" y="578344"/>
                  </a:lnTo>
                  <a:lnTo>
                    <a:pt x="131760" y="606983"/>
                  </a:lnTo>
                  <a:lnTo>
                    <a:pt x="167790" y="631319"/>
                  </a:lnTo>
                  <a:lnTo>
                    <a:pt x="206910" y="650950"/>
                  </a:lnTo>
                  <a:lnTo>
                    <a:pt x="248717" y="665472"/>
                  </a:lnTo>
                  <a:lnTo>
                    <a:pt x="292808" y="674482"/>
                  </a:lnTo>
                  <a:lnTo>
                    <a:pt x="338778" y="677575"/>
                  </a:lnTo>
                  <a:lnTo>
                    <a:pt x="384751" y="674482"/>
                  </a:lnTo>
                  <a:lnTo>
                    <a:pt x="428843" y="665472"/>
                  </a:lnTo>
                  <a:lnTo>
                    <a:pt x="470652" y="650950"/>
                  </a:lnTo>
                  <a:lnTo>
                    <a:pt x="509773" y="631319"/>
                  </a:lnTo>
                  <a:lnTo>
                    <a:pt x="545803" y="606983"/>
                  </a:lnTo>
                  <a:lnTo>
                    <a:pt x="578339" y="578344"/>
                  </a:lnTo>
                  <a:lnTo>
                    <a:pt x="606977" y="545808"/>
                  </a:lnTo>
                  <a:lnTo>
                    <a:pt x="631312" y="509778"/>
                  </a:lnTo>
                  <a:lnTo>
                    <a:pt x="650943" y="470657"/>
                  </a:lnTo>
                  <a:lnTo>
                    <a:pt x="665464" y="428849"/>
                  </a:lnTo>
                  <a:lnTo>
                    <a:pt x="674473" y="384758"/>
                  </a:lnTo>
                  <a:lnTo>
                    <a:pt x="677566" y="338787"/>
                  </a:lnTo>
                  <a:lnTo>
                    <a:pt x="674473" y="292816"/>
                  </a:lnTo>
                  <a:lnTo>
                    <a:pt x="665464" y="248725"/>
                  </a:lnTo>
                  <a:lnTo>
                    <a:pt x="650943" y="206917"/>
                  </a:lnTo>
                  <a:lnTo>
                    <a:pt x="631312" y="167796"/>
                  </a:lnTo>
                  <a:lnTo>
                    <a:pt x="606977" y="131766"/>
                  </a:lnTo>
                  <a:lnTo>
                    <a:pt x="578339" y="99230"/>
                  </a:lnTo>
                  <a:lnTo>
                    <a:pt x="545803" y="70591"/>
                  </a:lnTo>
                  <a:lnTo>
                    <a:pt x="509773" y="46255"/>
                  </a:lnTo>
                  <a:lnTo>
                    <a:pt x="470652" y="26624"/>
                  </a:lnTo>
                  <a:lnTo>
                    <a:pt x="428843" y="12102"/>
                  </a:lnTo>
                  <a:lnTo>
                    <a:pt x="384751" y="3092"/>
                  </a:lnTo>
                  <a:lnTo>
                    <a:pt x="338778" y="0"/>
                  </a:lnTo>
                  <a:close/>
                </a:path>
              </a:pathLst>
            </a:custGeom>
            <a:solidFill>
              <a:srgbClr val="543F99"/>
            </a:solidFill>
          </p:spPr>
          <p:txBody>
            <a:bodyPr wrap="square" lIns="0" tIns="0" rIns="0" bIns="0" rtlCol="0"/>
            <a:lstStyle/>
            <a:p>
              <a:endParaRPr>
                <a:latin typeface="Averta PE Semibold"/>
              </a:endParaRPr>
            </a:p>
          </p:txBody>
        </p:sp>
        <p:sp>
          <p:nvSpPr>
            <p:cNvPr id="569" name="object 131">
              <a:extLst>
                <a:ext uri="{FF2B5EF4-FFF2-40B4-BE49-F238E27FC236}">
                  <a16:creationId xmlns:a16="http://schemas.microsoft.com/office/drawing/2014/main" id="{9F904205-59E6-0DF3-76AF-6A9086BB92B7}"/>
                </a:ext>
              </a:extLst>
            </p:cNvPr>
            <p:cNvSpPr/>
            <p:nvPr/>
          </p:nvSpPr>
          <p:spPr>
            <a:xfrm>
              <a:off x="6433809" y="6277995"/>
              <a:ext cx="678180" cy="678180"/>
            </a:xfrm>
            <a:custGeom>
              <a:avLst/>
              <a:gdLst/>
              <a:ahLst/>
              <a:cxnLst/>
              <a:rect l="l" t="t" r="r" b="b"/>
              <a:pathLst>
                <a:path w="678179" h="678179">
                  <a:moveTo>
                    <a:pt x="677566" y="338787"/>
                  </a:moveTo>
                  <a:lnTo>
                    <a:pt x="674473" y="384758"/>
                  </a:lnTo>
                  <a:lnTo>
                    <a:pt x="665464" y="428849"/>
                  </a:lnTo>
                  <a:lnTo>
                    <a:pt x="650943" y="470657"/>
                  </a:lnTo>
                  <a:lnTo>
                    <a:pt x="631312" y="509778"/>
                  </a:lnTo>
                  <a:lnTo>
                    <a:pt x="606977" y="545808"/>
                  </a:lnTo>
                  <a:lnTo>
                    <a:pt x="578339" y="578344"/>
                  </a:lnTo>
                  <a:lnTo>
                    <a:pt x="545803" y="606983"/>
                  </a:lnTo>
                  <a:lnTo>
                    <a:pt x="509773" y="631319"/>
                  </a:lnTo>
                  <a:lnTo>
                    <a:pt x="470652" y="650950"/>
                  </a:lnTo>
                  <a:lnTo>
                    <a:pt x="428843" y="665472"/>
                  </a:lnTo>
                  <a:lnTo>
                    <a:pt x="384751" y="674482"/>
                  </a:lnTo>
                  <a:lnTo>
                    <a:pt x="338778" y="677575"/>
                  </a:lnTo>
                  <a:lnTo>
                    <a:pt x="292808" y="674482"/>
                  </a:lnTo>
                  <a:lnTo>
                    <a:pt x="248717" y="665472"/>
                  </a:lnTo>
                  <a:lnTo>
                    <a:pt x="206910" y="650950"/>
                  </a:lnTo>
                  <a:lnTo>
                    <a:pt x="167790" y="631319"/>
                  </a:lnTo>
                  <a:lnTo>
                    <a:pt x="131760" y="606983"/>
                  </a:lnTo>
                  <a:lnTo>
                    <a:pt x="99225" y="578344"/>
                  </a:lnTo>
                  <a:lnTo>
                    <a:pt x="70588" y="545808"/>
                  </a:lnTo>
                  <a:lnTo>
                    <a:pt x="46253" y="509778"/>
                  </a:lnTo>
                  <a:lnTo>
                    <a:pt x="26622" y="470657"/>
                  </a:lnTo>
                  <a:lnTo>
                    <a:pt x="12101" y="428849"/>
                  </a:lnTo>
                  <a:lnTo>
                    <a:pt x="3092" y="384758"/>
                  </a:lnTo>
                  <a:lnTo>
                    <a:pt x="0" y="338787"/>
                  </a:lnTo>
                  <a:lnTo>
                    <a:pt x="3092" y="292816"/>
                  </a:lnTo>
                  <a:lnTo>
                    <a:pt x="12101" y="248725"/>
                  </a:lnTo>
                  <a:lnTo>
                    <a:pt x="26622" y="206917"/>
                  </a:lnTo>
                  <a:lnTo>
                    <a:pt x="46253" y="167796"/>
                  </a:lnTo>
                  <a:lnTo>
                    <a:pt x="70588" y="131766"/>
                  </a:lnTo>
                  <a:lnTo>
                    <a:pt x="99225" y="99230"/>
                  </a:lnTo>
                  <a:lnTo>
                    <a:pt x="131760" y="70591"/>
                  </a:lnTo>
                  <a:lnTo>
                    <a:pt x="167790" y="46255"/>
                  </a:lnTo>
                  <a:lnTo>
                    <a:pt x="206910" y="26624"/>
                  </a:lnTo>
                  <a:lnTo>
                    <a:pt x="248717" y="12102"/>
                  </a:lnTo>
                  <a:lnTo>
                    <a:pt x="292808" y="3092"/>
                  </a:lnTo>
                  <a:lnTo>
                    <a:pt x="338778" y="0"/>
                  </a:lnTo>
                  <a:lnTo>
                    <a:pt x="384751" y="3092"/>
                  </a:lnTo>
                  <a:lnTo>
                    <a:pt x="428843" y="12102"/>
                  </a:lnTo>
                  <a:lnTo>
                    <a:pt x="470652" y="26624"/>
                  </a:lnTo>
                  <a:lnTo>
                    <a:pt x="509773" y="46255"/>
                  </a:lnTo>
                  <a:lnTo>
                    <a:pt x="545803" y="70591"/>
                  </a:lnTo>
                  <a:lnTo>
                    <a:pt x="578339" y="99230"/>
                  </a:lnTo>
                  <a:lnTo>
                    <a:pt x="606977" y="131766"/>
                  </a:lnTo>
                  <a:lnTo>
                    <a:pt x="631312" y="167796"/>
                  </a:lnTo>
                  <a:lnTo>
                    <a:pt x="650943" y="206917"/>
                  </a:lnTo>
                  <a:lnTo>
                    <a:pt x="665464" y="248725"/>
                  </a:lnTo>
                  <a:lnTo>
                    <a:pt x="674473" y="292816"/>
                  </a:lnTo>
                  <a:lnTo>
                    <a:pt x="677566" y="338787"/>
                  </a:lnTo>
                  <a:close/>
                </a:path>
              </a:pathLst>
            </a:custGeom>
            <a:ln w="350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verta PE Semibold"/>
              </a:endParaRPr>
            </a:p>
          </p:txBody>
        </p:sp>
      </p:grpSp>
      <p:sp>
        <p:nvSpPr>
          <p:cNvPr id="570" name="object 132">
            <a:extLst>
              <a:ext uri="{FF2B5EF4-FFF2-40B4-BE49-F238E27FC236}">
                <a16:creationId xmlns:a16="http://schemas.microsoft.com/office/drawing/2014/main" id="{9DABAA31-1B3F-DB6C-902E-3B3E071F34BA}"/>
              </a:ext>
            </a:extLst>
          </p:cNvPr>
          <p:cNvSpPr txBox="1"/>
          <p:nvPr/>
        </p:nvSpPr>
        <p:spPr>
          <a:xfrm>
            <a:off x="8370887" y="4291968"/>
            <a:ext cx="1292225" cy="14818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50" dirty="0">
              <a:latin typeface="Averta PE Regular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 dirty="0">
              <a:latin typeface="Averta PE Regular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1650" dirty="0">
              <a:latin typeface="Averta PE Regular"/>
              <a:cs typeface="Times New Roman"/>
            </a:endParaRPr>
          </a:p>
          <a:p>
            <a:pPr algn="ctr">
              <a:lnSpc>
                <a:spcPts val="1945"/>
              </a:lnSpc>
            </a:pPr>
            <a:r>
              <a:rPr sz="1650" b="1" dirty="0">
                <a:solidFill>
                  <a:srgbClr val="543F99"/>
                </a:solidFill>
                <a:latin typeface="Averta PE Regular"/>
                <a:cs typeface="Arial"/>
              </a:rPr>
              <a:t>€625</a:t>
            </a:r>
            <a:r>
              <a:rPr sz="1650" b="1" spc="-114" dirty="0">
                <a:solidFill>
                  <a:srgbClr val="543F99"/>
                </a:solidFill>
                <a:latin typeface="Averta PE Regular"/>
                <a:cs typeface="Arial"/>
              </a:rPr>
              <a:t> </a:t>
            </a:r>
            <a:r>
              <a:rPr sz="1650" b="1" spc="-50" dirty="0">
                <a:solidFill>
                  <a:srgbClr val="543F99"/>
                </a:solidFill>
                <a:latin typeface="Averta PE Regular"/>
                <a:cs typeface="Arial"/>
              </a:rPr>
              <a:t>m</a:t>
            </a:r>
            <a:endParaRPr sz="1650" dirty="0">
              <a:latin typeface="Averta PE Regular"/>
              <a:cs typeface="Arial"/>
            </a:endParaRPr>
          </a:p>
          <a:p>
            <a:pPr marL="57785" marR="50800" algn="ctr">
              <a:lnSpc>
                <a:spcPts val="1100"/>
              </a:lnSpc>
              <a:spcBef>
                <a:spcPts val="185"/>
              </a:spcBef>
            </a:pPr>
            <a:r>
              <a:rPr sz="1100" b="1" spc="-10" dirty="0">
                <a:solidFill>
                  <a:srgbClr val="543F99"/>
                </a:solidFill>
                <a:latin typeface="Averta PE Regular"/>
                <a:cs typeface="Arial"/>
              </a:rPr>
              <a:t>biotechnology </a:t>
            </a:r>
            <a:r>
              <a:rPr sz="1100" spc="-25" dirty="0">
                <a:solidFill>
                  <a:srgbClr val="543F99"/>
                </a:solidFill>
                <a:latin typeface="Averta PE Regular"/>
                <a:cs typeface="Verdana"/>
              </a:rPr>
              <a:t>and </a:t>
            </a:r>
            <a:r>
              <a:rPr sz="1100" b="1" spc="-10" dirty="0">
                <a:solidFill>
                  <a:srgbClr val="543F99"/>
                </a:solidFill>
                <a:latin typeface="Averta PE Regular"/>
                <a:cs typeface="Arial"/>
              </a:rPr>
              <a:t>biomanufacturing</a:t>
            </a:r>
            <a:endParaRPr sz="1100" dirty="0">
              <a:latin typeface="Averta PE Regular"/>
              <a:cs typeface="Arial"/>
            </a:endParaRPr>
          </a:p>
        </p:txBody>
      </p:sp>
      <p:sp>
        <p:nvSpPr>
          <p:cNvPr id="571" name="object 133">
            <a:extLst>
              <a:ext uri="{FF2B5EF4-FFF2-40B4-BE49-F238E27FC236}">
                <a16:creationId xmlns:a16="http://schemas.microsoft.com/office/drawing/2014/main" id="{91DDC273-7513-EC6E-85DF-DC55F54F6724}"/>
              </a:ext>
            </a:extLst>
          </p:cNvPr>
          <p:cNvSpPr/>
          <p:nvPr/>
        </p:nvSpPr>
        <p:spPr>
          <a:xfrm>
            <a:off x="8860637" y="4526805"/>
            <a:ext cx="361315" cy="430530"/>
          </a:xfrm>
          <a:custGeom>
            <a:avLst/>
            <a:gdLst/>
            <a:ahLst/>
            <a:cxnLst/>
            <a:rect l="l" t="t" r="r" b="b"/>
            <a:pathLst>
              <a:path w="361315" h="430529">
                <a:moveTo>
                  <a:pt x="152087" y="124459"/>
                </a:moveTo>
                <a:lnTo>
                  <a:pt x="72581" y="124459"/>
                </a:lnTo>
                <a:lnTo>
                  <a:pt x="67638" y="126999"/>
                </a:lnTo>
                <a:lnTo>
                  <a:pt x="60494" y="133349"/>
                </a:lnTo>
                <a:lnTo>
                  <a:pt x="58268" y="138429"/>
                </a:lnTo>
                <a:lnTo>
                  <a:pt x="58268" y="149859"/>
                </a:lnTo>
                <a:lnTo>
                  <a:pt x="60494" y="154939"/>
                </a:lnTo>
                <a:lnTo>
                  <a:pt x="65727" y="160019"/>
                </a:lnTo>
                <a:lnTo>
                  <a:pt x="67673" y="161289"/>
                </a:lnTo>
                <a:lnTo>
                  <a:pt x="69847" y="162559"/>
                </a:lnTo>
                <a:lnTo>
                  <a:pt x="69847" y="222249"/>
                </a:lnTo>
                <a:lnTo>
                  <a:pt x="3786" y="375919"/>
                </a:lnTo>
                <a:lnTo>
                  <a:pt x="920" y="382269"/>
                </a:lnTo>
                <a:lnTo>
                  <a:pt x="0" y="388619"/>
                </a:lnTo>
                <a:lnTo>
                  <a:pt x="19677" y="424179"/>
                </a:lnTo>
                <a:lnTo>
                  <a:pt x="40037" y="430529"/>
                </a:lnTo>
                <a:lnTo>
                  <a:pt x="184964" y="430529"/>
                </a:lnTo>
                <a:lnTo>
                  <a:pt x="192265" y="429259"/>
                </a:lnTo>
                <a:lnTo>
                  <a:pt x="205351" y="424179"/>
                </a:lnTo>
                <a:lnTo>
                  <a:pt x="208204" y="421639"/>
                </a:lnTo>
                <a:lnTo>
                  <a:pt x="41396" y="421639"/>
                </a:lnTo>
                <a:lnTo>
                  <a:pt x="35462" y="420369"/>
                </a:lnTo>
                <a:lnTo>
                  <a:pt x="9991" y="388619"/>
                </a:lnTo>
                <a:lnTo>
                  <a:pt x="10684" y="383539"/>
                </a:lnTo>
                <a:lnTo>
                  <a:pt x="58233" y="274319"/>
                </a:lnTo>
                <a:lnTo>
                  <a:pt x="73160" y="271779"/>
                </a:lnTo>
                <a:lnTo>
                  <a:pt x="110586" y="271779"/>
                </a:lnTo>
                <a:lnTo>
                  <a:pt x="100499" y="266699"/>
                </a:lnTo>
                <a:lnTo>
                  <a:pt x="89677" y="262889"/>
                </a:lnTo>
                <a:lnTo>
                  <a:pt x="62992" y="262889"/>
                </a:lnTo>
                <a:lnTo>
                  <a:pt x="79532" y="224789"/>
                </a:lnTo>
                <a:lnTo>
                  <a:pt x="79663" y="223519"/>
                </a:lnTo>
                <a:lnTo>
                  <a:pt x="79663" y="163829"/>
                </a:lnTo>
                <a:lnTo>
                  <a:pt x="155190" y="163829"/>
                </a:lnTo>
                <a:lnTo>
                  <a:pt x="155190" y="162559"/>
                </a:lnTo>
                <a:lnTo>
                  <a:pt x="157215" y="161289"/>
                </a:lnTo>
                <a:lnTo>
                  <a:pt x="159046" y="160019"/>
                </a:lnTo>
                <a:lnTo>
                  <a:pt x="164174" y="154939"/>
                </a:lnTo>
                <a:lnTo>
                  <a:pt x="164730" y="153669"/>
                </a:lnTo>
                <a:lnTo>
                  <a:pt x="75246" y="153669"/>
                </a:lnTo>
                <a:lnTo>
                  <a:pt x="72774" y="152399"/>
                </a:lnTo>
                <a:lnTo>
                  <a:pt x="69180" y="149859"/>
                </a:lnTo>
                <a:lnTo>
                  <a:pt x="68076" y="147319"/>
                </a:lnTo>
                <a:lnTo>
                  <a:pt x="68076" y="140969"/>
                </a:lnTo>
                <a:lnTo>
                  <a:pt x="69180" y="138429"/>
                </a:lnTo>
                <a:lnTo>
                  <a:pt x="72774" y="135889"/>
                </a:lnTo>
                <a:lnTo>
                  <a:pt x="75246" y="134619"/>
                </a:lnTo>
                <a:lnTo>
                  <a:pt x="164730" y="134619"/>
                </a:lnTo>
                <a:lnTo>
                  <a:pt x="164174" y="133349"/>
                </a:lnTo>
                <a:lnTo>
                  <a:pt x="157004" y="126999"/>
                </a:lnTo>
                <a:lnTo>
                  <a:pt x="152087" y="124459"/>
                </a:lnTo>
                <a:close/>
              </a:path>
              <a:path w="361315" h="430529">
                <a:moveTo>
                  <a:pt x="181611" y="283209"/>
                </a:moveTo>
                <a:lnTo>
                  <a:pt x="170975" y="283209"/>
                </a:lnTo>
                <a:lnTo>
                  <a:pt x="214265" y="383539"/>
                </a:lnTo>
                <a:lnTo>
                  <a:pt x="214940" y="388619"/>
                </a:lnTo>
                <a:lnTo>
                  <a:pt x="189487" y="420369"/>
                </a:lnTo>
                <a:lnTo>
                  <a:pt x="183553" y="421639"/>
                </a:lnTo>
                <a:lnTo>
                  <a:pt x="208204" y="421639"/>
                </a:lnTo>
                <a:lnTo>
                  <a:pt x="211057" y="419099"/>
                </a:lnTo>
                <a:lnTo>
                  <a:pt x="220243" y="407669"/>
                </a:lnTo>
                <a:lnTo>
                  <a:pt x="223074" y="401319"/>
                </a:lnTo>
                <a:lnTo>
                  <a:pt x="224020" y="394969"/>
                </a:lnTo>
                <a:lnTo>
                  <a:pt x="224529" y="392429"/>
                </a:lnTo>
                <a:lnTo>
                  <a:pt x="224529" y="388619"/>
                </a:lnTo>
                <a:lnTo>
                  <a:pt x="224046" y="384809"/>
                </a:lnTo>
                <a:lnTo>
                  <a:pt x="239928" y="375919"/>
                </a:lnTo>
                <a:lnTo>
                  <a:pt x="221215" y="375919"/>
                </a:lnTo>
                <a:lnTo>
                  <a:pt x="197971" y="321309"/>
                </a:lnTo>
                <a:lnTo>
                  <a:pt x="212997" y="312419"/>
                </a:lnTo>
                <a:lnTo>
                  <a:pt x="194044" y="312419"/>
                </a:lnTo>
                <a:lnTo>
                  <a:pt x="181611" y="283209"/>
                </a:lnTo>
                <a:close/>
              </a:path>
              <a:path w="361315" h="430529">
                <a:moveTo>
                  <a:pt x="59232" y="364489"/>
                </a:moveTo>
                <a:lnTo>
                  <a:pt x="49705" y="364489"/>
                </a:lnTo>
                <a:lnTo>
                  <a:pt x="45401" y="365759"/>
                </a:lnTo>
                <a:lnTo>
                  <a:pt x="39143" y="372109"/>
                </a:lnTo>
                <a:lnTo>
                  <a:pt x="37224" y="377189"/>
                </a:lnTo>
                <a:lnTo>
                  <a:pt x="37224" y="386079"/>
                </a:lnTo>
                <a:lnTo>
                  <a:pt x="39143" y="391159"/>
                </a:lnTo>
                <a:lnTo>
                  <a:pt x="45401" y="397509"/>
                </a:lnTo>
                <a:lnTo>
                  <a:pt x="49705" y="398779"/>
                </a:lnTo>
                <a:lnTo>
                  <a:pt x="59250" y="398779"/>
                </a:lnTo>
                <a:lnTo>
                  <a:pt x="63553" y="397509"/>
                </a:lnTo>
                <a:lnTo>
                  <a:pt x="69803" y="391159"/>
                </a:lnTo>
                <a:lnTo>
                  <a:pt x="70767" y="388619"/>
                </a:lnTo>
                <a:lnTo>
                  <a:pt x="50581" y="388619"/>
                </a:lnTo>
                <a:lnTo>
                  <a:pt x="47926" y="386079"/>
                </a:lnTo>
                <a:lnTo>
                  <a:pt x="47102" y="383539"/>
                </a:lnTo>
                <a:lnTo>
                  <a:pt x="47102" y="379729"/>
                </a:lnTo>
                <a:lnTo>
                  <a:pt x="47926" y="377189"/>
                </a:lnTo>
                <a:lnTo>
                  <a:pt x="50581" y="374649"/>
                </a:lnTo>
                <a:lnTo>
                  <a:pt x="70767" y="374649"/>
                </a:lnTo>
                <a:lnTo>
                  <a:pt x="69803" y="372109"/>
                </a:lnTo>
                <a:lnTo>
                  <a:pt x="63553" y="365759"/>
                </a:lnTo>
                <a:lnTo>
                  <a:pt x="59232" y="364489"/>
                </a:lnTo>
                <a:close/>
              </a:path>
              <a:path w="361315" h="430529">
                <a:moveTo>
                  <a:pt x="167855" y="364489"/>
                </a:moveTo>
                <a:lnTo>
                  <a:pt x="159712" y="364489"/>
                </a:lnTo>
                <a:lnTo>
                  <a:pt x="156022" y="365759"/>
                </a:lnTo>
                <a:lnTo>
                  <a:pt x="150676" y="370839"/>
                </a:lnTo>
                <a:lnTo>
                  <a:pt x="149028" y="374649"/>
                </a:lnTo>
                <a:lnTo>
                  <a:pt x="149028" y="383539"/>
                </a:lnTo>
                <a:lnTo>
                  <a:pt x="150676" y="387349"/>
                </a:lnTo>
                <a:lnTo>
                  <a:pt x="156022" y="392429"/>
                </a:lnTo>
                <a:lnTo>
                  <a:pt x="159695" y="393699"/>
                </a:lnTo>
                <a:lnTo>
                  <a:pt x="167838" y="393699"/>
                </a:lnTo>
                <a:lnTo>
                  <a:pt x="171519" y="392429"/>
                </a:lnTo>
                <a:lnTo>
                  <a:pt x="176874" y="387349"/>
                </a:lnTo>
                <a:lnTo>
                  <a:pt x="178522" y="383539"/>
                </a:lnTo>
                <a:lnTo>
                  <a:pt x="161211" y="383539"/>
                </a:lnTo>
                <a:lnTo>
                  <a:pt x="159450" y="380999"/>
                </a:lnTo>
                <a:lnTo>
                  <a:pt x="158906" y="380999"/>
                </a:lnTo>
                <a:lnTo>
                  <a:pt x="158906" y="377189"/>
                </a:lnTo>
                <a:lnTo>
                  <a:pt x="159450" y="375919"/>
                </a:lnTo>
                <a:lnTo>
                  <a:pt x="161211" y="374649"/>
                </a:lnTo>
                <a:lnTo>
                  <a:pt x="178522" y="374649"/>
                </a:lnTo>
                <a:lnTo>
                  <a:pt x="176874" y="370839"/>
                </a:lnTo>
                <a:lnTo>
                  <a:pt x="171519" y="365759"/>
                </a:lnTo>
                <a:lnTo>
                  <a:pt x="167855" y="364489"/>
                </a:lnTo>
                <a:close/>
              </a:path>
              <a:path w="361315" h="430529">
                <a:moveTo>
                  <a:pt x="70767" y="374649"/>
                </a:moveTo>
                <a:lnTo>
                  <a:pt x="58365" y="374649"/>
                </a:lnTo>
                <a:lnTo>
                  <a:pt x="61029" y="377189"/>
                </a:lnTo>
                <a:lnTo>
                  <a:pt x="61853" y="379729"/>
                </a:lnTo>
                <a:lnTo>
                  <a:pt x="61853" y="383539"/>
                </a:lnTo>
                <a:lnTo>
                  <a:pt x="61029" y="386079"/>
                </a:lnTo>
                <a:lnTo>
                  <a:pt x="58365" y="388619"/>
                </a:lnTo>
                <a:lnTo>
                  <a:pt x="70767" y="388619"/>
                </a:lnTo>
                <a:lnTo>
                  <a:pt x="71731" y="386079"/>
                </a:lnTo>
                <a:lnTo>
                  <a:pt x="71731" y="377189"/>
                </a:lnTo>
                <a:lnTo>
                  <a:pt x="70767" y="374649"/>
                </a:lnTo>
                <a:close/>
              </a:path>
              <a:path w="361315" h="430529">
                <a:moveTo>
                  <a:pt x="274137" y="368299"/>
                </a:moveTo>
                <a:lnTo>
                  <a:pt x="253540" y="368299"/>
                </a:lnTo>
                <a:lnTo>
                  <a:pt x="285111" y="386079"/>
                </a:lnTo>
                <a:lnTo>
                  <a:pt x="286592" y="387349"/>
                </a:lnTo>
                <a:lnTo>
                  <a:pt x="288477" y="387349"/>
                </a:lnTo>
                <a:lnTo>
                  <a:pt x="308385" y="375919"/>
                </a:lnTo>
                <a:lnTo>
                  <a:pt x="287592" y="375919"/>
                </a:lnTo>
                <a:lnTo>
                  <a:pt x="274137" y="368299"/>
                </a:lnTo>
                <a:close/>
              </a:path>
              <a:path w="361315" h="430529">
                <a:moveTo>
                  <a:pt x="178522" y="374649"/>
                </a:moveTo>
                <a:lnTo>
                  <a:pt x="166339" y="374649"/>
                </a:lnTo>
                <a:lnTo>
                  <a:pt x="167215" y="375919"/>
                </a:lnTo>
                <a:lnTo>
                  <a:pt x="168100" y="375919"/>
                </a:lnTo>
                <a:lnTo>
                  <a:pt x="168635" y="377189"/>
                </a:lnTo>
                <a:lnTo>
                  <a:pt x="168635" y="380999"/>
                </a:lnTo>
                <a:lnTo>
                  <a:pt x="168100" y="380999"/>
                </a:lnTo>
                <a:lnTo>
                  <a:pt x="166339" y="383539"/>
                </a:lnTo>
                <a:lnTo>
                  <a:pt x="178522" y="383539"/>
                </a:lnTo>
                <a:lnTo>
                  <a:pt x="178522" y="374649"/>
                </a:lnTo>
                <a:close/>
              </a:path>
              <a:path w="361315" h="430529">
                <a:moveTo>
                  <a:pt x="205981" y="250201"/>
                </a:moveTo>
                <a:lnTo>
                  <a:pt x="185362" y="250201"/>
                </a:lnTo>
                <a:lnTo>
                  <a:pt x="214502" y="266699"/>
                </a:lnTo>
                <a:lnTo>
                  <a:pt x="214502" y="300989"/>
                </a:lnTo>
                <a:lnTo>
                  <a:pt x="200197" y="308609"/>
                </a:lnTo>
                <a:lnTo>
                  <a:pt x="219436" y="308609"/>
                </a:lnTo>
                <a:lnTo>
                  <a:pt x="248597" y="326389"/>
                </a:lnTo>
                <a:lnTo>
                  <a:pt x="248597" y="359409"/>
                </a:lnTo>
                <a:lnTo>
                  <a:pt x="234030" y="368299"/>
                </a:lnTo>
                <a:lnTo>
                  <a:pt x="221233" y="375919"/>
                </a:lnTo>
                <a:lnTo>
                  <a:pt x="239928" y="375919"/>
                </a:lnTo>
                <a:lnTo>
                  <a:pt x="253540" y="368299"/>
                </a:lnTo>
                <a:lnTo>
                  <a:pt x="274137" y="368299"/>
                </a:lnTo>
                <a:lnTo>
                  <a:pt x="258440" y="359409"/>
                </a:lnTo>
                <a:lnTo>
                  <a:pt x="258440" y="326389"/>
                </a:lnTo>
                <a:lnTo>
                  <a:pt x="273016" y="317499"/>
                </a:lnTo>
                <a:lnTo>
                  <a:pt x="253496" y="317499"/>
                </a:lnTo>
                <a:lnTo>
                  <a:pt x="224336" y="300989"/>
                </a:lnTo>
                <a:lnTo>
                  <a:pt x="224336" y="266699"/>
                </a:lnTo>
                <a:lnTo>
                  <a:pt x="238920" y="257809"/>
                </a:lnTo>
                <a:lnTo>
                  <a:pt x="219419" y="257809"/>
                </a:lnTo>
                <a:lnTo>
                  <a:pt x="205981" y="250201"/>
                </a:lnTo>
                <a:close/>
              </a:path>
              <a:path w="361315" h="430529">
                <a:moveTo>
                  <a:pt x="305981" y="308609"/>
                </a:moveTo>
                <a:lnTo>
                  <a:pt x="287592" y="308609"/>
                </a:lnTo>
                <a:lnTo>
                  <a:pt x="316752" y="326389"/>
                </a:lnTo>
                <a:lnTo>
                  <a:pt x="316752" y="359409"/>
                </a:lnTo>
                <a:lnTo>
                  <a:pt x="287592" y="375919"/>
                </a:lnTo>
                <a:lnTo>
                  <a:pt x="308385" y="375919"/>
                </a:lnTo>
                <a:lnTo>
                  <a:pt x="323869" y="367029"/>
                </a:lnTo>
                <a:lnTo>
                  <a:pt x="325500" y="365759"/>
                </a:lnTo>
                <a:lnTo>
                  <a:pt x="326639" y="364489"/>
                </a:lnTo>
                <a:lnTo>
                  <a:pt x="326639" y="326389"/>
                </a:lnTo>
                <a:lnTo>
                  <a:pt x="341249" y="317499"/>
                </a:lnTo>
                <a:lnTo>
                  <a:pt x="321678" y="317499"/>
                </a:lnTo>
                <a:lnTo>
                  <a:pt x="305981" y="308609"/>
                </a:lnTo>
                <a:close/>
              </a:path>
              <a:path w="361315" h="430529">
                <a:moveTo>
                  <a:pt x="118991" y="311149"/>
                </a:moveTo>
                <a:lnTo>
                  <a:pt x="109253" y="311149"/>
                </a:lnTo>
                <a:lnTo>
                  <a:pt x="104845" y="313689"/>
                </a:lnTo>
                <a:lnTo>
                  <a:pt x="98455" y="320039"/>
                </a:lnTo>
                <a:lnTo>
                  <a:pt x="96492" y="323849"/>
                </a:lnTo>
                <a:lnTo>
                  <a:pt x="96492" y="334009"/>
                </a:lnTo>
                <a:lnTo>
                  <a:pt x="98481" y="337819"/>
                </a:lnTo>
                <a:lnTo>
                  <a:pt x="104845" y="344169"/>
                </a:lnTo>
                <a:lnTo>
                  <a:pt x="109253" y="346709"/>
                </a:lnTo>
                <a:lnTo>
                  <a:pt x="118991" y="346709"/>
                </a:lnTo>
                <a:lnTo>
                  <a:pt x="123409" y="344169"/>
                </a:lnTo>
                <a:lnTo>
                  <a:pt x="129789" y="337819"/>
                </a:lnTo>
                <a:lnTo>
                  <a:pt x="130444" y="336549"/>
                </a:lnTo>
                <a:lnTo>
                  <a:pt x="110042" y="336549"/>
                </a:lnTo>
                <a:lnTo>
                  <a:pt x="107220" y="332739"/>
                </a:lnTo>
                <a:lnTo>
                  <a:pt x="106335" y="331469"/>
                </a:lnTo>
                <a:lnTo>
                  <a:pt x="106335" y="326389"/>
                </a:lnTo>
                <a:lnTo>
                  <a:pt x="107202" y="325119"/>
                </a:lnTo>
                <a:lnTo>
                  <a:pt x="110025" y="322579"/>
                </a:lnTo>
                <a:lnTo>
                  <a:pt x="111970" y="321309"/>
                </a:lnTo>
                <a:lnTo>
                  <a:pt x="130432" y="321309"/>
                </a:lnTo>
                <a:lnTo>
                  <a:pt x="129772" y="320039"/>
                </a:lnTo>
                <a:lnTo>
                  <a:pt x="123409" y="313689"/>
                </a:lnTo>
                <a:lnTo>
                  <a:pt x="118991" y="311149"/>
                </a:lnTo>
                <a:close/>
              </a:path>
              <a:path w="361315" h="430529">
                <a:moveTo>
                  <a:pt x="130432" y="321309"/>
                </a:moveTo>
                <a:lnTo>
                  <a:pt x="116239" y="321309"/>
                </a:lnTo>
                <a:lnTo>
                  <a:pt x="118185" y="322579"/>
                </a:lnTo>
                <a:lnTo>
                  <a:pt x="121007" y="325119"/>
                </a:lnTo>
                <a:lnTo>
                  <a:pt x="121892" y="326389"/>
                </a:lnTo>
                <a:lnTo>
                  <a:pt x="121892" y="331469"/>
                </a:lnTo>
                <a:lnTo>
                  <a:pt x="121033" y="332739"/>
                </a:lnTo>
                <a:lnTo>
                  <a:pt x="118202" y="336549"/>
                </a:lnTo>
                <a:lnTo>
                  <a:pt x="130444" y="336549"/>
                </a:lnTo>
                <a:lnTo>
                  <a:pt x="131753" y="334009"/>
                </a:lnTo>
                <a:lnTo>
                  <a:pt x="131753" y="323849"/>
                </a:lnTo>
                <a:lnTo>
                  <a:pt x="130432" y="321309"/>
                </a:lnTo>
                <a:close/>
              </a:path>
              <a:path w="361315" h="430529">
                <a:moveTo>
                  <a:pt x="274148" y="250201"/>
                </a:moveTo>
                <a:lnTo>
                  <a:pt x="253499" y="250201"/>
                </a:lnTo>
                <a:lnTo>
                  <a:pt x="282639" y="266699"/>
                </a:lnTo>
                <a:lnTo>
                  <a:pt x="282657" y="300989"/>
                </a:lnTo>
                <a:lnTo>
                  <a:pt x="253496" y="317499"/>
                </a:lnTo>
                <a:lnTo>
                  <a:pt x="273016" y="317499"/>
                </a:lnTo>
                <a:lnTo>
                  <a:pt x="287592" y="308609"/>
                </a:lnTo>
                <a:lnTo>
                  <a:pt x="305981" y="308609"/>
                </a:lnTo>
                <a:lnTo>
                  <a:pt x="292526" y="300989"/>
                </a:lnTo>
                <a:lnTo>
                  <a:pt x="292526" y="266699"/>
                </a:lnTo>
                <a:lnTo>
                  <a:pt x="308223" y="257809"/>
                </a:lnTo>
                <a:lnTo>
                  <a:pt x="287574" y="257809"/>
                </a:lnTo>
                <a:lnTo>
                  <a:pt x="274148" y="250201"/>
                </a:lnTo>
                <a:close/>
              </a:path>
              <a:path w="361315" h="430529">
                <a:moveTo>
                  <a:pt x="342136" y="250201"/>
                </a:moveTo>
                <a:lnTo>
                  <a:pt x="321699" y="250201"/>
                </a:lnTo>
                <a:lnTo>
                  <a:pt x="350839" y="266699"/>
                </a:lnTo>
                <a:lnTo>
                  <a:pt x="350839" y="300989"/>
                </a:lnTo>
                <a:lnTo>
                  <a:pt x="321678" y="317499"/>
                </a:lnTo>
                <a:lnTo>
                  <a:pt x="341249" y="317499"/>
                </a:lnTo>
                <a:lnTo>
                  <a:pt x="357947" y="307339"/>
                </a:lnTo>
                <a:lnTo>
                  <a:pt x="359577" y="307339"/>
                </a:lnTo>
                <a:lnTo>
                  <a:pt x="360725" y="304799"/>
                </a:lnTo>
                <a:lnTo>
                  <a:pt x="360699" y="262889"/>
                </a:lnTo>
                <a:lnTo>
                  <a:pt x="359823" y="260349"/>
                </a:lnTo>
                <a:lnTo>
                  <a:pt x="342136" y="250201"/>
                </a:lnTo>
                <a:close/>
              </a:path>
              <a:path w="361315" h="430529">
                <a:moveTo>
                  <a:pt x="219436" y="308609"/>
                </a:moveTo>
                <a:lnTo>
                  <a:pt x="200013" y="308609"/>
                </a:lnTo>
                <a:lnTo>
                  <a:pt x="194044" y="312419"/>
                </a:lnTo>
                <a:lnTo>
                  <a:pt x="212997" y="312419"/>
                </a:lnTo>
                <a:lnTo>
                  <a:pt x="219436" y="308609"/>
                </a:lnTo>
                <a:close/>
              </a:path>
              <a:path w="361315" h="430529">
                <a:moveTo>
                  <a:pt x="110586" y="271779"/>
                </a:moveTo>
                <a:lnTo>
                  <a:pt x="73160" y="271779"/>
                </a:lnTo>
                <a:lnTo>
                  <a:pt x="85653" y="273049"/>
                </a:lnTo>
                <a:lnTo>
                  <a:pt x="96508" y="275589"/>
                </a:lnTo>
                <a:lnTo>
                  <a:pt x="106519" y="280669"/>
                </a:lnTo>
                <a:lnTo>
                  <a:pt x="119295" y="285749"/>
                </a:lnTo>
                <a:lnTo>
                  <a:pt x="133375" y="289559"/>
                </a:lnTo>
                <a:lnTo>
                  <a:pt x="150133" y="289559"/>
                </a:lnTo>
                <a:lnTo>
                  <a:pt x="170940" y="283209"/>
                </a:lnTo>
                <a:lnTo>
                  <a:pt x="181611" y="283209"/>
                </a:lnTo>
                <a:lnTo>
                  <a:pt x="179990" y="279399"/>
                </a:lnTo>
                <a:lnTo>
                  <a:pt x="134229" y="279399"/>
                </a:lnTo>
                <a:lnTo>
                  <a:pt x="121846" y="275589"/>
                </a:lnTo>
                <a:lnTo>
                  <a:pt x="110586" y="271779"/>
                </a:lnTo>
                <a:close/>
              </a:path>
              <a:path w="361315" h="430529">
                <a:moveTo>
                  <a:pt x="155190" y="163829"/>
                </a:moveTo>
                <a:lnTo>
                  <a:pt x="145251" y="163829"/>
                </a:lnTo>
                <a:lnTo>
                  <a:pt x="145251" y="223519"/>
                </a:lnTo>
                <a:lnTo>
                  <a:pt x="145417" y="224789"/>
                </a:lnTo>
                <a:lnTo>
                  <a:pt x="145750" y="224789"/>
                </a:lnTo>
                <a:lnTo>
                  <a:pt x="167049" y="274319"/>
                </a:lnTo>
                <a:lnTo>
                  <a:pt x="148906" y="279399"/>
                </a:lnTo>
                <a:lnTo>
                  <a:pt x="179990" y="279399"/>
                </a:lnTo>
                <a:lnTo>
                  <a:pt x="170800" y="257809"/>
                </a:lnTo>
                <a:lnTo>
                  <a:pt x="185319" y="250201"/>
                </a:lnTo>
                <a:lnTo>
                  <a:pt x="205981" y="250201"/>
                </a:lnTo>
                <a:lnTo>
                  <a:pt x="203717" y="248919"/>
                </a:lnTo>
                <a:lnTo>
                  <a:pt x="166865" y="248919"/>
                </a:lnTo>
                <a:lnTo>
                  <a:pt x="155111" y="222249"/>
                </a:lnTo>
                <a:lnTo>
                  <a:pt x="155111" y="193039"/>
                </a:lnTo>
                <a:lnTo>
                  <a:pt x="174612" y="193039"/>
                </a:lnTo>
                <a:lnTo>
                  <a:pt x="155190" y="181609"/>
                </a:lnTo>
                <a:lnTo>
                  <a:pt x="155190" y="163829"/>
                </a:lnTo>
                <a:close/>
              </a:path>
              <a:path w="361315" h="430529">
                <a:moveTo>
                  <a:pt x="77415" y="261619"/>
                </a:moveTo>
                <a:lnTo>
                  <a:pt x="63010" y="262889"/>
                </a:lnTo>
                <a:lnTo>
                  <a:pt x="89677" y="262889"/>
                </a:lnTo>
                <a:lnTo>
                  <a:pt x="77415" y="261619"/>
                </a:lnTo>
                <a:close/>
              </a:path>
              <a:path w="361315" h="430529">
                <a:moveTo>
                  <a:pt x="237794" y="190499"/>
                </a:moveTo>
                <a:lnTo>
                  <a:pt x="219419" y="190499"/>
                </a:lnTo>
                <a:lnTo>
                  <a:pt x="248579" y="208279"/>
                </a:lnTo>
                <a:lnTo>
                  <a:pt x="248579" y="241299"/>
                </a:lnTo>
                <a:lnTo>
                  <a:pt x="233972" y="250201"/>
                </a:lnTo>
                <a:lnTo>
                  <a:pt x="219419" y="257809"/>
                </a:lnTo>
                <a:lnTo>
                  <a:pt x="238920" y="257809"/>
                </a:lnTo>
                <a:lnTo>
                  <a:pt x="253456" y="250201"/>
                </a:lnTo>
                <a:lnTo>
                  <a:pt x="274148" y="250201"/>
                </a:lnTo>
                <a:lnTo>
                  <a:pt x="258440" y="241299"/>
                </a:lnTo>
                <a:lnTo>
                  <a:pt x="258422" y="208279"/>
                </a:lnTo>
                <a:lnTo>
                  <a:pt x="272998" y="199389"/>
                </a:lnTo>
                <a:lnTo>
                  <a:pt x="253496" y="199389"/>
                </a:lnTo>
                <a:lnTo>
                  <a:pt x="237794" y="190499"/>
                </a:lnTo>
                <a:close/>
              </a:path>
              <a:path w="361315" h="430529">
                <a:moveTo>
                  <a:pt x="305882" y="190499"/>
                </a:moveTo>
                <a:lnTo>
                  <a:pt x="287574" y="190499"/>
                </a:lnTo>
                <a:lnTo>
                  <a:pt x="316735" y="208279"/>
                </a:lnTo>
                <a:lnTo>
                  <a:pt x="316735" y="241299"/>
                </a:lnTo>
                <a:lnTo>
                  <a:pt x="287574" y="257809"/>
                </a:lnTo>
                <a:lnTo>
                  <a:pt x="308223" y="257809"/>
                </a:lnTo>
                <a:lnTo>
                  <a:pt x="321657" y="250201"/>
                </a:lnTo>
                <a:lnTo>
                  <a:pt x="342136" y="250201"/>
                </a:lnTo>
                <a:lnTo>
                  <a:pt x="326621" y="241299"/>
                </a:lnTo>
                <a:lnTo>
                  <a:pt x="326683" y="203199"/>
                </a:lnTo>
                <a:lnTo>
                  <a:pt x="325798" y="201929"/>
                </a:lnTo>
                <a:lnTo>
                  <a:pt x="305882" y="190499"/>
                </a:lnTo>
                <a:close/>
              </a:path>
              <a:path w="361315" h="430529">
                <a:moveTo>
                  <a:pt x="174612" y="193039"/>
                </a:moveTo>
                <a:lnTo>
                  <a:pt x="155111" y="193039"/>
                </a:lnTo>
                <a:lnTo>
                  <a:pt x="180398" y="208279"/>
                </a:lnTo>
                <a:lnTo>
                  <a:pt x="180398" y="241299"/>
                </a:lnTo>
                <a:lnTo>
                  <a:pt x="166865" y="248919"/>
                </a:lnTo>
                <a:lnTo>
                  <a:pt x="203717" y="248919"/>
                </a:lnTo>
                <a:lnTo>
                  <a:pt x="190258" y="241299"/>
                </a:lnTo>
                <a:lnTo>
                  <a:pt x="190258" y="208279"/>
                </a:lnTo>
                <a:lnTo>
                  <a:pt x="204838" y="199389"/>
                </a:lnTo>
                <a:lnTo>
                  <a:pt x="185402" y="199389"/>
                </a:lnTo>
                <a:lnTo>
                  <a:pt x="174612" y="193039"/>
                </a:lnTo>
                <a:close/>
              </a:path>
              <a:path w="361315" h="430529">
                <a:moveTo>
                  <a:pt x="254574" y="120649"/>
                </a:moveTo>
                <a:lnTo>
                  <a:pt x="252699" y="120649"/>
                </a:lnTo>
                <a:lnTo>
                  <a:pt x="217438" y="140969"/>
                </a:lnTo>
                <a:lnTo>
                  <a:pt x="215737" y="142239"/>
                </a:lnTo>
                <a:lnTo>
                  <a:pt x="214554" y="143509"/>
                </a:lnTo>
                <a:lnTo>
                  <a:pt x="214554" y="182879"/>
                </a:lnTo>
                <a:lnTo>
                  <a:pt x="185402" y="199389"/>
                </a:lnTo>
                <a:lnTo>
                  <a:pt x="204838" y="199389"/>
                </a:lnTo>
                <a:lnTo>
                  <a:pt x="219419" y="190499"/>
                </a:lnTo>
                <a:lnTo>
                  <a:pt x="237794" y="190499"/>
                </a:lnTo>
                <a:lnTo>
                  <a:pt x="224336" y="182879"/>
                </a:lnTo>
                <a:lnTo>
                  <a:pt x="224336" y="148589"/>
                </a:lnTo>
                <a:lnTo>
                  <a:pt x="253479" y="132079"/>
                </a:lnTo>
                <a:lnTo>
                  <a:pt x="273857" y="132079"/>
                </a:lnTo>
                <a:lnTo>
                  <a:pt x="256029" y="121919"/>
                </a:lnTo>
                <a:lnTo>
                  <a:pt x="254574" y="120649"/>
                </a:lnTo>
                <a:close/>
              </a:path>
              <a:path w="361315" h="430529">
                <a:moveTo>
                  <a:pt x="273857" y="132079"/>
                </a:moveTo>
                <a:lnTo>
                  <a:pt x="253479" y="132079"/>
                </a:lnTo>
                <a:lnTo>
                  <a:pt x="268055" y="140969"/>
                </a:lnTo>
                <a:lnTo>
                  <a:pt x="268248" y="140969"/>
                </a:lnTo>
                <a:lnTo>
                  <a:pt x="282639" y="148589"/>
                </a:lnTo>
                <a:lnTo>
                  <a:pt x="282657" y="182879"/>
                </a:lnTo>
                <a:lnTo>
                  <a:pt x="253496" y="199389"/>
                </a:lnTo>
                <a:lnTo>
                  <a:pt x="272998" y="199389"/>
                </a:lnTo>
                <a:lnTo>
                  <a:pt x="287574" y="190499"/>
                </a:lnTo>
                <a:lnTo>
                  <a:pt x="305882" y="190499"/>
                </a:lnTo>
                <a:lnTo>
                  <a:pt x="292605" y="182879"/>
                </a:lnTo>
                <a:lnTo>
                  <a:pt x="292579" y="144779"/>
                </a:lnTo>
                <a:lnTo>
                  <a:pt x="291685" y="142239"/>
                </a:lnTo>
                <a:lnTo>
                  <a:pt x="273857" y="132079"/>
                </a:lnTo>
                <a:close/>
              </a:path>
              <a:path w="361315" h="430529">
                <a:moveTo>
                  <a:pt x="164730" y="134619"/>
                </a:moveTo>
                <a:lnTo>
                  <a:pt x="149282" y="134619"/>
                </a:lnTo>
                <a:lnTo>
                  <a:pt x="151754" y="135889"/>
                </a:lnTo>
                <a:lnTo>
                  <a:pt x="155348" y="138429"/>
                </a:lnTo>
                <a:lnTo>
                  <a:pt x="156452" y="140969"/>
                </a:lnTo>
                <a:lnTo>
                  <a:pt x="156452" y="147319"/>
                </a:lnTo>
                <a:lnTo>
                  <a:pt x="155348" y="149859"/>
                </a:lnTo>
                <a:lnTo>
                  <a:pt x="151754" y="152399"/>
                </a:lnTo>
                <a:lnTo>
                  <a:pt x="149282" y="153669"/>
                </a:lnTo>
                <a:lnTo>
                  <a:pt x="164730" y="153669"/>
                </a:lnTo>
                <a:lnTo>
                  <a:pt x="166400" y="149859"/>
                </a:lnTo>
                <a:lnTo>
                  <a:pt x="166400" y="138429"/>
                </a:lnTo>
                <a:lnTo>
                  <a:pt x="164730" y="134619"/>
                </a:lnTo>
                <a:close/>
              </a:path>
              <a:path w="361315" h="430529">
                <a:moveTo>
                  <a:pt x="34577" y="0"/>
                </a:moveTo>
                <a:lnTo>
                  <a:pt x="31369" y="0"/>
                </a:lnTo>
                <a:lnTo>
                  <a:pt x="29143" y="2539"/>
                </a:lnTo>
                <a:lnTo>
                  <a:pt x="29162" y="6349"/>
                </a:lnTo>
                <a:lnTo>
                  <a:pt x="29323" y="10159"/>
                </a:lnTo>
                <a:lnTo>
                  <a:pt x="29377" y="11429"/>
                </a:lnTo>
                <a:lnTo>
                  <a:pt x="29485" y="13969"/>
                </a:lnTo>
                <a:lnTo>
                  <a:pt x="29539" y="15239"/>
                </a:lnTo>
                <a:lnTo>
                  <a:pt x="29647" y="17779"/>
                </a:lnTo>
                <a:lnTo>
                  <a:pt x="29755" y="20319"/>
                </a:lnTo>
                <a:lnTo>
                  <a:pt x="29863" y="22859"/>
                </a:lnTo>
                <a:lnTo>
                  <a:pt x="29971" y="25399"/>
                </a:lnTo>
                <a:lnTo>
                  <a:pt x="39549" y="63499"/>
                </a:lnTo>
                <a:lnTo>
                  <a:pt x="70306" y="91439"/>
                </a:lnTo>
                <a:lnTo>
                  <a:pt x="84489" y="93979"/>
                </a:lnTo>
                <a:lnTo>
                  <a:pt x="100708" y="93979"/>
                </a:lnTo>
                <a:lnTo>
                  <a:pt x="103051" y="101599"/>
                </a:lnTo>
                <a:lnTo>
                  <a:pt x="104952" y="109219"/>
                </a:lnTo>
                <a:lnTo>
                  <a:pt x="106350" y="116839"/>
                </a:lnTo>
                <a:lnTo>
                  <a:pt x="107185" y="124459"/>
                </a:lnTo>
                <a:lnTo>
                  <a:pt x="117072" y="124459"/>
                </a:lnTo>
                <a:lnTo>
                  <a:pt x="116274" y="116839"/>
                </a:lnTo>
                <a:lnTo>
                  <a:pt x="114930" y="107949"/>
                </a:lnTo>
                <a:lnTo>
                  <a:pt x="113094" y="100329"/>
                </a:lnTo>
                <a:lnTo>
                  <a:pt x="110822" y="93979"/>
                </a:lnTo>
                <a:lnTo>
                  <a:pt x="112426" y="92709"/>
                </a:lnTo>
                <a:lnTo>
                  <a:pt x="115538" y="92709"/>
                </a:lnTo>
                <a:lnTo>
                  <a:pt x="126296" y="88899"/>
                </a:lnTo>
                <a:lnTo>
                  <a:pt x="135497" y="85089"/>
                </a:lnTo>
                <a:lnTo>
                  <a:pt x="96606" y="85089"/>
                </a:lnTo>
                <a:lnTo>
                  <a:pt x="83858" y="83819"/>
                </a:lnTo>
                <a:lnTo>
                  <a:pt x="48371" y="58419"/>
                </a:lnTo>
                <a:lnTo>
                  <a:pt x="38963" y="11429"/>
                </a:lnTo>
                <a:lnTo>
                  <a:pt x="38880" y="10159"/>
                </a:lnTo>
                <a:lnTo>
                  <a:pt x="75142" y="10159"/>
                </a:lnTo>
                <a:lnTo>
                  <a:pt x="64380" y="6349"/>
                </a:lnTo>
                <a:lnTo>
                  <a:pt x="47601" y="2539"/>
                </a:lnTo>
                <a:lnTo>
                  <a:pt x="43385" y="1269"/>
                </a:lnTo>
                <a:lnTo>
                  <a:pt x="39047" y="1269"/>
                </a:lnTo>
                <a:lnTo>
                  <a:pt x="34577" y="0"/>
                </a:lnTo>
                <a:close/>
              </a:path>
              <a:path w="361315" h="430529">
                <a:moveTo>
                  <a:pt x="67033" y="34289"/>
                </a:moveTo>
                <a:lnTo>
                  <a:pt x="64035" y="35559"/>
                </a:lnTo>
                <a:lnTo>
                  <a:pt x="61362" y="40639"/>
                </a:lnTo>
                <a:lnTo>
                  <a:pt x="62186" y="43179"/>
                </a:lnTo>
                <a:lnTo>
                  <a:pt x="64544" y="44449"/>
                </a:lnTo>
                <a:lnTo>
                  <a:pt x="71340" y="49529"/>
                </a:lnTo>
                <a:lnTo>
                  <a:pt x="79166" y="57149"/>
                </a:lnTo>
                <a:lnTo>
                  <a:pt x="87284" y="68579"/>
                </a:lnTo>
                <a:lnTo>
                  <a:pt x="94958" y="81279"/>
                </a:lnTo>
                <a:lnTo>
                  <a:pt x="96606" y="85089"/>
                </a:lnTo>
                <a:lnTo>
                  <a:pt x="135497" y="85089"/>
                </a:lnTo>
                <a:lnTo>
                  <a:pt x="138556" y="82549"/>
                </a:lnTo>
                <a:lnTo>
                  <a:pt x="112978" y="82549"/>
                </a:lnTo>
                <a:lnTo>
                  <a:pt x="113145" y="81279"/>
                </a:lnTo>
                <a:lnTo>
                  <a:pt x="113225" y="80009"/>
                </a:lnTo>
                <a:lnTo>
                  <a:pt x="113305" y="78739"/>
                </a:lnTo>
                <a:lnTo>
                  <a:pt x="113385" y="77469"/>
                </a:lnTo>
                <a:lnTo>
                  <a:pt x="103696" y="77469"/>
                </a:lnTo>
                <a:lnTo>
                  <a:pt x="95214" y="62229"/>
                </a:lnTo>
                <a:lnTo>
                  <a:pt x="86093" y="50799"/>
                </a:lnTo>
                <a:lnTo>
                  <a:pt x="77198" y="41909"/>
                </a:lnTo>
                <a:lnTo>
                  <a:pt x="69391" y="35559"/>
                </a:lnTo>
                <a:lnTo>
                  <a:pt x="67033" y="34289"/>
                </a:lnTo>
                <a:close/>
              </a:path>
              <a:path w="361315" h="430529">
                <a:moveTo>
                  <a:pt x="155926" y="13969"/>
                </a:moveTo>
                <a:lnTo>
                  <a:pt x="145741" y="13969"/>
                </a:lnTo>
                <a:lnTo>
                  <a:pt x="146662" y="19049"/>
                </a:lnTo>
                <a:lnTo>
                  <a:pt x="147275" y="24129"/>
                </a:lnTo>
                <a:lnTo>
                  <a:pt x="147395" y="25399"/>
                </a:lnTo>
                <a:lnTo>
                  <a:pt x="147515" y="26669"/>
                </a:lnTo>
                <a:lnTo>
                  <a:pt x="147635" y="27939"/>
                </a:lnTo>
                <a:lnTo>
                  <a:pt x="147666" y="29209"/>
                </a:lnTo>
                <a:lnTo>
                  <a:pt x="147792" y="34289"/>
                </a:lnTo>
                <a:lnTo>
                  <a:pt x="147918" y="39369"/>
                </a:lnTo>
                <a:lnTo>
                  <a:pt x="129816" y="76199"/>
                </a:lnTo>
                <a:lnTo>
                  <a:pt x="113443" y="82549"/>
                </a:lnTo>
                <a:lnTo>
                  <a:pt x="138556" y="82549"/>
                </a:lnTo>
                <a:lnTo>
                  <a:pt x="157789" y="40639"/>
                </a:lnTo>
                <a:lnTo>
                  <a:pt x="157671" y="35559"/>
                </a:lnTo>
                <a:lnTo>
                  <a:pt x="157554" y="30479"/>
                </a:lnTo>
                <a:lnTo>
                  <a:pt x="157495" y="27939"/>
                </a:lnTo>
                <a:lnTo>
                  <a:pt x="157393" y="26669"/>
                </a:lnTo>
                <a:lnTo>
                  <a:pt x="157292" y="25399"/>
                </a:lnTo>
                <a:lnTo>
                  <a:pt x="157190" y="24129"/>
                </a:lnTo>
                <a:lnTo>
                  <a:pt x="157088" y="22859"/>
                </a:lnTo>
                <a:lnTo>
                  <a:pt x="156987" y="21589"/>
                </a:lnTo>
                <a:lnTo>
                  <a:pt x="155926" y="13969"/>
                </a:lnTo>
                <a:close/>
              </a:path>
              <a:path w="361315" h="430529">
                <a:moveTo>
                  <a:pt x="75142" y="10159"/>
                </a:moveTo>
                <a:lnTo>
                  <a:pt x="38880" y="10159"/>
                </a:lnTo>
                <a:lnTo>
                  <a:pt x="41256" y="11429"/>
                </a:lnTo>
                <a:lnTo>
                  <a:pt x="45752" y="11429"/>
                </a:lnTo>
                <a:lnTo>
                  <a:pt x="60850" y="15239"/>
                </a:lnTo>
                <a:lnTo>
                  <a:pt x="98182" y="43179"/>
                </a:lnTo>
                <a:lnTo>
                  <a:pt x="103696" y="77469"/>
                </a:lnTo>
                <a:lnTo>
                  <a:pt x="113385" y="77469"/>
                </a:lnTo>
                <a:lnTo>
                  <a:pt x="113786" y="71119"/>
                </a:lnTo>
                <a:lnTo>
                  <a:pt x="113780" y="68579"/>
                </a:lnTo>
                <a:lnTo>
                  <a:pt x="113176" y="59689"/>
                </a:lnTo>
                <a:lnTo>
                  <a:pt x="111144" y="49529"/>
                </a:lnTo>
                <a:lnTo>
                  <a:pt x="107772" y="40639"/>
                </a:lnTo>
                <a:lnTo>
                  <a:pt x="111182" y="35559"/>
                </a:lnTo>
                <a:lnTo>
                  <a:pt x="114856" y="31749"/>
                </a:lnTo>
                <a:lnTo>
                  <a:pt x="102268" y="31749"/>
                </a:lnTo>
                <a:lnTo>
                  <a:pt x="101593" y="30479"/>
                </a:lnTo>
                <a:lnTo>
                  <a:pt x="100883" y="29209"/>
                </a:lnTo>
                <a:lnTo>
                  <a:pt x="100129" y="27939"/>
                </a:lnTo>
                <a:lnTo>
                  <a:pt x="90647" y="19049"/>
                </a:lnTo>
                <a:lnTo>
                  <a:pt x="78730" y="11429"/>
                </a:lnTo>
                <a:lnTo>
                  <a:pt x="75142" y="10159"/>
                </a:lnTo>
                <a:close/>
              </a:path>
              <a:path w="361315" h="430529">
                <a:moveTo>
                  <a:pt x="151149" y="2539"/>
                </a:moveTo>
                <a:lnTo>
                  <a:pt x="147766" y="2539"/>
                </a:lnTo>
                <a:lnTo>
                  <a:pt x="138901" y="6349"/>
                </a:lnTo>
                <a:lnTo>
                  <a:pt x="106080" y="26669"/>
                </a:lnTo>
                <a:lnTo>
                  <a:pt x="102268" y="31749"/>
                </a:lnTo>
                <a:lnTo>
                  <a:pt x="114856" y="31749"/>
                </a:lnTo>
                <a:lnTo>
                  <a:pt x="116081" y="30479"/>
                </a:lnTo>
                <a:lnTo>
                  <a:pt x="122462" y="25399"/>
                </a:lnTo>
                <a:lnTo>
                  <a:pt x="127475" y="22859"/>
                </a:lnTo>
                <a:lnTo>
                  <a:pt x="133024" y="19049"/>
                </a:lnTo>
                <a:lnTo>
                  <a:pt x="139111" y="16509"/>
                </a:lnTo>
                <a:lnTo>
                  <a:pt x="145741" y="13969"/>
                </a:lnTo>
                <a:lnTo>
                  <a:pt x="155926" y="13969"/>
                </a:lnTo>
                <a:lnTo>
                  <a:pt x="153770" y="3809"/>
                </a:lnTo>
                <a:lnTo>
                  <a:pt x="151149" y="25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verta PE 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26CB38-67AA-E2E7-4D18-D7BCFABFE753}"/>
              </a:ext>
            </a:extLst>
          </p:cNvPr>
          <p:cNvSpPr txBox="1"/>
          <p:nvPr/>
        </p:nvSpPr>
        <p:spPr>
          <a:xfrm>
            <a:off x="3024600" y="1733854"/>
            <a:ext cx="762374" cy="8002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B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 PE Extrabold"/>
                <a:ea typeface="Averta PE Extrabold"/>
                <a:cs typeface="Averta PE Extrabold"/>
                <a:sym typeface="Averta PE Extrabold"/>
              </a:rPr>
              <a:t>     </a:t>
            </a:r>
            <a:r>
              <a:rPr kumimoji="0" lang="fr-BE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verta PE Extrabold"/>
                <a:ea typeface="Averta PE Extrabold"/>
                <a:cs typeface="Averta PE Extrabold"/>
                <a:sym typeface="Averta PE Extrabold"/>
              </a:rPr>
              <a:t>300</a:t>
            </a:r>
            <a:endParaRPr kumimoji="0" lang="en-IE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verta PE Extrabold"/>
              <a:ea typeface="Averta PE Extrabold"/>
              <a:cs typeface="Averta PE Extrabold"/>
              <a:sym typeface="Averta PE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01" grpId="0"/>
      <p:bldP spid="503" grpId="0"/>
      <p:bldP spid="504" grpId="0"/>
      <p:bldP spid="505" grpId="0"/>
      <p:bldP spid="506" grpId="0" animBg="1"/>
      <p:bldP spid="507" grpId="0"/>
      <p:bldP spid="508" grpId="0"/>
      <p:bldP spid="509" grpId="0"/>
      <p:bldP spid="513" grpId="0"/>
      <p:bldP spid="514" grpId="0"/>
      <p:bldP spid="517" grpId="0" animBg="1"/>
      <p:bldP spid="547" grpId="0"/>
      <p:bldP spid="550" grpId="0" animBg="1"/>
      <p:bldP spid="552" grpId="0"/>
      <p:bldP spid="553" grpId="0" animBg="1"/>
      <p:bldP spid="558" grpId="0"/>
      <p:bldP spid="564" grpId="0"/>
      <p:bldP spid="565" grpId="0" animBg="1"/>
      <p:bldP spid="570" grpId="0"/>
      <p:bldP spid="57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0A3DC"/>
      </a:accent1>
      <a:accent2>
        <a:srgbClr val="3F434D"/>
      </a:accent2>
      <a:accent3>
        <a:srgbClr val="1B5B7B"/>
      </a:accent3>
      <a:accent4>
        <a:srgbClr val="23262B"/>
      </a:accent4>
      <a:accent5>
        <a:srgbClr val="15465F"/>
      </a:accent5>
      <a:accent6>
        <a:srgbClr val="1B1D21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rta PE Extrabold"/>
            <a:ea typeface="Averta PE Extrabold"/>
            <a:cs typeface="Averta PE Extrabold"/>
            <a:sym typeface="Averta PE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rta PE Extrabold"/>
            <a:ea typeface="Averta PE Extrabold"/>
            <a:cs typeface="Averta PE Extrabold"/>
            <a:sym typeface="Averta PE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0A3DC"/>
      </a:accent1>
      <a:accent2>
        <a:srgbClr val="3F434D"/>
      </a:accent2>
      <a:accent3>
        <a:srgbClr val="1B5B7B"/>
      </a:accent3>
      <a:accent4>
        <a:srgbClr val="23262B"/>
      </a:accent4>
      <a:accent5>
        <a:srgbClr val="15465F"/>
      </a:accent5>
      <a:accent6>
        <a:srgbClr val="1B1D21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rta PE Extrabold"/>
            <a:ea typeface="Averta PE Extrabold"/>
            <a:cs typeface="Averta PE Extrabold"/>
            <a:sym typeface="Averta PE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rta PE Extrabold"/>
            <a:ea typeface="Averta PE Extrabold"/>
            <a:cs typeface="Averta PE Extrabold"/>
            <a:sym typeface="Averta PE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5934cb-f6df-4987-9048-5e4a903b51ed">
      <Terms xmlns="http://schemas.microsoft.com/office/infopath/2007/PartnerControls"/>
    </lcf76f155ced4ddcb4097134ff3c332f>
    <TaxCatchAll xmlns="3bf03cfc-b16d-4c6c-95b2-7614f6928aa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B4ACDFFF92C942BB6B65291157A80A" ma:contentTypeVersion="11" ma:contentTypeDescription="Create a new document." ma:contentTypeScope="" ma:versionID="60729c300363d1204edfa7adda751093">
  <xsd:schema xmlns:xsd="http://www.w3.org/2001/XMLSchema" xmlns:xs="http://www.w3.org/2001/XMLSchema" xmlns:p="http://schemas.microsoft.com/office/2006/metadata/properties" xmlns:ns2="775934cb-f6df-4987-9048-5e4a903b51ed" xmlns:ns3="3bf03cfc-b16d-4c6c-95b2-7614f6928aa3" targetNamespace="http://schemas.microsoft.com/office/2006/metadata/properties" ma:root="true" ma:fieldsID="3616e71be604b181df72253fe020d693" ns2:_="" ns3:_="">
    <xsd:import namespace="775934cb-f6df-4987-9048-5e4a903b51ed"/>
    <xsd:import namespace="3bf03cfc-b16d-4c6c-95b2-7614f6928a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934cb-f6df-4987-9048-5e4a903b51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03cfc-b16d-4c6c-95b2-7614f6928aa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b83efd2-d3e5-4ba0-b124-744db5f524f0}" ma:internalName="TaxCatchAll" ma:showField="CatchAllData" ma:web="3bf03cfc-b16d-4c6c-95b2-7614f6928a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A295A1-715A-4904-BF92-95240A6D280A}">
  <ds:schemaRefs>
    <ds:schemaRef ds:uri="3bf03cfc-b16d-4c6c-95b2-7614f6928aa3"/>
    <ds:schemaRef ds:uri="775934cb-f6df-4987-9048-5e4a903b51ed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FBFA84D-702A-4A67-8C52-813A0CC280DE}">
  <ds:schemaRefs>
    <ds:schemaRef ds:uri="3bf03cfc-b16d-4c6c-95b2-7614f6928aa3"/>
    <ds:schemaRef ds:uri="775934cb-f6df-4987-9048-5e4a903b51e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6280424-F668-4A3E-A149-D77C2E6E593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7209</TotalTime>
  <Words>1774</Words>
  <Application>Microsoft Office PowerPoint</Application>
  <PresentationFormat>Widescreen</PresentationFormat>
  <Paragraphs>376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Aptos ExtraBold</vt:lpstr>
      <vt:lpstr>Arial</vt:lpstr>
      <vt:lpstr>Avenir Next LT Pro Demi</vt:lpstr>
      <vt:lpstr>Averta PE Bold</vt:lpstr>
      <vt:lpstr>Averta PE Extrabold</vt:lpstr>
      <vt:lpstr>Averta PE Light</vt:lpstr>
      <vt:lpstr>Averta PE Regular</vt:lpstr>
      <vt:lpstr>Averta PE Semibold</vt:lpstr>
      <vt:lpstr>Calibri</vt:lpstr>
      <vt:lpstr>Montserrat SemiBold</vt:lpstr>
      <vt:lpstr>Open Sans</vt:lpstr>
      <vt:lpstr>Open Sans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BOCCA Stephanie (EISMEA)</dc:creator>
  <cp:lastModifiedBy>CHLAD Agnieszka (EISMEA)</cp:lastModifiedBy>
  <cp:revision>28</cp:revision>
  <dcterms:modified xsi:type="dcterms:W3CDTF">2025-10-03T08:00:16Z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2023-07-27T09:36:51Z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f944fd5d-1008-4001-b631-3409df91730c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0x01010009B4ACDFFF92C942BB6B65291157A80A</vt:lpwstr>
  </property>
  <property fmtid="{D5CDD505-2E9C-101B-9397-08002B2CF9AE}" pid="10" name="MediaServiceImageTags">
    <vt:lpwstr/>
  </property>
</Properties>
</file>