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comments/modernComment_10B_254FB1AC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sldIdLst>
    <p:sldId id="290" r:id="rId2"/>
    <p:sldId id="263" r:id="rId3"/>
    <p:sldId id="305" r:id="rId4"/>
    <p:sldId id="313" r:id="rId5"/>
    <p:sldId id="267" r:id="rId6"/>
    <p:sldId id="268" r:id="rId7"/>
    <p:sldId id="270" r:id="rId8"/>
    <p:sldId id="271" r:id="rId9"/>
    <p:sldId id="302" r:id="rId10"/>
    <p:sldId id="273" r:id="rId11"/>
    <p:sldId id="294" r:id="rId12"/>
    <p:sldId id="277" r:id="rId13"/>
    <p:sldId id="2147481288" r:id="rId14"/>
    <p:sldId id="310" r:id="rId15"/>
    <p:sldId id="278" r:id="rId16"/>
    <p:sldId id="303" r:id="rId17"/>
    <p:sldId id="2147481287" r:id="rId18"/>
    <p:sldId id="285" r:id="rId1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4405B0-599C-10A1-0266-AE6B3864862D}" name="Feline Godon" initials="FG" userId="5c2b57ff9c637ae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D4A90"/>
    <a:srgbClr val="EA3C14"/>
    <a:srgbClr val="EB3D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/>
    <p:restoredTop sz="94670"/>
  </p:normalViewPr>
  <p:slideViewPr>
    <p:cSldViewPr snapToGrid="0">
      <p:cViewPr varScale="1">
        <p:scale>
          <a:sx n="78" d="100"/>
          <a:sy n="78" d="100"/>
        </p:scale>
        <p:origin x="1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modernComment_10B_254FB1A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448017A-4A88-BE46-ACA3-36D29A3D2EED}" authorId="{CF4405B0-599C-10A1-0266-AE6B3864862D}" created="2026-04-24T10:39:26.074">
    <pc:sldMkLst xmlns:pc="http://schemas.microsoft.com/office/powerpoint/2013/main/command">
      <pc:docMk/>
      <pc:sldMk cId="625979820" sldId="267"/>
    </pc:sldMkLst>
    <p188:txBody>
      <a:bodyPr/>
      <a:lstStyle/>
      <a:p>
        <a:r>
          <a:rPr lang="nl-BE"/>
          <a:t>Foto van de Spark Joyners</a:t>
        </a:r>
      </a:p>
    </p188:txBody>
  </p188:cm>
</p188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0T15:39:39.045"/>
    </inkml:context>
    <inkml:brush xml:id="br0">
      <inkml:brushProperty name="width" value="0.06174" units="cm"/>
      <inkml:brushProperty name="height" value="0.06174" units="cm"/>
      <inkml:brushProperty name="color" value="#EA3C14"/>
    </inkml:brush>
  </inkml:definitions>
  <inkml:trace contextRef="#ctx0" brushRef="#br0">1 0 24575,'10'3'0,"-3"-1"0,0 2 0,-1-1 0,1 1 0,3 1 0,1 1 0,-1-1 0,-2 0 0,1-1 0,-2 0 0,2-1 0,0 1 0,1-1 0,-2 1 0,2 0 0,-4-2 0,1 0 0,-4 0 0,1-1 0,0 0 0,0 1 0,-1-1 0,1 1 0,-1-1 0,2 1 0,-2 0 0,1-1 0,-2 0 0,0 1 0,0-1 0,0 1 0,0 0 0,1 0 0,0-1 0,-1 1 0,1 0 0,-1 0 0,1 0 0,0 0 0,1 0 0,-1 0 0,2 0 0,-2 0 0,1 0 0,0-1 0,-1 1 0,1 0 0,-1-1 0,1 1 0,0 0 0,0 0 0,0 1 0,-1-1 0,0 0 0,1 0 0,1 1 0,-1-1 0,3 2 0,0-2 0,-1 2 0,2 0 0,-3-2 0,1 1 0,-1 0 0,0-1 0,-1 0 0,0 0 0,0-1 0,-1 1 0,0 0 0,1-1 0,0 1 0,0 0 0,0 1 0,1 0 0,-1 0 0,1 0 0,0 1 0,0-1 0,1 0 0,0 1 0,-1-1 0,0 1 0,-2-1 0,2 0 0,-1-1 0,1 1 0,0-1 0,-1 1 0,0-1 0,1 1 0,-1 0 0,2 1 0,-2-1 0,2 1 0,-1-1 0,0 0 0,0 0 0,1 0 0,-2 0 0,-1-1 0,1 0 0,-1 0 0,1 1 0,0-1 0,0 1 0,2 1 0,-1-2 0,2 2 0,-2-1 0,2 1 0,0 0 0,0-1 0,1 1 0,-2-2 0,-1 0 0,0-1 0,0 1 0,-1 0 0,1 0 0,1 0 0,-1 0 0,2 1 0,3 1 0,-2-1 0,3 2 0,-3-3 0,1 1 0,0 0 0,0 0 0,-1 0 0,-2-1 0,-1 0 0,0-1 0,0 1 0,1 1 0,1 0 0,0 0 0,-1 1 0,3 0 0,-3-1 0,1 1 0,-2-2 0,-1-1 0,0 0 0,-1 0 0,0 1 0,0-1 0,-1 1 0,1 1 0,2 0 0,1 1 0,1 1 0,2-1 0,1 2 0,-3-2 0,1 2 0,-2-3 0,0 0 0,0 0 0,0-1 0,-1 1 0,0 0 0,-1 0 0,-1 0 0,0 0 0,1 1 0,-1-1 0,1 0 0,0 0 0,0 0 0,0 1 0,0-1 0,-1 1 0,-1-1 0,1 1 0,-1-1 0,0 1 0,0-1 0,1 0 0,-1 1 0,1-1 0,-1 1 0,1 0 0,-1 2 0,-1-2 0,0 0 0,0-1 0,1-1 0,0 1 0,0 2 0,0 0 0,0 1 0,0-2 0,-1-1 0,0 1 0,-1-1 0,0 1 0,1 0 0,0 0 0,0 0 0,0-2 0,0 1 0,0-1 0,0 1 0,0 0 0,0 0 0,2-1 0,-1 0 0,0 0 0,1 1 0,0 0 0,0 0 0,-1 0 0,1 1 0,0-1 0,1 2 0,-1-2 0,1 1 0,-1 0 0,-1 0 0,-1 0 0,1-1 0,1 0 0,0 1 0,0-1 0,-1 1 0,-1 0 0,0-1 0,0 0 0,0-1 0,1 0 0,-1 1 0,0-1 0,0 1 0,0 0 0,0 1 0,1-1 0,-1 1 0,0 0 0,0 1 0,0-1 0,1 1 0,0-2 0,-1 1 0,0-1 0,1-1 0,1-1 0,4-1 0,0 2 0,3 3 0,-3-1 0,2 1 0,-3-1 0,1 0 0,-1 1 0,1-2 0,0 0 0,-2-1 0,-1 0 0,-1-1 0,0 1 0,1 0 0,0 0 0,0 0 0,0 1 0,1 1 0,-1-2 0,1 2 0,-1-1 0,0 0 0,-1 0 0,1-1 0,0 1 0,0 0 0,0-1 0,-1 1 0,0-2 0,1 1 0,-1 0 0,1 0 0,-1 0 0,0 0 0,-1-1 0,1 1 0,0 0 0,-2 0 0,1 0 0,1 0 0,0 1 0,0-1 0,0 1 0,1-1 0,-1 1 0,1 0 0,0-1 0,0 1 0,-1 0 0,1-1 0,-1 0 0,1 0 0,-1 1 0,1-1 0,1 0 0,0 0 0,0 0 0,0-1 0,-2 1 0,0-1 0,2 0 0,0 1 0,2 1 0,0 0 0,4 0 0,-3 1 0,4-1 0,-4 1 0,2 1 0,0-1 0,1-1 0,0 1 0,-2-1 0,-1 1 0,-1-1 0,-1-1 0,0 1 0,0 0 0,1 0 0,-1 0 0,2 1 0,-3-1 0,2 1 0,-4-2 0,2 1 0,0-1 0,1-1 0,-1 1 0,-1-1 0,-1 1 0,0 0 0,0 0 0,1 0 0,0 1 0,0 0 0,0 0 0,1 1 0,-1-2 0,1 1 0,-1 0 0,1 0 0,1 1 0,1-1 0,-1 0 0,1 0 0,-1 1 0,0-1 0,-1 0 0,1 0 0,0-1 0,1 2 0,1-1 0,0 0 0,2 0 0,-3 0 0,4 0 0,-3 0 0,0 0 0,0-1 0,-1 1 0,-2 0 0,0-1 0,-2-1 0,0 0 0,2 1 0,0-1 0,0 1 0,0 0 0,-1 0 0,2 0 0,-2 1 0,2-1 0,0 1 0,0 0 0,0-1 0,-1 1 0,0 1 0,0-1 0,-1 1 0,1-1 0,-2 0 0,2 0 0,0 0 0,1 0 0,-1 1 0,0 0 0,-2-1 0,1 0 0,-2-1 0,0 0 0,1 0 0,-1 1 0,0-1 0,0 0 0,1 0 0,0 1 0,1 1 0,0 1 0,1 1 0,-1 1 0,1 0 0,-1-2 0,1-1 0,-2 0 0,1 0 0,0 0 0,0 0 0,0 0 0,0-1 0,-1-1 0,1 0 0,-1 0 0,0 1 0,1 0 0,0 0 0,0 0 0,1 1 0,0-2 0,1 1 0,-1-1 0,0 0 0,-1 1 0,0-1 0,0 1 0,0-1 0,-1-1 0,1 1 0,-1-1 0,0 0 0,1 1 0,0-1 0,-1 1 0,1 0 0,-1 1 0,1 0 0,0-1 0,0 1 0,0-1 0,0-1 0,-1 0 0,-1 0 0,1 1 0,-1 0 0,2 1 0,1 1 0,0-1 0,2 2 0,-1-3 0,0 1 0,-1-1 0,-1 0 0,0 0 0,0 0 0,0 0 0,0 0 0,-1 1 0,1-2 0,0 2 0,1 0 0,0-1 0,0 1 0,-1-1 0,0-1 0,-3 1 0,0-2 0,-1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0T15:38:30.020"/>
    </inkml:context>
    <inkml:brush xml:id="br0">
      <inkml:brushProperty name="width" value="0.06174" units="cm"/>
      <inkml:brushProperty name="height" value="0.06174" units="cm"/>
      <inkml:brushProperty name="color" value="#EA3C14"/>
    </inkml:brush>
  </inkml:definitions>
  <inkml:trace contextRef="#ctx0" brushRef="#br0">0 1 24575,'4'2'0,"0"1"0,-2-1 0,1 0 0,-1 0 0,1-1 0,-1 1 0,1 0 0,-1 0 0,0 0 0,0-1 0,0 1 0,0 0 0,0 0 0,0-1 0,-1 0 0,1 1 0,0 0 0,1 0 0,-1 0 0,0 0 0,1 1 0,-2-1 0,2 0 0,-2 0 0,1-1 0,-1 1 0,1 0 0,-1-1 0,1 2 0,1-1 0,-1 1 0,0-1 0,0 0 0,-1-1 0,0 1 0,0-1 0,0 1 0,0-1 0,-1 1 0,1 0 0,1-1 0,0 1 0,0 1 0,0-1 0,-1 0 0,1 1 0,-1-1 0,1 0 0,0 1 0,0 0 0,-1-1 0,0 0 0,0 0 0,0-1 0,0 1 0,0 1 0,1-1 0,-1 1 0,0-1 0,0-1 0,0 1 0,0 0 0,0 0 0,0 0 0,1 1 0,0 0 0,-1-1 0,2 2 0,-2-2 0,1 2 0,0-2 0,0 2 0,-1-2 0,2 1 0,-2-1 0,1 0 0,-1 0 0,0 0 0,0 0 0,0 0 0,1 0 0,0 2 0,0-2 0,-1 1 0,0 0 0,1-1 0,-1 1 0,1 0 0,-1-1 0,0 0 0,0-1 0,0 1 0,0 0 0,0 1 0,1-1 0,-2 1 0,1-1 0,0 0 0,0 1 0,0 0 0,0-1 0,0 1 0,1-1 0,-1 0 0,1 1 0,0-1 0,-1 1 0,1 0 0,0 0 0,0 0 0,0 0 0,0 0 0,0 0 0,0 1 0,0 0 0,1 0 0,-1-1 0,1 1 0,-1-2 0,0 0 0,-1 0 0,1 1 0,-1 0 0,0-1 0,0 1 0,0-1 0,0 1 0,0-1 0,0 1 0,0 0 0,0 0 0,0 0 0,0 0 0,-1 0 0,1 0 0,0-1 0,-1 1 0,1-1 0,0 0 0,-1 1 0,2 0 0,-1 1 0,1-1 0,-1 2 0,1-1 0,1 1 0,-1 1 0,1-2 0,0 1 0,-2-1 0,2 1 0,-2-2 0,1 1 0,0 0 0,0-1 0,-1 0 0,0 0 0,0-1 0,0 0 0,-1 0 0,1 1 0,-1-1 0,1 1 0,0-1 0,0 1 0,0-1 0,0 1 0,0 0 0,0-1 0,0 1 0,-1-1 0,0 1 0,1 0 0,-1 0 0,1-1 0,0 1 0,-1 0 0,0-1 0,0 1 0,0-1 0,0 1 0,1-1 0,-1 0 0,1 0 0,0 1 0,0-1 0,0 1 0,0 0 0,-1 1 0,1 0 0,0 0 0,0-1 0,-1 0 0,0 0 0,0-1 0,0 1 0,1-1 0,-1-1 0,1 1 0,0 0 0,0 1 0,0 0 0,1 1 0,0-1 0,-1-1 0,1 1 0,-1-1 0,1 0 0,-1 0 0,1 1 0,0 0 0,0 1 0,0-2 0,0 0 0,-1 0 0,0 0 0,1 0 0,-1 0 0,1 1 0,-1-1 0,1 0 0,-1 0 0,0 0 0,1-1 0,0 1 0,0 0 0,1 0 0,0 1 0,0 0 0,0 0 0,-1-1 0,0 0 0,0 0 0,-1 0 0,0 0 0,0 0 0,1 0 0,-1 1 0,1-1 0,0 0 0,0 1 0,0 0 0,0-1 0,-1 0 0,0 0 0,0 0 0,-1 1 0,1-2 0,0 1 0,1 1 0,0-1 0,-1 1 0,1-1 0,-1-1 0,0 1 0,1-1 0,0 2 0,0-1 0,0 1 0,1-1 0,-1 1 0,1 0 0,0-1 0,-1 1 0,0 0 0,-1-1 0,0 0 0,1 1 0,-1-1 0,1 0 0,-1 1 0,1-1 0,-1 0 0,1 0 0,-1 0 0,0-1 0,-1 1 0,2 1 0,0-2 0,1 3 0,-2-2 0,1 1 0,0-1 0,0 1 0,0 0 0,0-1 0,0 1 0,-1-1 0,1 0 0,0 1 0,0-1 0,2 2 0,0-2 0,-1 2 0,0-2 0,-1 0 0,0 0 0,0 0 0,1 1 0,-1-1 0,0 0 0,1-1 0,-1 1 0,0 0 0,1 0 0,0 0 0,0-1 0,-1 1 0,0 0 0,0-1 0,-1 0 0,0 1 0,0 0 0,0 0 0,0 0 0,1 0 0,-1 1 0,0-1 0,1 0 0,-1-1 0,0 1 0,1-1 0,-1 1 0,0 0 0,0-1 0,0 1 0,0-1 0,1 1 0,-1 0 0,1 0 0,1 0 0,-1 1 0,0-1 0,0 0 0,1 1 0,0-1 0,-1 1 0,1 0 0,-1-1 0,1 0 0,-1 0 0,-1-1 0,1 1 0,-1 1 0,1-1 0,-1 1 0,2-1 0,-1 1 0,1-1 0,-1 0 0,0 0 0,0 1 0,0 0 0,0-1 0,-1 1 0,0-2 0,0 1 0,0 0 0,-1 0 0,2 1 0,0 0 0,-1 1 0,1 0 0,0 0 0,-1 0 0,1-1 0,-1 1 0,1-1 0,-1 0 0,0 0 0,1 0 0,0 0 0,0 0 0,0-1 0,0 1 0,-1 0 0,1-1 0,-1 1 0,0-1 0,0 0 0,0-1 0,0 1 0,0 2 0,-1-2 0,2 1 0,-2 0 0,1-1 0,0 0 0,0 0 0,0 0 0,0 0 0,0 2 0,0-2 0,1 1 0,-1 0 0,0-1 0,0 1 0,-1-1 0,1 0 0,0 1 0,1-1 0,-1 1 0,0-1 0,1 0 0,-1-1 0,0 1 0,-1 0 0,1 1 0,0-1 0,0-1 0,0-1 0,3 0 0,-1 0 0,0 1 0,0 0 0,2 1 0,-2 0 0,2 2 0,-2-3 0,0 1 0,2 1 0,-2-1 0,1 1 0,-1-2 0,-1 1 0,1 1 0,0-1 0,-1 1 0,1-1 0,-1 0 0,-1-1 0,0 0 0,0 1 0,1-1 0,-1 1 0,1 0 0,0-1 0,-1 1 0,0 0 0,1-1 0,-1 0 0,0 1 0,0-1 0,-1 1 0,1 0 0,1-1 0,-1 1 0,1 0 0,0 0 0,0 0 0,0 0 0,1 1 0,1 0 0,-2-1 0,1 1 0,0-1 0,-1 0 0,1-1 0,0 1 0,0 1 0,0-1 0,0 1 0,0-1 0,0 0 0,0 0 0,-1 0 0,0-1 0,0 0 0,0 0 0,-1 1 0,1-1 0,1 2 0,-1-1 0,2 1 0,-2-1 0,0 1 0,1-1 0,-1 0 0,1 0 0,-1 0 0,1 0 0,0 1 0,0-1 0,0 0 0,0 0 0,-1 1 0,1-1 0,0 0 0,-1 0 0,1 0 0,-2 0 0,0 0 0,0-1 0,1 1 0,0 0 0,1 1 0,-1 0 0,2 0 0,-2 0 0,2 0 0,-2-1 0,0 1 0,0 0 0,0-1 0,0 1 0,0 0 0,0-1 0,-1-1 0,0 1 0,0 0 0,1 0 0,-1 0 0,1 1 0,0-1 0,1 1 0,0 0 0,0 1 0,1 0 0,-1 0 0,1-1 0,-2 0 0,0 0 0,0-1 0,1 1 0,0-1 0,-1 1 0,2 1 0,-2-2 0,1 1 0,-2 0 0,2-1 0,-1 1 0,1 1 0,0-1 0,0 1 0,-1 1 0,1-1 0,-1 0 0,0 0 0,2 0 0,0 1 0,0-1 0,0 1 0,1 0 0,-1-1 0,1 0 0,-2-1 0,0 0 0,-1 0 0,0 0 0,-1-1 0,0 1 0,0-1 0,0-1 0,1 1 0,-1 0 0,1 1 0,0-1 0,2 2 0,-2-1 0,2 2 0,-2-1 0,1 0 0,0-1 0,0 0 0,-1 0 0,-1-1 0,1 1 0,-1-1 0,1 0 0,0 1 0,0-1 0,0 1 0,1 1 0,-2-2 0,2 2 0,-2-2 0,1 1 0,-1-1 0,0 1 0,1 0 0,-1-1 0,1 0 0,-1 0 0,1 1 0,0-1 0,0 1 0,0 0 0,-1-1 0,2 2 0,-1-2 0,0 0 0,-1-1 0,1 0 0,0-1 0,-1 2 0,0 0 0,0-1 0,0 2 0,2 0 0,0 1 0,1 0 0,-1 1 0,1-1 0,-1-1 0,0 0 0,0 0 0,-1-1 0,1 1 0,-1-1 0,1 2 0,0 0 0,2 2 0,-2-1 0,1 0 0,-1 0 0,0-1 0,1-1 0,-1 1 0,0-2 0,-1 0 0,0 0 0,-1 0 0,0 0 0,1 1 0,0 0 0,1-1 0,-1 0 0,1 1 0,-1 0 0,0 1 0,0-1 0,-1 0 0,0-2 0,0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0T15:40:02.087"/>
    </inkml:context>
    <inkml:brush xml:id="br0">
      <inkml:brushProperty name="width" value="0.06174" units="cm"/>
      <inkml:brushProperty name="height" value="0.06174" units="cm"/>
      <inkml:brushProperty name="color" value="#EA3C14"/>
    </inkml:brush>
  </inkml:definitions>
  <inkml:trace contextRef="#ctx0" brushRef="#br0">0 0 24575,'6'12'0,"0"-4"0,4 3 0,-4-5 0,4 3 0,-4-2 0,3 1 0,-4-3 0,-1-1 0,0-1 0,0 1 0,0-1 0,-1 0 0,-1 0 0,-1 0 0,-1 0 0,1 0 0,0-1 0,2 0 0,0-1 0,-1 1 0,0-1 0,0 1 0,0 0 0,0 1 0,1-1 0,-1 0 0,-1 0 0,2-1 0,-1 0 0,0 0 0,0 1 0,1 0 0,-1 1 0,1 0 0,-1 0 0,1-1 0,-1-1 0,0 1 0,-1 0 0,1 0 0,0 1 0,1 1 0,0-1 0,1 1 0,-2-1 0,1 1 0,0-1 0,-1 0 0,1 0 0,0 0 0,-1 0 0,1 0 0,-1 1 0,1-1 0,-1 1 0,1 0 0,0 0 0,-1 0 0,2 1 0,-2-1 0,0 1 0,0-2 0,0 1 0,-1 0 0,2 0 0,-1 0 0,1 0 0,-1 1 0,1 0 0,0 2 0,2-1 0,-1 1 0,0 0 0,1-1 0,-1 0 0,0-1 0,0 1 0,-2-1 0,1 0 0,0-1 0,0 1 0,0 0 0,1 2 0,0-2 0,-1 0 0,0-1 0,0 0 0,-1-1 0,0 1 0,0 0 0,1 0 0,-1-1 0,1 0 0,0 1 0,0 0 0,1 0 0,-1 0 0,1 0 0,0-1 0,-1 1 0,-1-1 0,1 0 0,0 1 0,0 0 0,0-1 0,-1 0 0,0-1 0,1 1 0,1 0 0,0 2 0,0 0 0,0 0 0,1 2 0,-1-4 0,1 2 0,-2-1 0,1 0 0,0 1 0,2 0 0,0 4 0,1-3 0,0 3 0,-1-2 0,0 0 0,0 0 0,0-1 0,-2 2 0,0-2 0,0 0 0,-1-1 0,0-1 0,1 2 0,1 1 0,-1-1 0,1 1 0,0 3 0,-1-4 0,2 3 0,-2-2 0,0 0 0,0 0 0,0 0 0,0-1 0,0-1 0,-2-1 0,1 0 0,-2 1 0,2-1 0,0 1 0,-1-1 0,1 1 0,0 0 0,0 2 0,1-2 0,-1 0 0,1 0 0,0 1 0,0 1 0,0-1 0,1 1 0,-2-3 0,-1 1 0,1-2 0,-1 1 0,2-1 0,-1 1 0,0 0 0,-1 0 0,3 1 0,-1-1 0,0 1 0,-2-1 0,1 0 0,0 0 0,1-1 0,-1 2 0,0 0 0,-1 0 0,0-1 0,2-1 0,-1 1 0,0 0 0,0 0 0,0 1 0,-1-2 0,1 1 0,-1-1 0,1-1 0,0 1 0,0 0 0,0 0 0,0 1 0,0-1 0,0 0 0,-1-1 0,1 0 0,0 2 0,-1-1 0,1 1 0,0 0 0,2 2 0,-2-2 0,3 1 0,-3 0 0,1 0 0,0 1 0,0 0 0,0-1 0,0 0 0,0-1 0,-1 0 0,1 2 0,0 0 0,0 0 0,1 2 0,1 0 0,-1 0 0,4 1 0,-5-2 0,4 1 0,-5-2 0,2 0 0,-1 0 0,0-1 0,0-1 0,-1-1 0,0 0 0,-1 1 0,0-1 0,0 1 0,1 0 0,0 0 0,0 2 0,0-1 0,0 1 0,-1-2 0,0 2 0,1-1 0,0 0 0,0 1 0,0-1 0,0 0 0,-1-1 0,0 1 0,2 0 0,0 1 0,0 1 0,1 1 0,-1 1 0,3 1 0,-2-2 0,1 2 0,-1-3 0,0-1 0,-1 1 0,1-1 0,-1 0 0,0 0 0,-1-1 0,1-1 0,-1 0 0,2 1 0,0 1 0,2 1 0,-1-1 0,2 3 0,-2-4 0,1 3 0,-1-1 0,-1-2 0,1 2 0,-2-3 0,0 0 0,-1-1 0,2 2 0,-1-3 0,1 2 0,-1 0 0,0-1 0,2 1 0,-2-2 0,0 1 0,-2-1 0,1 0 0,0 1 0,1-1 0,-1 0 0,1 1 0,-1-1 0,0 1 0,1 0 0,0 0 0,0 0 0,1 0 0,-1 1 0,1-2 0,-2 1 0,1 0 0,0 0 0,0 1 0,1 0 0,0 0 0,0-1 0,0 1 0,0 1 0,-1-1 0,1 1 0,-1 0 0,1 1 0,-1-1 0,1 2 0,-1-3 0,1 0 0,-1-1 0,0 0 0,-1 0 0,0 0 0,0 0 0,0 0 0,0-1 0,0 1 0,0 0 0,1 0 0,0 1 0,0 0 0,0 0 0,1 2 0,-1-3 0,3 4 0,-4-3 0,3 2 0,-3-3 0,0 1 0,-1 0 0,0 0 0,0-1 0,0 0 0,1-1 0,0 1 0,0 0 0,0 1 0,2-1 0,1 3 0,-1-3 0,1 3 0,-3-3 0,2 2 0,1-1 0,-1-1 0,2 1 0,1 0 0,1 2 0,1 1 0,1 1 0,1-1 0,-1 3 0,-2-4 0,0 2 0,-2-5 0,0 2 0,2-1 0,0 2 0,0-1 0,0 2 0,-1-1 0,0-1 0,-2-1 0,0 0 0,-1 0 0,0-1 0,-1 0 0,0-1 0,0-1 0,-1 0 0,-1 1 0,1-1 0,0 1 0,0-1 0,0 1 0,0-1 0,-3 0 0,-6 0 0,-8-1 0,4 0 0,-2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0T15:39:30.683"/>
    </inkml:context>
    <inkml:brush xml:id="br0">
      <inkml:brushProperty name="width" value="0.06174" units="cm"/>
      <inkml:brushProperty name="height" value="0.06174" units="cm"/>
      <inkml:brushProperty name="color" value="#EA3C14"/>
    </inkml:brush>
  </inkml:definitions>
  <inkml:trace contextRef="#ctx0" brushRef="#br0">173 0 24575,'0'6'0,"-2"1"0,2-3 0,-3 1 0,2-2 0,-1 1 0,-1 0 0,1 0 0,0 0 0,0 0 0,0-2 0,0 1 0,1-1 0,-2-2 0,1 2 0,0-1 0,-1 1 0,1-1 0,-2 1 0,-2 2 0,2 0 0,-2 1 0,3-2 0,0-1 0,1 0 0,0 0 0,0 0 0,0 0 0,-1-1 0,0 1 0,-1 0 0,0 0 0,0 1 0,0-1 0,0 1 0,2-1 0,-1 1 0,1-2 0,-1 0 0,1 1 0,0 0 0,-1 2 0,-1-1 0,0 1 0,1 0 0,0 0 0,1 1 0,-1-1 0,0 1 0,1-2 0,0 1 0,0 0 0,1 0 0,-1 0 0,1-1 0,-1 0 0,0 1 0,1-1 0,-1 1 0,0-1 0,1 0 0,0 0 0,0 0 0,0 0 0,-1 0 0,0 1 0,0-1 0,0 0 0,1 1 0,0-1 0,0 1 0,0-1 0,0 1 0,1-1 0,-1 0 0,0 1 0,0-1 0,1 1 0,-1-1 0,1 0 0,0 2 0,0 0 0,0 1 0,0 1 0,0-2 0,0 0 0,0-2 0,0 0 0,0 1 0,0 0 0,0-1 0,0 1 0,0-1 0,0 1 0,0-1 0,0 0 0,0 0 0,0 1 0,0 0 0,0 0 0,0 0 0,0-1 0,0 0 0,0 1 0,0-1 0,0 1 0,1 0 0,0 0 0,0 1 0,1-1 0,0 0 0,0-1 0,-1 0 0,0-1 0,0 0 0,1 1 0,0-1 0,0 1 0,0 0 0,1 0 0,2 1 0,-1 0 0,3 3 0,-1-1 0,0-1 0,-1 0 0,-1-2 0,-1-1 0,0 0 0,1 0 0,-1 1 0,2 0 0,1 1 0,0 0 0,0 0 0,3 2 0,-2-2 0,7 4 0,-8-4 0,4 1 0,-5-2 0,-1-1 0,0-1 0,-2 1 0,0-1 0,0 1 0,1 2 0,2 0 0,0 0 0,1 0 0,0 0 0,-2 0 0,1 0 0,0 0 0,-2 0 0,0-1 0,-2-1 0,1 0 0,0 0 0,0-1 0,0 1 0,3 2 0,-2-2 0,1 2 0,-2-2 0,1 1 0,0 0 0,0-1 0,-1-1 0,0 2 0,1 0 0,-1 0 0,1 0 0,2 1 0,-1-1 0,0 1 0,-2-2 0,2 0 0,-1-1 0,0 2 0,0 0 0,1 0 0,0 1 0,0-1 0,0 0 0,-1 0 0,0 0 0,-1-2 0,0 1 0,0 0 0,1 0 0,-1 1 0,2 1 0,-1-1 0,2 1 0,0-2 0,-1 1 0,-1-1 0,-1 0 0,0 0 0,-1 0 0,1 0 0,0 0 0,1 2 0,1 0 0,2 0 0,-1 0 0,1 1 0,-2-1 0,1 0 0,-2-1 0,0 0 0,0 0 0,0 1 0,0-1 0,0 0 0,0 1 0,1 0 0,2 3 0,-2-1 0,3 2 0,-4-4 0,-1 1 0,-1-1 0,0-1 0,1 0 0,-1 1 0,0-1 0,1 0 0,-1 0 0,0 0 0,0 0 0,-1 0 0,0 0 0,0 0 0,0 0 0,0 1 0,0 0 0,0 0 0,0 0 0,0 0 0,0 1 0,0-1 0,0 1 0,0-2 0,0 2 0,0 1 0,1 4 0,0-1 0,0 1 0,0-2 0,0-1 0,0-1 0,0-1 0,0-1 0,-1-1 0,0 1 0,0-1 0,0 1 0,0 0 0,0-1 0,0 0 0,0 1 0,0 1 0,0 0 0,0 0 0,0-1 0,0 0 0,0 0 0,0-1 0,0 1 0,1-1 0,0 2 0,0 0 0,1 0 0,-1 1 0,1-2 0,-1 1 0,0 0 0,0-1 0,1 0 0,1 0 0,0-1 0,1 0 0,-1 0 0,-1-1 0,1 0 0,-1 1 0,0-1 0,0 1 0,0-2 0,0 1 0,2 2 0,-2-2 0,3 1 0,-3-2 0,2-1 0,-1 0 0,0 0 0,1 0 0,1 0 0,-1 0 0,1 0 0,-2 0 0,1 0 0,0 1 0,0 0 0,0 1 0,0-1 0,-1 0 0,0 1 0,1-2 0,0 1 0,-1 1 0,0-1 0,-1 0 0,1 1 0,0-2 0,0 1 0,1 0 0,0 0 0,0 0 0,0 0 0,0 1 0,1-1 0,-1 0 0,1 0 0,0-1 0,-1 0 0,2 1 0,-3 0 0,1 0 0,-1-1 0,0 1 0,2 0 0,0 0 0,2 0 0,0-1 0,1 0 0,-2 0 0,-1 0 0,-1 0 0,-1 0 0,1 0 0,-1 0 0,1 0 0,0 0 0,1 0 0,1 0 0,0 0 0,1 0 0,-2 0 0,1 0 0,-2 0 0,-1 0 0,1 0 0,0 0 0,-1 0 0,1 0 0,2 0 0,1 0 0,1 0 0,0 0 0,-2 0 0,1 0 0,-2 0 0,0 0 0,-2 0 0,1 0 0,0 0 0,0 0 0,-1 0 0,0 0 0,1 0 0,-1-1 0,0 0 0,0 0 0,-1 0 0,2 1 0,-1 0 0,1-1 0,-1 0 0,2 0 0,2 0 0,-1 1 0,0-1 0,0 0 0,-1 0 0,1 1 0,0 0 0,0-1 0,2-1 0,-1 1 0,2 0 0,-1 0 0,1 0 0,1-1 0,1 0 0,0 0 0,-1 1 0,-2 1 0,0-1 0,-2 0 0,1 0 0,0 0 0,-2 1 0,2 0 0,-2-1 0,4 0 0,-3 0 0,3 0 0,-4 0 0,1 0 0,-1 0 0,0 0 0,2 1 0,-2-1 0,0 0 0,-1 0 0,-1 0 0,1 1 0,-1 0 0,1 0 0,0 0 0,2 0 0,-2 0 0,0 0 0,0 0 0,0 0 0,1 0 0,0 0 0,0 0 0,0 0 0,-1 0 0,-1 0 0,0 0 0,1 0 0,-1 0 0,2 0 0,-1 0 0,1 0 0,-1 0 0,1 0 0,-2 0 0,1 0 0,1 0 0,0 0 0,1 0 0,1 0 0,-2 0 0,1 0 0,-2 0 0,2 1 0,-1 0 0,1 1 0,0 0 0,1 1 0,-1-1 0,1 0 0,-3 0 0,2 0 0,0-1 0,-1 1 0,0-1 0,-1 0 0,0 1 0,-1-1 0,1-1 0,-1 2 0,1-1 0,0 1 0,1 0 0,-1 0 0,1 1 0,-2-2 0,1 1 0,0 0 0,0 0 0,0 0 0,-1 0 0,1 0 0,1 1 0,0 0 0,1 1 0,0 0 0,0-1 0,0 0 0,1 1 0,-3-1 0,1 1 0,-1-1 0,1 1 0,0-1 0,0 1 0,-1 0 0,-1-1 0,0 0 0,1 1 0,0-1 0,-1 1 0,2-2 0,-2 1 0,1-3 0,0 2 0,0-2 0,0 0 0,0 0 0,0 0 0,3 1 0,-2 2 0,3-1 0,-3 2 0,1-1 0,-1 0 0,2 0 0,-1-1 0,0 0 0,0 1 0,0-1 0,0 0 0,0 1 0,2 0 0,-1 0 0,2 0 0,1 0 0,-2 0 0,1 0 0,-4-1 0,1 1 0,-1-1 0,1 0 0,-1 0 0,-1 0 0,0 0 0,-1 0 0,4 0 0,-3 0 0,3-1 0,-2-1 0,-1 0 0,1 1 0,-1 0 0,-1 0 0,1 0 0,0-1 0,0 0 0,0 0 0,-1 0 0,1 0 0,-1 0 0,1 1 0,0 0 0,-1 0 0,3 0 0,-3-1 0,2 0 0,-1 0 0,1 0 0,0 0 0,0 0 0,0 0 0,-1 0 0,-1 0 0,1 0 0,-1 0 0,2 0 0,-1 0 0,1 0 0,-2 0 0,1 0 0,0 0 0,0 1 0,0 0 0,0 0 0,-1-1 0,1 0 0,-1 0 0,0 0 0,1 0 0,1 2 0,-1-2 0,1 2 0,-1-2 0,1 0 0,0 1 0,1 0 0,0 0 0,0-1 0,-2 0 0,0 0 0,-1 0 0,1 0 0,-1 0 0,1 0 0,4 2 0,-2-1 0,4 1 0,-3-2 0,-1 0 0,0 0 0,1 0 0,-2 0 0,0 0 0,-2 0 0,1 0 0,0 0 0,3 0 0,2 0 0,2 0 0,2 0 0,-4 0 0,1 0 0,-3 0 0,0 0 0,-1 1 0,-1 0 0,-1 0 0,0-1 0,0 0 0,0 0 0,2 0 0,-1 0 0,1 0 0,-1 0 0,0 0 0,0 0 0,-1 0 0,1 1 0,0 0 0,0 0 0,1 0 0,0-1 0,-1 0 0,0 0 0,-1 0 0,-1 0 0,0 0 0,1 0 0,0 0 0,-1 0 0,1 0 0,0 0 0,-1 0 0,1 0 0,1 0 0,1 0 0,-1 0 0,-2 0 0,1 0 0,-1 0 0,0 0 0,1 0 0,0 0 0,0 0 0,4 0 0,-1 0 0,5 0 0,-3 0 0,2 0 0,-2 0 0,1 0 0,-1 0 0,-1 1 0,-2 0 0,0 0 0,-1 0 0,1-1 0,2 0 0,1 1 0,0 0 0,3 0 0,-5 1 0,1-1 0,-4 0 0,-1 0 0,1-1 0,0 0 0,0 0 0,0 0 0,-1 0 0,0 0 0,2 0 0,0 0 0,0 1 0,0 0 0,1 0 0,-3 0 0,2-1 0,-1 0 0,0 0 0,0 0 0,0 0 0,0 0 0,-1 0 0,1 0 0,0 0 0,1 0 0,1 0 0,0 0 0,-1 0 0,2 0 0,-4 0 0,3 0 0,-4 0 0,1 1 0,0 0 0,0 1 0,0-1 0,1 1 0,-1-1 0,4 2 0,-2-2 0,2 2 0,-2-2 0,0 2 0,2 0 0,1 0 0,2 0 0,2 1 0,0 1 0,0-1 0,-1 1 0,-2-2 0,-1-1 0,-1 1 0,0 0 0,0 0 0,-1-1 0,3 2 0,-3-2 0,1 2 0,-3-2 0,1 0 0,1 1 0,-1 0 0,-1 0 0,0-1 0,-1 0 0,1 0 0,-1 0 0,0-1 0,1 1 0,0-1 0,-1 1 0,0-1 0,-1 1 0,0 0 0,0-1 0,1 2 0,1-1 0,-1 0 0,1 1 0,-1-1 0,0 2 0,1-2 0,0 1 0,-1 0 0,2 0 0,-1-1 0,-1 0 0,1-1 0,-1 1 0,0 0 0,1 1 0,1 0 0,1 1 0,1 0 0,-1 0 0,0 0 0,0-1 0,1 1 0,0 0 0,-2 0 0,1-1 0,-1-1 0,0 1 0,2 0 0,0 1 0,1 0 0,1-1 0,-1 1 0,0-2 0,-2 1 0,0-1 0,-1-1 0,0 1 0,-1-1 0,1 1 0,-1-1 0,-1 0 0,0 1 0,1-2 0,-1 1 0,1 0 0,-1 0 0,0 0 0,-2 0 0,0 0 0,-1-1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0T15:38:47.530"/>
    </inkml:context>
    <inkml:brush xml:id="br0">
      <inkml:brushProperty name="width" value="0.06174" units="cm"/>
      <inkml:brushProperty name="height" value="0.06174" units="cm"/>
      <inkml:brushProperty name="color" value="#EA3C14"/>
    </inkml:brush>
  </inkml:definitions>
  <inkml:trace contextRef="#ctx0" brushRef="#br0">216 1 24575,'0'5'0,"2"0"0,0-1 0,0-2 0,2 4 0,-2-3 0,2 4 0,-2-3 0,1 1 0,0 1 0,0-2 0,-1 1 0,0-1 0,0-1 0,-1 0 0,1 0 0,-2 0 0,1-1 0,0 1 0,0-1 0,1 0 0,-2 0 0,1 0 0,0 0 0,0 0 0,0 0 0,1 0 0,-1 0 0,0-1 0,0 1 0,1 0 0,-1 0 0,1 0 0,-1 1 0,2 0 0,-2 0 0,1 0 0,-1-1 0,0 0 0,1 0 0,-1-1 0,1 1 0,0 0 0,0 0 0,1 1 0,-1 0 0,0 0 0,0 0 0,0-1 0,-1 0 0,1 0 0,-1 0 0,0 0 0,0 0 0,1 0 0,-1 0 0,0 0 0,0 0 0,1 0 0,-1 1 0,1-1 0,-1 1 0,1-1 0,-1-1 0,0 1 0,0 0 0,0-1 0,-1 1 0,1-1 0,0 2 0,0-1 0,1 1 0,-1 0 0,1-1 0,0-1 0,-1 1 0,2 0 0,-1 0 0,0 0 0,0 0 0,1 0 0,-1 0 0,1 0 0,0 0 0,0 1 0,-1-2 0,0 1 0,-1 0 0,1 0 0,0-1 0,0 1 0,-1 0 0,1 1 0,0-1 0,0 0 0,-1 0 0,2-1 0,0 1 0,0 0 0,0 0 0,-1 1 0,1-2 0,-1 1 0,1-1 0,-1 1 0,1-1 0,-1 1 0,0-1 0,0 1 0,-1-1 0,0 1 0,0-1 0,0 0 0,1 0 0,0 0 0,0 0 0,0 1 0,-1-1 0,1 1 0,0-1 0,1 2 0,-1-1 0,1 0 0,-1-1 0,0 1 0,1-1 0,-1 1 0,1-1 0,-1 1 0,1 0 0,0-1 0,-1 1 0,1-1 0,-1 1 0,0-1 0,1 1 0,-1 0 0,1-1 0,-1 1 0,1 0 0,0 0 0,0 0 0,0 0 0,0 0 0,0 0 0,0 0 0,1-1 0,-2 1 0,1-1 0,0 0 0,-1 0 0,0 0 0,0-1 0,-1 1 0,1 0 0,0 0 0,-1 0 0,2 0 0,-1 1 0,1-1 0,0 0 0,0 1 0,0 0 0,0-1 0,0 0 0,-1 1 0,0-1 0,0 0 0,0 0 0,-1 1 0,0-1 0,1 0 0,1 0 0,-1 1 0,0 0 0,1-1 0,-1 1 0,0 0 0,1-1 0,0 1 0,-1 0 0,1 0 0,-1 0 0,1 0 0,-1-1 0,1 1 0,0 0 0,1 0 0,-1 0 0,1 1 0,-1-1 0,0 1 0,-1-2 0,1 1 0,0 0 0,-1 0 0,0 0 0,0 1 0,-1-1 0,2 0 0,-1 0 0,0-1 0,0 1 0,0 1 0,0-1 0,0 1 0,1 1 0,-1-2 0,-1 2 0,0-3 0,0 1 0,0 0 0,-1 0 0,1 1 0,0-1 0,0 1 0,1 1 0,0 1 0,0 1 0,0 0 0,-1-1 0,1 0 0,-1 0 0,0 0 0,1 0 0,-1-1 0,0-1 0,1 1 0,-1 0 0,1-1 0,-1 0 0,0 0 0,1 0 0,-1 0 0,0-1 0,-1 1 0,1-1 0,-1 0 0,1 0 0,0 1 0,-1 0 0,1 0 0,-1 0 0,1 0 0,-1 0 0,1-1 0,0 0 0,1 0 0,0-1 0,0 2 0,2 0 0,-2 0 0,2 0 0,-2 0 0,1-1 0,0 1 0,2-1 0,-3 1 0,3-1 0,-2-1 0,-1 1 0,0-1 0,0 1 0,0-1 0,0 0 0,0 1 0,1 1 0,0-1 0,-1 0 0,1 0 0,-1 0 0,0 0 0,0 0 0,0 0 0,0 0 0,-1-1 0,1 1 0,-1 0 0,0 0 0,2 0 0,0-1 0,0 1 0,0-1 0,-1-1 0,0 2 0,0-1 0,0 1 0,-1-1 0,1 1 0,1 0 0,-1 0 0,1 1 0,0-1 0,-1 0 0,1-1 0,-1 0 0,0 1 0,0 1 0,0-1 0,1 2 0,0-2 0,-1 1 0,1-1 0,0 1 0,-1-1 0,1-1 0,-1 0 0,0 0 0,0 1 0,0-1 0,0 1 0,0 0 0,2 2 0,-2-2 0,2 2 0,-1-2 0,2 2 0,-1-2 0,0 1 0,-1-2 0,-1 1 0,0 0 0,1 0 0,0 1 0,0 0 0,1 1 0,-2-2 0,1 1 0,0 0 0,0 0 0,-1-2 0,0 1 0,-1-1 0,1 0 0,-1 1 0,1-1 0,0 2 0,-1-1 0,1 0 0,-1 1 0,1-1 0,0 1 0,0-1 0,0 1 0,0 0 0,0-1 0,0 1 0,0-1 0,0 0 0,0 0 0,0 1 0,0 0 0,0-1 0,1 1 0,-1-1 0,0 0 0,-1 1 0,1-1 0,0 1 0,0 0 0,2 3 0,-1-1 0,2 2 0,-2-3 0,-1 0 0,1-1 0,0 0 0,0 1 0,-1-2 0,1 2 0,-1-2 0,-1 0 0,1 1 0,0 0 0,0 0 0,-1-1 0,1 0 0,-1 0 0,1 1 0,0 0 0,0 0 0,1 2 0,-1-1 0,1 2 0,-1-2 0,1 2 0,0-3 0,0 1 0,-1-1 0,1-1 0,0 2 0,-1-1 0,1 0 0,-1 0 0,0-1 0,1 1 0,-1-1 0,0 1 0,0 0 0,0 0 0,0 0 0,-1 0 0,0 1 0,-1-1 0,0 3 0,2 0 0,2 2 0,1-2 0,0 0 0,-2-3 0,-1 0 0,0 0 0,-1-1 0,0 1 0,1-1 0,-1 1 0,1-1 0,-1 0 0,0 1 0,0-1 0,-1 1 0,1 0 0,0 0 0,-1-1 0,1 0 0,0 1 0,0-1 0,1 1 0,-1 0 0,1 0 0,-1 0 0,1 0 0,0 0 0,-1 1 0,1-1 0,-1 0 0,0-1 0,0 1 0,0-1 0,0 2 0,1-1 0,-1 1 0,1 0 0,-1 1 0,1-2 0,-1 0 0,0 0 0,0-1 0,0 1 0,0 0 0,0-1 0,0 0 0,0 0 0,1 1 0,-1-1 0,-1 1 0,1 0 0,0-1 0,0 1 0,0-1 0,0 0 0,0 1 0,-1 0 0,2 1 0,-1 1 0,0-1 0,0 0 0,0-1 0,-1 1 0,1-2 0,-1 1 0,1-1 0,-1 1 0,1-1 0,-1 0 0,0 1 0,0 0 0,0-1 0,0 1 0,0 0 0,0 0 0,0 1 0,0-1 0,0 1 0,0 0 0,0-1 0,0 2 0,0 0 0,0 1 0,0-2 0,0 0 0,0 0 0,1 0 0,-1-1 0,1 0 0,0 0 0,-1 0 0,0 0 0,1 2 0,0 2 0,1 0 0,0 0 0,1 3 0,-1-4 0,1 3 0,-2-5 0,1 0 0,-1-1 0,-1 0 0,1 0 0,-1 0 0,0-1 0,0 1 0,0 0 0,0 0 0,1 0 0,-1-1 0,1 2 0,-1 0 0,1 0 0,-1 1 0,0-1 0,1 0 0,-1 2 0,1 0 0,-1 0 0,0 0 0,1 1 0,0-2 0,0 0 0,-1-1 0,0 0 0,0 0 0,0 1 0,0 0 0,0 0 0,0 0 0,0-1 0,0 0 0,0 1 0,0 0 0,0 1 0,0-1 0,0 0 0,0 1 0,0-1 0,0 1 0,0-1 0,0 0 0,0-1 0,0-2 0,0 1 0,0 0 0,0-1 0,0 0 0,1 1 0,-1-1 0,1 1 0,-1 0 0,0 1 0,0 2 0,0 0 0,0-1 0,1 0 0,0 0 0,-1-2 0,1 2 0,-1-1 0,0-1 0,0 0 0,1 0 0,-1 0 0,1 0 0,0 1 0,-1 0 0,0 0 0,0-1 0,0 1 0,0-2 0,0 2 0,0 0 0,1 1 0,0 1 0,0 0 0,-1 0 0,1 0 0,0-1 0,0-1 0,-1 0 0,1 0 0,-1-1 0,1 0 0,-1 0 0,0-1 0,0 1 0,0-1 0,0 0 0,0 1 0,0 0 0,0 1 0,0 1 0,0-1 0,0 1 0,0-1 0,0-1 0,0 1 0,0-1 0,0 0 0,0 0 0,0 0 0,0 0 0,0 0 0,0-1 0,0 1 0,0 0 0,0-1 0,0 1 0,0-1 0,0 1 0,-1-1 0,1-1 0,-1 2 0,1 0 0,0 2 0,3 3 0,-1-2 0,2 2 0,-2-3 0,0-1 0,-1-1 0,0 0 0,0 0 0,0-1 0,-1 1 0,1-1 0,0 0 0,0 0 0,0 1 0,1 0 0,0-1 0,-1 1 0,1 0 0,0 0 0,0 1 0,-1-2 0,0 1 0,0-1 0,-1 0 0,1 2 0,-1-2 0,1 1 0,1 0 0,-1-1 0,1 1 0,-1 0 0,1-1 0,-1 0 0,0 0 0,1-1 0,0 1 0,1 0 0,0 0 0,0 1 0,0-1 0,-1 0 0,0 0 0,0 0 0,0 0 0,0 0 0,0 0 0,0 0 0,1-1 0,-1 2 0,1-1 0,0 1 0,0-1 0,0 0 0,0 0 0,0-1 0,-1 0 0,1 0 0,0 0 0,-1 0 0,1 0 0,-1 0 0,0 0 0,1 0 0,0 1 0,0 0 0,1 0 0,-1 0 0,0 0 0,1 0 0,-1 1 0,-1-1 0,1 1 0,-1-1 0,1 1 0,-1-1 0,0 0 0,1 1 0,-1-1 0,1 1 0,0 0 0,0 0 0,0-1 0,0 1 0,0-1 0,-1 0 0,1 1 0,0-1 0,-1 1 0,1-1 0,-1 0 0,0 1 0,1-2 0,-1 2 0,-1-2 0,0 1 0,0 0 0,0-1 0,0 1 0,1 1 0,-1-1 0,0 1 0,1 0 0,-1-1 0,0 0 0,0 0 0,-1 1 0,0-1 0,0 1 0,1 0 0,0-1 0,-1 2 0,1-1 0,-1 0 0,0-1 0,0 1 0,0 0 0,0-1 0,0 1 0,0-1 0,0 1 0,0-1 0,0 0 0,0 1 0,0-1 0,0 2 0,0 2 0,0-2 0,0 1 0,0-3 0,0 1 0,0 0 0,0 0 0,0-1 0,0 0 0,0 1 0,0-1 0,0 1 0,0 1 0,0 0 0,0 2 0,0-2 0,-1 1 0,0-2 0,1 0 0,-1 0 0,0-1 0,0 1 0,-1 0 0,0-1 0,0 1 0,-1 0 0,0 0 0,-1 1 0,-1 0 0,0 0 0,-2 1 0,2-2 0,-3 1 0,2-2 0,-1 1 0,-1 1 0,0 0 0,-1 1 0,1-1 0,1-1 0,0 0 0,2-1 0,1 1 0,-1-1 0,0 1 0,0 0 0,0 0 0,-2 1 0,2-1 0,-1 0 0,2-2 0,0 1 0,-1 0 0,1 0 0,0 0 0,0 0 0,2-1 0,0 0 0,0 0 0,-1-1 0,0 1 0,1 0 0,0 0 0,1-1 0,-1 1 0,-1-1 0,0 2 0,0-1 0,-2 1 0,1 0 0,1-1 0,0 0 0,0 0 0,1 0 0,-1 0 0,1 0 0,-1-1 0,0 1 0,0 0 0,-2 0 0,-2 2 0,0-2 0,-1 1 0,-1 0 0,3-1 0,-1 0 0,1 1 0,0-1 0,-1 0 0,0 0 0,1-1 0,-1 0 0,-1 1 0,1 0 0,-2 0 0,2 0 0,1 0 0,0 1 0,1-1 0,0 1 0,2-1 0,-1-1 0,2 0 0,-1 1 0,0 0 0,-1-1 0,1 1 0,0 0 0,0 0 0,1-1 0,-1 1 0,1-1 0,0 0 0,0 0 0,-1 0 0,1 0 0,-1 0 0,0 0 0,-1 0 0,0 0 0,0 0 0,1 0 0,1 1 0,-1 0 0,0-1 0,1 0 0,0 0 0,-1 0 0,1 0 0,0 0 0,-1 0 0,0 0 0,0 0 0,-1 1 0,1 0 0,-2 0 0,2-1 0,0 0 0,1 0 0,-1 0 0,1 0 0,0 1 0,0 0 0,0 0 0,-2 1 0,1 0 0,-2-1 0,1 0 0,-1 1 0,1-2 0,-3 1 0,2-1 0,-7 0 0,3 0 0,-1 0 0,3 0 0,3 0 0,-2 0 0,2 0 0,-1 0 0,2 0 0,-1 0 0,2 0 0,-1 0 0,0 0 0,0 0 0,0 0 0,-2 0 0,1 0 0,0 0 0,-1 0 0,0 0 0,0 0 0,0 0 0,1 0 0,-1 0 0,1 0 0,0 0 0,0 0 0,0 0 0,1 0 0,0 0 0,0 0 0,0 0 0,-1 0 0,0 0 0,0 0 0,0 0 0,0 0 0,-1 0 0,2 0 0,-2 0 0,2 0 0,-2 0 0,2 0 0,-1 0 0,0 0 0,1 0 0,0 0 0,0 0 0,0 0 0,0 0 0,0 0 0,1 0 0,-2 0 0,1 0 0,-1 0 0,1 0 0,-2 0 0,2 0 0,-2 0 0,2 0 0,-1 0 0,1 0 0,1 0 0,-1 0 0,1 0 0,-1 0 0,-2 1 0,2 0 0,-2 0 0,2-1 0,-1 0 0,-1 1 0,1 0 0,-1-1 0,0 0 0,1 0 0,0 0 0,0 0 0,-1 0 0,-1 1 0,1 0 0,1 0 0,0-1 0,1 1 0,-1-1 0,1 1 0,-1 0 0,1-1 0,-1 0 0,1 1 0,-1 0 0,1 0 0,1-1 0,-1 0 0,1 0 0,-1 0 0,-1 0 0,2 0 0,-2 0 0,2 0 0,-1 1 0,1-1 0,-1 1 0,0-1 0,1 0 0,-1 0 0,1 0 0,0 0 0,0 1 0,0 0 0,-1 1 0,1-1 0,-2 0 0,2 0 0,-1-1 0,0 0 0,1 0 0,-1 0 0,1 0 0,0 0 0,-1 0 0,1 1 0,0 0 0,1 1 0,0 0 0,-1 0 0,0 0 0,0 1 0,-1-1 0,0 1 0,-1-1 0,1 1 0,-2 1 0,1-1 0,-2 0 0,3-1 0,0 0 0,0 0 0,0-1 0,1 1 0,0 0 0,1-1 0,0 1 0,-1-1 0,0 1 0,-1 0 0,0 0 0,0 0 0,0 0 0,0 0 0,1 0 0,-1 0 0,1 0 0,1 1 0,0-1 0,0 0 0,0 1 0,-1-1 0,1 1 0,0-1 0,0 1 0,1-1 0,-1 0 0,1 0 0,-1 1 0,-1 0 0,0 0 0,-1 0 0,1 0 0,0 0 0,2-1 0,0 1 0,-1 0 0,1-1 0,-1 0 0,-1 0 0,0-1 0,-1 0 0,0 0 0,0 0 0,0 1 0,-1-1 0,2 1 0,-1-1 0,0 0 0,-1 0 0,1 0 0,1 0 0,0 0 0,0 0 0,0 1 0,0-1 0,0 0 0,-1 0 0,0 0 0,1 0 0,0 0 0,-1 0 0,1-1 0,-1 1 0,1-1 0,-1 0 0,0 0 0,0 1 0,0-1 0,1 1 0,-1 0 0,0 0 0,1 0 0,-1-1 0,0 0 0,-1 0 0,-2 0 0,1 0 0,-2 0 0,3 0 0,0 0 0,0 0 0,0 0 0,1 0 0,-2 0 0,-1 0 0,0 0 0,-4 1 0,3-1 0,-2 1 0,3 0 0,0 0 0,-1 1 0,0-1 0,0 0 0,-1 0 0,3-1 0,0 0 0,0 0 0,0 0 0,0 0 0,0 1 0,0-1 0,0 1 0,-1-1 0,1 0 0,1 0 0,0 0 0,-1 0 0,2 0 0,-1 0 0,1 0 0,1 0 0,-1 0 0,1 0 0,1 0 0,0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0T15:38:30.020"/>
    </inkml:context>
    <inkml:brush xml:id="br0">
      <inkml:brushProperty name="width" value="0.06174" units="cm"/>
      <inkml:brushProperty name="height" value="0.06174" units="cm"/>
      <inkml:brushProperty name="color" value="#EA3C14"/>
    </inkml:brush>
  </inkml:definitions>
  <inkml:trace contextRef="#ctx0" brushRef="#br0">0 1 24575,'4'2'0,"0"1"0,-2-1 0,1 0 0,-1 0 0,1-1 0,-1 1 0,1 0 0,-1 0 0,0 0 0,0-1 0,0 1 0,0 0 0,0 0 0,0-1 0,-1 0 0,1 1 0,0 0 0,1 0 0,-1 0 0,0 0 0,1 1 0,-2-1 0,2 0 0,-2 0 0,1-1 0,-1 1 0,1 0 0,-1-1 0,1 2 0,1-1 0,-1 1 0,0-1 0,0 0 0,-1-1 0,0 1 0,0-1 0,0 1 0,0-1 0,-1 1 0,1 0 0,1-1 0,0 1 0,0 1 0,0-1 0,-1 0 0,1 1 0,-1-1 0,1 0 0,0 1 0,0 0 0,-1-1 0,0 0 0,0 0 0,0-1 0,0 1 0,0 1 0,1-1 0,-1 1 0,0-1 0,0-1 0,0 1 0,0 0 0,0 0 0,0 0 0,1 1 0,0 0 0,-1-1 0,2 2 0,-2-2 0,1 2 0,0-2 0,0 2 0,-1-2 0,2 1 0,-2-1 0,1 0 0,-1 0 0,0 0 0,0 0 0,0 0 0,1 0 0,0 2 0,0-2 0,-1 1 0,0 0 0,1-1 0,-1 1 0,1 0 0,-1-1 0,0 0 0,0-1 0,0 1 0,0 0 0,0 1 0,1-1 0,-2 1 0,1-1 0,0 0 0,0 1 0,0 0 0,0-1 0,0 1 0,1-1 0,-1 0 0,1 1 0,0-1 0,-1 1 0,1 0 0,0 0 0,0 0 0,0 0 0,0 0 0,0 0 0,0 1 0,0 0 0,1 0 0,-1-1 0,1 1 0,-1-2 0,0 0 0,-1 0 0,1 1 0,-1 0 0,0-1 0,0 1 0,0-1 0,0 1 0,0-1 0,0 1 0,0 0 0,0 0 0,0 0 0,0 0 0,-1 0 0,1 0 0,0-1 0,-1 1 0,1-1 0,0 0 0,-1 1 0,2 0 0,-1 1 0,1-1 0,-1 2 0,1-1 0,1 1 0,-1 1 0,1-2 0,0 1 0,-2-1 0,2 1 0,-2-2 0,1 1 0,0 0 0,0-1 0,-1 0 0,0 0 0,0-1 0,0 0 0,-1 0 0,1 1 0,-1-1 0,1 1 0,0-1 0,0 1 0,0-1 0,0 1 0,0 0 0,0-1 0,0 1 0,-1-1 0,0 1 0,1 0 0,-1 0 0,1-1 0,0 1 0,-1 0 0,0-1 0,0 1 0,0-1 0,0 1 0,1-1 0,-1 0 0,1 0 0,0 1 0,0-1 0,0 1 0,0 0 0,-1 1 0,1 0 0,0 0 0,0-1 0,-1 0 0,0 0 0,0-1 0,0 1 0,1-1 0,-1-1 0,1 1 0,0 0 0,0 1 0,0 0 0,1 1 0,0-1 0,-1-1 0,1 1 0,-1-1 0,1 0 0,-1 0 0,1 1 0,0 0 0,0 1 0,0-2 0,0 0 0,-1 0 0,0 0 0,1 0 0,-1 0 0,1 1 0,-1-1 0,1 0 0,-1 0 0,0 0 0,1-1 0,0 1 0,0 0 0,1 0 0,0 1 0,0 0 0,0 0 0,-1-1 0,0 0 0,0 0 0,-1 0 0,0 0 0,0 0 0,1 0 0,-1 1 0,1-1 0,0 0 0,0 1 0,0 0 0,0-1 0,-1 0 0,0 0 0,0 0 0,-1 1 0,1-2 0,0 1 0,1 1 0,0-1 0,-1 1 0,1-1 0,-1-1 0,0 1 0,1-1 0,0 2 0,0-1 0,0 1 0,1-1 0,-1 1 0,1 0 0,0-1 0,-1 1 0,0 0 0,-1-1 0,0 0 0,1 1 0,-1-1 0,1 0 0,-1 1 0,1-1 0,-1 0 0,1 0 0,-1 0 0,0-1 0,-1 1 0,2 1 0,0-2 0,1 3 0,-2-2 0,1 1 0,0-1 0,0 1 0,0 0 0,0-1 0,0 1 0,-1-1 0,1 0 0,0 1 0,0-1 0,2 2 0,0-2 0,-1 2 0,0-2 0,-1 0 0,0 0 0,0 0 0,1 1 0,-1-1 0,0 0 0,1-1 0,-1 1 0,0 0 0,1 0 0,0 0 0,0-1 0,-1 1 0,0 0 0,0-1 0,-1 0 0,0 1 0,0 0 0,0 0 0,0 0 0,1 0 0,-1 1 0,0-1 0,1 0 0,-1-1 0,0 1 0,1-1 0,-1 1 0,0 0 0,0-1 0,0 1 0,0-1 0,1 1 0,-1 0 0,1 0 0,1 0 0,-1 1 0,0-1 0,0 0 0,1 1 0,0-1 0,-1 1 0,1 0 0,-1-1 0,1 0 0,-1 0 0,-1-1 0,1 1 0,-1 1 0,1-1 0,-1 1 0,2-1 0,-1 1 0,1-1 0,-1 0 0,0 0 0,0 1 0,0 0 0,0-1 0,-1 1 0,0-2 0,0 1 0,0 0 0,-1 0 0,2 1 0,0 0 0,-1 1 0,1 0 0,0 0 0,-1 0 0,1-1 0,-1 1 0,1-1 0,-1 0 0,0 0 0,1 0 0,0 0 0,0 0 0,0-1 0,0 1 0,-1 0 0,1-1 0,-1 1 0,0-1 0,0 0 0,0-1 0,0 1 0,0 2 0,-1-2 0,2 1 0,-2 0 0,1-1 0,0 0 0,0 0 0,0 0 0,0 0 0,0 2 0,0-2 0,1 1 0,-1 0 0,0-1 0,0 1 0,-1-1 0,1 0 0,0 1 0,1-1 0,-1 1 0,0-1 0,1 0 0,-1-1 0,0 1 0,-1 0 0,1 1 0,0-1 0,0-1 0,0-1 0,3 0 0,-1 0 0,0 1 0,0 0 0,2 1 0,-2 0 0,2 2 0,-2-3 0,0 1 0,2 1 0,-2-1 0,1 1 0,-1-2 0,-1 1 0,1 1 0,0-1 0,-1 1 0,1-1 0,-1 0 0,-1-1 0,0 0 0,0 1 0,1-1 0,-1 1 0,1 0 0,0-1 0,-1 1 0,0 0 0,1-1 0,-1 0 0,0 1 0,0-1 0,-1 1 0,1 0 0,1-1 0,-1 1 0,1 0 0,0 0 0,0 0 0,0 0 0,1 1 0,1 0 0,-2-1 0,1 1 0,0-1 0,-1 0 0,1-1 0,0 1 0,0 1 0,0-1 0,0 1 0,0-1 0,0 0 0,0 0 0,-1 0 0,0-1 0,0 0 0,0 0 0,-1 1 0,1-1 0,1 2 0,-1-1 0,2 1 0,-2-1 0,0 1 0,1-1 0,-1 0 0,1 0 0,-1 0 0,1 0 0,0 1 0,0-1 0,0 0 0,0 0 0,-1 1 0,1-1 0,0 0 0,-1 0 0,1 0 0,-2 0 0,0 0 0,0-1 0,1 1 0,0 0 0,1 1 0,-1 0 0,2 0 0,-2 0 0,2 0 0,-2-1 0,0 1 0,0 0 0,0-1 0,0 1 0,0 0 0,0-1 0,-1-1 0,0 1 0,0 0 0,1 0 0,-1 0 0,1 1 0,0-1 0,1 1 0,0 0 0,0 1 0,1 0 0,-1 0 0,1-1 0,-2 0 0,0 0 0,0-1 0,1 1 0,0-1 0,-1 1 0,2 1 0,-2-2 0,1 1 0,-2 0 0,2-1 0,-1 1 0,1 1 0,0-1 0,0 1 0,-1 1 0,1-1 0,-1 0 0,0 0 0,2 0 0,0 1 0,0-1 0,0 1 0,1 0 0,-1-1 0,1 0 0,-2-1 0,0 0 0,-1 0 0,0 0 0,-1-1 0,0 1 0,0-1 0,0-1 0,1 1 0,-1 0 0,1 1 0,0-1 0,2 2 0,-2-1 0,2 2 0,-2-1 0,1 0 0,0-1 0,0 0 0,-1 0 0,-1-1 0,1 1 0,-1-1 0,1 0 0,0 1 0,0-1 0,0 1 0,1 1 0,-2-2 0,2 2 0,-2-2 0,1 1 0,-1-1 0,0 1 0,1 0 0,-1-1 0,1 0 0,-1 0 0,1 1 0,0-1 0,0 1 0,0 0 0,-1-1 0,2 2 0,-1-2 0,0 0 0,-1-1 0,1 0 0,0-1 0,-1 2 0,0 0 0,0-1 0,0 2 0,2 0 0,0 1 0,1 0 0,-1 1 0,1-1 0,-1-1 0,0 0 0,0 0 0,-1-1 0,1 1 0,-1-1 0,1 2 0,0 0 0,2 2 0,-2-1 0,1 0 0,-1 0 0,0-1 0,1-1 0,-1 1 0,0-2 0,-1 0 0,0 0 0,-1 0 0,0 0 0,1 1 0,0 0 0,1-1 0,-1 0 0,1 1 0,-1 0 0,0 1 0,0-1 0,-1 0 0,0-2 0,0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0T15:39:39.045"/>
    </inkml:context>
    <inkml:brush xml:id="br0">
      <inkml:brushProperty name="width" value="0.06174" units="cm"/>
      <inkml:brushProperty name="height" value="0.06174" units="cm"/>
      <inkml:brushProperty name="color" value="#EA3C14"/>
    </inkml:brush>
  </inkml:definitions>
  <inkml:trace contextRef="#ctx0" brushRef="#br0">1 0 24575,'10'3'0,"-3"-1"0,0 2 0,-1-1 0,1 1 0,3 1 0,1 1 0,-1-1 0,-2 0 0,1-1 0,-2 0 0,2-1 0,0 1 0,1-1 0,-2 1 0,2 0 0,-4-2 0,1 0 0,-4 0 0,1-1 0,0 0 0,0 1 0,-1-1 0,1 1 0,-1-1 0,2 1 0,-2 0 0,1-1 0,-2 0 0,0 1 0,0-1 0,0 1 0,0 0 0,1 0 0,0-1 0,-1 1 0,1 0 0,-1 0 0,1 0 0,0 0 0,1 0 0,-1 0 0,2 0 0,-2 0 0,1 0 0,0-1 0,-1 1 0,1 0 0,-1-1 0,1 1 0,0 0 0,0 0 0,0 1 0,-1-1 0,0 0 0,1 0 0,1 1 0,-1-1 0,3 2 0,0-2 0,-1 2 0,2 0 0,-3-2 0,1 1 0,-1 0 0,0-1 0,-1 0 0,0 0 0,0-1 0,-1 1 0,0 0 0,1-1 0,0 1 0,0 0 0,0 1 0,1 0 0,-1 0 0,1 0 0,0 1 0,0-1 0,1 0 0,0 1 0,-1-1 0,0 1 0,-2-1 0,2 0 0,-1-1 0,1 1 0,0-1 0,-1 1 0,0-1 0,1 1 0,-1 0 0,2 1 0,-2-1 0,2 1 0,-1-1 0,0 0 0,0 0 0,1 0 0,-2 0 0,-1-1 0,1 0 0,-1 0 0,1 1 0,0-1 0,0 1 0,2 1 0,-1-2 0,2 2 0,-2-1 0,2 1 0,0 0 0,0-1 0,1 1 0,-2-2 0,-1 0 0,0-1 0,0 1 0,-1 0 0,1 0 0,1 0 0,-1 0 0,2 1 0,3 1 0,-2-1 0,3 2 0,-3-3 0,1 1 0,0 0 0,0 0 0,-1 0 0,-2-1 0,-1 0 0,0-1 0,0 1 0,1 1 0,1 0 0,0 0 0,-1 1 0,3 0 0,-3-1 0,1 1 0,-2-2 0,-1-1 0,0 0 0,-1 0 0,0 1 0,0-1 0,-1 1 0,1 1 0,2 0 0,1 1 0,1 1 0,2-1 0,1 2 0,-3-2 0,1 2 0,-2-3 0,0 0 0,0 0 0,0-1 0,-1 1 0,0 0 0,-1 0 0,-1 0 0,0 0 0,1 1 0,-1-1 0,1 0 0,0 0 0,0 0 0,0 1 0,0-1 0,-1 1 0,-1-1 0,1 1 0,-1-1 0,0 1 0,0-1 0,1 0 0,-1 1 0,1-1 0,-1 1 0,1 0 0,-1 2 0,-1-2 0,0 0 0,0-1 0,1-1 0,0 1 0,0 2 0,0 0 0,0 1 0,0-2 0,-1-1 0,0 1 0,-1-1 0,0 1 0,1 0 0,0 0 0,0 0 0,0-2 0,0 1 0,0-1 0,0 1 0,0 0 0,0 0 0,2-1 0,-1 0 0,0 0 0,1 1 0,0 0 0,0 0 0,-1 0 0,1 1 0,0-1 0,1 2 0,-1-2 0,1 1 0,-1 0 0,-1 0 0,-1 0 0,1-1 0,1 0 0,0 1 0,0-1 0,-1 1 0,-1 0 0,0-1 0,0 0 0,0-1 0,1 0 0,-1 1 0,0-1 0,0 1 0,0 0 0,0 1 0,1-1 0,-1 1 0,0 0 0,0 1 0,0-1 0,1 1 0,0-2 0,-1 1 0,0-1 0,1-1 0,1-1 0,4-1 0,0 2 0,3 3 0,-3-1 0,2 1 0,-3-1 0,1 0 0,-1 1 0,1-2 0,0 0 0,-2-1 0,-1 0 0,-1-1 0,0 1 0,1 0 0,0 0 0,0 0 0,0 1 0,1 1 0,-1-2 0,1 2 0,-1-1 0,0 0 0,-1 0 0,1-1 0,0 1 0,0 0 0,0-1 0,-1 1 0,0-2 0,1 1 0,-1 0 0,1 0 0,-1 0 0,0 0 0,-1-1 0,1 1 0,0 0 0,-2 0 0,1 0 0,1 0 0,0 1 0,0-1 0,0 1 0,1-1 0,-1 1 0,1 0 0,0-1 0,0 1 0,-1 0 0,1-1 0,-1 0 0,1 0 0,-1 1 0,1-1 0,1 0 0,0 0 0,0 0 0,0-1 0,-2 1 0,0-1 0,2 0 0,0 1 0,2 1 0,0 0 0,4 0 0,-3 1 0,4-1 0,-4 1 0,2 1 0,0-1 0,1-1 0,0 1 0,-2-1 0,-1 1 0,-1-1 0,-1-1 0,0 1 0,0 0 0,1 0 0,-1 0 0,2 1 0,-3-1 0,2 1 0,-4-2 0,2 1 0,0-1 0,1-1 0,-1 1 0,-1-1 0,-1 1 0,0 0 0,0 0 0,1 0 0,0 1 0,0 0 0,0 0 0,1 1 0,-1-2 0,1 1 0,-1 0 0,1 0 0,1 1 0,1-1 0,-1 0 0,1 0 0,-1 1 0,0-1 0,-1 0 0,1 0 0,0-1 0,1 2 0,1-1 0,0 0 0,2 0 0,-3 0 0,4 0 0,-3 0 0,0 0 0,0-1 0,-1 1 0,-2 0 0,0-1 0,-2-1 0,0 0 0,2 1 0,0-1 0,0 1 0,0 0 0,-1 0 0,2 0 0,-2 1 0,2-1 0,0 1 0,0 0 0,0-1 0,-1 1 0,0 1 0,0-1 0,-1 1 0,1-1 0,-2 0 0,2 0 0,0 0 0,1 0 0,-1 1 0,0 0 0,-2-1 0,1 0 0,-2-1 0,0 0 0,1 0 0,-1 1 0,0-1 0,0 0 0,1 0 0,0 1 0,1 1 0,0 1 0,1 1 0,-1 1 0,1 0 0,-1-2 0,1-1 0,-2 0 0,1 0 0,0 0 0,0 0 0,0 0 0,0-1 0,-1-1 0,1 0 0,-1 0 0,0 1 0,1 0 0,0 0 0,0 0 0,1 1 0,0-2 0,1 1 0,-1-1 0,0 0 0,-1 1 0,0-1 0,0 1 0,0-1 0,-1-1 0,1 1 0,-1-1 0,0 0 0,1 1 0,0-1 0,-1 1 0,1 0 0,-1 1 0,1 0 0,0-1 0,0 1 0,0-1 0,0-1 0,-1 0 0,-1 0 0,1 1 0,-1 0 0,2 1 0,1 1 0,0-1 0,2 2 0,-1-3 0,0 1 0,-1-1 0,-1 0 0,0 0 0,0 0 0,0 0 0,0 0 0,-1 1 0,1-2 0,0 2 0,1 0 0,0-1 0,0 1 0,-1-1 0,0-1 0,-3 1 0,0-2 0,-1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0T15:40:02.087"/>
    </inkml:context>
    <inkml:brush xml:id="br0">
      <inkml:brushProperty name="width" value="0.06174" units="cm"/>
      <inkml:brushProperty name="height" value="0.06174" units="cm"/>
      <inkml:brushProperty name="color" value="#EA3C14"/>
    </inkml:brush>
  </inkml:definitions>
  <inkml:trace contextRef="#ctx0" brushRef="#br0">0 0 24575,'6'12'0,"0"-4"0,4 3 0,-4-5 0,4 3 0,-4-2 0,3 1 0,-4-3 0,-1-1 0,0-1 0,0 1 0,0-1 0,-1 0 0,-1 0 0,-1 0 0,-1 0 0,1 0 0,0-1 0,2 0 0,0-1 0,-1 1 0,0-1 0,0 1 0,0 0 0,0 1 0,1-1 0,-1 0 0,-1 0 0,2-1 0,-1 0 0,0 0 0,0 1 0,1 0 0,-1 1 0,1 0 0,-1 0 0,1-1 0,-1-1 0,0 1 0,-1 0 0,1 0 0,0 1 0,1 1 0,0-1 0,1 1 0,-2-1 0,1 1 0,0-1 0,-1 0 0,1 0 0,0 0 0,-1 0 0,1 0 0,-1 1 0,1-1 0,-1 1 0,1 0 0,0 0 0,-1 0 0,2 1 0,-2-1 0,0 1 0,0-2 0,0 1 0,-1 0 0,2 0 0,-1 0 0,1 0 0,-1 1 0,1 0 0,0 2 0,2-1 0,-1 1 0,0 0 0,1-1 0,-1 0 0,0-1 0,0 1 0,-2-1 0,1 0 0,0-1 0,0 1 0,0 0 0,1 2 0,0-2 0,-1 0 0,0-1 0,0 0 0,-1-1 0,0 1 0,0 0 0,1 0 0,-1-1 0,1 0 0,0 1 0,0 0 0,1 0 0,-1 0 0,1 0 0,0-1 0,-1 1 0,-1-1 0,1 0 0,0 1 0,0 0 0,0-1 0,-1 0 0,0-1 0,1 1 0,1 0 0,0 2 0,0 0 0,0 0 0,1 2 0,-1-4 0,1 2 0,-2-1 0,1 0 0,0 1 0,2 0 0,0 4 0,1-3 0,0 3 0,-1-2 0,0 0 0,0 0 0,0-1 0,-2 2 0,0-2 0,0 0 0,-1-1 0,0-1 0,1 2 0,1 1 0,-1-1 0,1 1 0,0 3 0,-1-4 0,2 3 0,-2-2 0,0 0 0,0 0 0,0 0 0,0-1 0,0-1 0,-2-1 0,1 0 0,-2 1 0,2-1 0,0 1 0,-1-1 0,1 1 0,0 0 0,0 2 0,1-2 0,-1 0 0,1 0 0,0 1 0,0 1 0,0-1 0,1 1 0,-2-3 0,-1 1 0,1-2 0,-1 1 0,2-1 0,-1 1 0,0 0 0,-1 0 0,3 1 0,-1-1 0,0 1 0,-2-1 0,1 0 0,0 0 0,1-1 0,-1 2 0,0 0 0,-1 0 0,0-1 0,2-1 0,-1 1 0,0 0 0,0 0 0,0 1 0,-1-2 0,1 1 0,-1-1 0,1-1 0,0 1 0,0 0 0,0 0 0,0 1 0,0-1 0,0 0 0,-1-1 0,1 0 0,0 2 0,-1-1 0,1 1 0,0 0 0,2 2 0,-2-2 0,3 1 0,-3 0 0,1 0 0,0 1 0,0 0 0,0-1 0,0 0 0,0-1 0,-1 0 0,1 2 0,0 0 0,0 0 0,1 2 0,1 0 0,-1 0 0,4 1 0,-5-2 0,4 1 0,-5-2 0,2 0 0,-1 0 0,0-1 0,0-1 0,-1-1 0,0 0 0,-1 1 0,0-1 0,0 1 0,1 0 0,0 0 0,0 2 0,0-1 0,0 1 0,-1-2 0,0 2 0,1-1 0,0 0 0,0 1 0,0-1 0,0 0 0,-1-1 0,0 1 0,2 0 0,0 1 0,0 1 0,1 1 0,-1 1 0,3 1 0,-2-2 0,1 2 0,-1-3 0,0-1 0,-1 1 0,1-1 0,-1 0 0,0 0 0,-1-1 0,1-1 0,-1 0 0,2 1 0,0 1 0,2 1 0,-1-1 0,2 3 0,-2-4 0,1 3 0,-1-1 0,-1-2 0,1 2 0,-2-3 0,0 0 0,-1-1 0,2 2 0,-1-3 0,1 2 0,-1 0 0,0-1 0,2 1 0,-2-2 0,0 1 0,-2-1 0,1 0 0,0 1 0,1-1 0,-1 0 0,1 1 0,-1-1 0,0 1 0,1 0 0,0 0 0,0 0 0,1 0 0,-1 1 0,1-2 0,-2 1 0,1 0 0,0 0 0,0 1 0,1 0 0,0 0 0,0-1 0,0 1 0,0 1 0,-1-1 0,1 1 0,-1 0 0,1 1 0,-1-1 0,1 2 0,-1-3 0,1 0 0,-1-1 0,0 0 0,-1 0 0,0 0 0,0 0 0,0 0 0,0-1 0,0 1 0,0 0 0,1 0 0,0 1 0,0 0 0,0 0 0,1 2 0,-1-3 0,3 4 0,-4-3 0,3 2 0,-3-3 0,0 1 0,-1 0 0,0 0 0,0-1 0,0 0 0,1-1 0,0 1 0,0 0 0,0 1 0,2-1 0,1 3 0,-1-3 0,1 3 0,-3-3 0,2 2 0,1-1 0,-1-1 0,2 1 0,1 0 0,1 2 0,1 1 0,1 1 0,1-1 0,-1 3 0,-2-4 0,0 2 0,-2-5 0,0 2 0,2-1 0,0 2 0,0-1 0,0 2 0,-1-1 0,0-1 0,-2-1 0,0 0 0,-1 0 0,0-1 0,-1 0 0,0-1 0,0-1 0,-1 0 0,-1 1 0,1-1 0,0 1 0,0-1 0,0 1 0,0-1 0,-3 0 0,-6 0 0,-8-1 0,4 0 0,-2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0T15:39:30.683"/>
    </inkml:context>
    <inkml:brush xml:id="br0">
      <inkml:brushProperty name="width" value="0.06174" units="cm"/>
      <inkml:brushProperty name="height" value="0.06174" units="cm"/>
      <inkml:brushProperty name="color" value="#EA3C14"/>
    </inkml:brush>
  </inkml:definitions>
  <inkml:trace contextRef="#ctx0" brushRef="#br0">173 0 24575,'0'6'0,"-2"1"0,2-3 0,-3 1 0,2-2 0,-1 1 0,-1 0 0,1 0 0,0 0 0,0 0 0,0-2 0,0 1 0,1-1 0,-2-2 0,1 2 0,0-1 0,-1 1 0,1-1 0,-2 1 0,-2 2 0,2 0 0,-2 1 0,3-2 0,0-1 0,1 0 0,0 0 0,0 0 0,0 0 0,-1-1 0,0 1 0,-1 0 0,0 0 0,0 1 0,0-1 0,0 1 0,2-1 0,-1 1 0,1-2 0,-1 0 0,1 1 0,0 0 0,-1 2 0,-1-1 0,0 1 0,1 0 0,0 0 0,1 1 0,-1-1 0,0 1 0,1-2 0,0 1 0,0 0 0,1 0 0,-1 0 0,1-1 0,-1 0 0,0 1 0,1-1 0,-1 1 0,0-1 0,1 0 0,0 0 0,0 0 0,0 0 0,-1 0 0,0 1 0,0-1 0,0 0 0,1 1 0,0-1 0,0 1 0,0-1 0,0 1 0,1-1 0,-1 0 0,0 1 0,0-1 0,1 1 0,-1-1 0,1 0 0,0 2 0,0 0 0,0 1 0,0 1 0,0-2 0,0 0 0,0-2 0,0 0 0,0 1 0,0 0 0,0-1 0,0 1 0,0-1 0,0 1 0,0-1 0,0 0 0,0 0 0,0 1 0,0 0 0,0 0 0,0 0 0,0-1 0,0 0 0,0 1 0,0-1 0,0 1 0,1 0 0,0 0 0,0 1 0,1-1 0,0 0 0,0-1 0,-1 0 0,0-1 0,0 0 0,1 1 0,0-1 0,0 1 0,0 0 0,1 0 0,2 1 0,-1 0 0,3 3 0,-1-1 0,0-1 0,-1 0 0,-1-2 0,-1-1 0,0 0 0,1 0 0,-1 1 0,2 0 0,1 1 0,0 0 0,0 0 0,3 2 0,-2-2 0,7 4 0,-8-4 0,4 1 0,-5-2 0,-1-1 0,0-1 0,-2 1 0,0-1 0,0 1 0,1 2 0,2 0 0,0 0 0,1 0 0,0 0 0,-2 0 0,1 0 0,0 0 0,-2 0 0,0-1 0,-2-1 0,1 0 0,0 0 0,0-1 0,0 1 0,3 2 0,-2-2 0,1 2 0,-2-2 0,1 1 0,0 0 0,0-1 0,-1-1 0,0 2 0,1 0 0,-1 0 0,1 0 0,2 1 0,-1-1 0,0 1 0,-2-2 0,2 0 0,-1-1 0,0 2 0,0 0 0,1 0 0,0 1 0,0-1 0,0 0 0,-1 0 0,0 0 0,-1-2 0,0 1 0,0 0 0,1 0 0,-1 1 0,2 1 0,-1-1 0,2 1 0,0-2 0,-1 1 0,-1-1 0,-1 0 0,0 0 0,-1 0 0,1 0 0,0 0 0,1 2 0,1 0 0,2 0 0,-1 0 0,1 1 0,-2-1 0,1 0 0,-2-1 0,0 0 0,0 0 0,0 1 0,0-1 0,0 0 0,0 1 0,1 0 0,2 3 0,-2-1 0,3 2 0,-4-4 0,-1 1 0,-1-1 0,0-1 0,1 0 0,-1 1 0,0-1 0,1 0 0,-1 0 0,0 0 0,0 0 0,-1 0 0,0 0 0,0 0 0,0 0 0,0 1 0,0 0 0,0 0 0,0 0 0,0 0 0,0 1 0,0-1 0,0 1 0,0-2 0,0 2 0,0 1 0,1 4 0,0-1 0,0 1 0,0-2 0,0-1 0,0-1 0,0-1 0,0-1 0,-1-1 0,0 1 0,0-1 0,0 1 0,0 0 0,0-1 0,0 0 0,0 1 0,0 1 0,0 0 0,0 0 0,0-1 0,0 0 0,0 0 0,0-1 0,0 1 0,1-1 0,0 2 0,0 0 0,1 0 0,-1 1 0,1-2 0,-1 1 0,0 0 0,0-1 0,1 0 0,1 0 0,0-1 0,1 0 0,-1 0 0,-1-1 0,1 0 0,-1 1 0,0-1 0,0 1 0,0-2 0,0 1 0,2 2 0,-2-2 0,3 1 0,-3-2 0,2-1 0,-1 0 0,0 0 0,1 0 0,1 0 0,-1 0 0,1 0 0,-2 0 0,1 0 0,0 1 0,0 0 0,0 1 0,0-1 0,-1 0 0,0 1 0,1-2 0,0 1 0,-1 1 0,0-1 0,-1 0 0,1 1 0,0-2 0,0 1 0,1 0 0,0 0 0,0 0 0,0 0 0,0 1 0,1-1 0,-1 0 0,1 0 0,0-1 0,-1 0 0,2 1 0,-3 0 0,1 0 0,-1-1 0,0 1 0,2 0 0,0 0 0,2 0 0,0-1 0,1 0 0,-2 0 0,-1 0 0,-1 0 0,-1 0 0,1 0 0,-1 0 0,1 0 0,0 0 0,1 0 0,1 0 0,0 0 0,1 0 0,-2 0 0,1 0 0,-2 0 0,-1 0 0,1 0 0,0 0 0,-1 0 0,1 0 0,2 0 0,1 0 0,1 0 0,0 0 0,-2 0 0,1 0 0,-2 0 0,0 0 0,-2 0 0,1 0 0,0 0 0,0 0 0,-1 0 0,0 0 0,1 0 0,-1-1 0,0 0 0,0 0 0,-1 0 0,2 1 0,-1 0 0,1-1 0,-1 0 0,2 0 0,2 0 0,-1 1 0,0-1 0,0 0 0,-1 0 0,1 1 0,0 0 0,0-1 0,2-1 0,-1 1 0,2 0 0,-1 0 0,1 0 0,1-1 0,1 0 0,0 0 0,-1 1 0,-2 1 0,0-1 0,-2 0 0,1 0 0,0 0 0,-2 1 0,2 0 0,-2-1 0,4 0 0,-3 0 0,3 0 0,-4 0 0,1 0 0,-1 0 0,0 0 0,2 1 0,-2-1 0,0 0 0,-1 0 0,-1 0 0,1 1 0,-1 0 0,1 0 0,0 0 0,2 0 0,-2 0 0,0 0 0,0 0 0,0 0 0,1 0 0,0 0 0,0 0 0,0 0 0,-1 0 0,-1 0 0,0 0 0,1 0 0,-1 0 0,2 0 0,-1 0 0,1 0 0,-1 0 0,1 0 0,-2 0 0,1 0 0,1 0 0,0 0 0,1 0 0,1 0 0,-2 0 0,1 0 0,-2 0 0,2 1 0,-1 0 0,1 1 0,0 0 0,1 1 0,-1-1 0,1 0 0,-3 0 0,2 0 0,0-1 0,-1 1 0,0-1 0,-1 0 0,0 1 0,-1-1 0,1-1 0,-1 2 0,1-1 0,0 1 0,1 0 0,-1 0 0,1 1 0,-2-2 0,1 1 0,0 0 0,0 0 0,0 0 0,-1 0 0,1 0 0,1 1 0,0 0 0,1 1 0,0 0 0,0-1 0,0 0 0,1 1 0,-3-1 0,1 1 0,-1-1 0,1 1 0,0-1 0,0 1 0,-1 0 0,-1-1 0,0 0 0,1 1 0,0-1 0,-1 1 0,2-2 0,-2 1 0,1-3 0,0 2 0,0-2 0,0 0 0,0 0 0,0 0 0,3 1 0,-2 2 0,3-1 0,-3 2 0,1-1 0,-1 0 0,2 0 0,-1-1 0,0 0 0,0 1 0,0-1 0,0 0 0,0 1 0,2 0 0,-1 0 0,2 0 0,1 0 0,-2 0 0,1 0 0,-4-1 0,1 1 0,-1-1 0,1 0 0,-1 0 0,-1 0 0,0 0 0,-1 0 0,4 0 0,-3 0 0,3-1 0,-2-1 0,-1 0 0,1 1 0,-1 0 0,-1 0 0,1 0 0,0-1 0,0 0 0,0 0 0,-1 0 0,1 0 0,-1 0 0,1 1 0,0 0 0,-1 0 0,3 0 0,-3-1 0,2 0 0,-1 0 0,1 0 0,0 0 0,0 0 0,0 0 0,-1 0 0,-1 0 0,1 0 0,-1 0 0,2 0 0,-1 0 0,1 0 0,-2 0 0,1 0 0,0 0 0,0 1 0,0 0 0,0 0 0,-1-1 0,1 0 0,-1 0 0,0 0 0,1 0 0,1 2 0,-1-2 0,1 2 0,-1-2 0,1 0 0,0 1 0,1 0 0,0 0 0,0-1 0,-2 0 0,0 0 0,-1 0 0,1 0 0,-1 0 0,1 0 0,4 2 0,-2-1 0,4 1 0,-3-2 0,-1 0 0,0 0 0,1 0 0,-2 0 0,0 0 0,-2 0 0,1 0 0,0 0 0,3 0 0,2 0 0,2 0 0,2 0 0,-4 0 0,1 0 0,-3 0 0,0 0 0,-1 1 0,-1 0 0,-1 0 0,0-1 0,0 0 0,0 0 0,2 0 0,-1 0 0,1 0 0,-1 0 0,0 0 0,0 0 0,-1 0 0,1 1 0,0 0 0,0 0 0,1 0 0,0-1 0,-1 0 0,0 0 0,-1 0 0,-1 0 0,0 0 0,1 0 0,0 0 0,-1 0 0,1 0 0,0 0 0,-1 0 0,1 0 0,1 0 0,1 0 0,-1 0 0,-2 0 0,1 0 0,-1 0 0,0 0 0,1 0 0,0 0 0,0 0 0,4 0 0,-1 0 0,5 0 0,-3 0 0,2 0 0,-2 0 0,1 0 0,-1 0 0,-1 1 0,-2 0 0,0 0 0,-1 0 0,1-1 0,2 0 0,1 1 0,0 0 0,3 0 0,-5 1 0,1-1 0,-4 0 0,-1 0 0,1-1 0,0 0 0,0 0 0,0 0 0,-1 0 0,0 0 0,2 0 0,0 0 0,0 1 0,0 0 0,1 0 0,-3 0 0,2-1 0,-1 0 0,0 0 0,0 0 0,0 0 0,0 0 0,-1 0 0,1 0 0,0 0 0,1 0 0,1 0 0,0 0 0,-1 0 0,2 0 0,-4 0 0,3 0 0,-4 0 0,1 1 0,0 0 0,0 1 0,0-1 0,1 1 0,-1-1 0,4 2 0,-2-2 0,2 2 0,-2-2 0,0 2 0,2 0 0,1 0 0,2 0 0,2 1 0,0 1 0,0-1 0,-1 1 0,-2-2 0,-1-1 0,-1 1 0,0 0 0,0 0 0,-1-1 0,3 2 0,-3-2 0,1 2 0,-3-2 0,1 0 0,1 1 0,-1 0 0,-1 0 0,0-1 0,-1 0 0,1 0 0,-1 0 0,0-1 0,1 1 0,0-1 0,-1 1 0,0-1 0,-1 1 0,0 0 0,0-1 0,1 2 0,1-1 0,-1 0 0,1 1 0,-1-1 0,0 2 0,1-2 0,0 1 0,-1 0 0,2 0 0,-1-1 0,-1 0 0,1-1 0,-1 1 0,0 0 0,1 1 0,1 0 0,1 1 0,1 0 0,-1 0 0,0 0 0,0-1 0,1 1 0,0 0 0,-2 0 0,1-1 0,-1-1 0,0 1 0,2 0 0,0 1 0,1 0 0,1-1 0,-1 1 0,0-2 0,-2 1 0,0-1 0,-1-1 0,0 1 0,-1-1 0,1 1 0,-1-1 0,-1 0 0,0 1 0,1-2 0,-1 1 0,1 0 0,-1 0 0,0 0 0,-2 0 0,0 0 0,-1-1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0T15:38:47.530"/>
    </inkml:context>
    <inkml:brush xml:id="br0">
      <inkml:brushProperty name="width" value="0.06174" units="cm"/>
      <inkml:brushProperty name="height" value="0.06174" units="cm"/>
      <inkml:brushProperty name="color" value="#EA3C14"/>
    </inkml:brush>
  </inkml:definitions>
  <inkml:trace contextRef="#ctx0" brushRef="#br0">216 1 24575,'0'5'0,"2"0"0,0-1 0,0-2 0,2 4 0,-2-3 0,2 4 0,-2-3 0,1 1 0,0 1 0,0-2 0,-1 1 0,0-1 0,0-1 0,-1 0 0,1 0 0,-2 0 0,1-1 0,0 1 0,0-1 0,1 0 0,-2 0 0,1 0 0,0 0 0,0 0 0,0 0 0,1 0 0,-1 0 0,0-1 0,0 1 0,1 0 0,-1 0 0,1 0 0,-1 1 0,2 0 0,-2 0 0,1 0 0,-1-1 0,0 0 0,1 0 0,-1-1 0,1 1 0,0 0 0,0 0 0,1 1 0,-1 0 0,0 0 0,0 0 0,0-1 0,-1 0 0,1 0 0,-1 0 0,0 0 0,0 0 0,1 0 0,-1 0 0,0 0 0,0 0 0,1 0 0,-1 1 0,1-1 0,-1 1 0,1-1 0,-1-1 0,0 1 0,0 0 0,0-1 0,-1 1 0,1-1 0,0 2 0,0-1 0,1 1 0,-1 0 0,1-1 0,0-1 0,-1 1 0,2 0 0,-1 0 0,0 0 0,0 0 0,1 0 0,-1 0 0,1 0 0,0 0 0,0 1 0,-1-2 0,0 1 0,-1 0 0,1 0 0,0-1 0,0 1 0,-1 0 0,1 1 0,0-1 0,0 0 0,-1 0 0,2-1 0,0 1 0,0 0 0,0 0 0,-1 1 0,1-2 0,-1 1 0,1-1 0,-1 1 0,1-1 0,-1 1 0,0-1 0,0 1 0,-1-1 0,0 1 0,0-1 0,0 0 0,1 0 0,0 0 0,0 0 0,0 1 0,-1-1 0,1 1 0,0-1 0,1 2 0,-1-1 0,1 0 0,-1-1 0,0 1 0,1-1 0,-1 1 0,1-1 0,-1 1 0,1 0 0,0-1 0,-1 1 0,1-1 0,-1 1 0,0-1 0,1 1 0,-1 0 0,1-1 0,-1 1 0,1 0 0,0 0 0,0 0 0,0 0 0,0 0 0,0 0 0,0 0 0,1-1 0,-2 1 0,1-1 0,0 0 0,-1 0 0,0 0 0,0-1 0,-1 1 0,1 0 0,0 0 0,-1 0 0,2 0 0,-1 1 0,1-1 0,0 0 0,0 1 0,0 0 0,0-1 0,0 0 0,-1 1 0,0-1 0,0 0 0,0 0 0,-1 1 0,0-1 0,1 0 0,1 0 0,-1 1 0,0 0 0,1-1 0,-1 1 0,0 0 0,1-1 0,0 1 0,-1 0 0,1 0 0,-1 0 0,1 0 0,-1-1 0,1 1 0,0 0 0,1 0 0,-1 0 0,1 1 0,-1-1 0,0 1 0,-1-2 0,1 1 0,0 0 0,-1 0 0,0 0 0,0 1 0,-1-1 0,2 0 0,-1 0 0,0-1 0,0 1 0,0 1 0,0-1 0,0 1 0,1 1 0,-1-2 0,-1 2 0,0-3 0,0 1 0,0 0 0,-1 0 0,1 1 0,0-1 0,0 1 0,1 1 0,0 1 0,0 1 0,0 0 0,-1-1 0,1 0 0,-1 0 0,0 0 0,1 0 0,-1-1 0,0-1 0,1 1 0,-1 0 0,1-1 0,-1 0 0,0 0 0,1 0 0,-1 0 0,0-1 0,-1 1 0,1-1 0,-1 0 0,1 0 0,0 1 0,-1 0 0,1 0 0,-1 0 0,1 0 0,-1 0 0,1-1 0,0 0 0,1 0 0,0-1 0,0 2 0,2 0 0,-2 0 0,2 0 0,-2 0 0,1-1 0,0 1 0,2-1 0,-3 1 0,3-1 0,-2-1 0,-1 1 0,0-1 0,0 1 0,0-1 0,0 0 0,0 1 0,1 1 0,0-1 0,-1 0 0,1 0 0,-1 0 0,0 0 0,0 0 0,0 0 0,0 0 0,-1-1 0,1 1 0,-1 0 0,0 0 0,2 0 0,0-1 0,0 1 0,0-1 0,-1-1 0,0 2 0,0-1 0,0 1 0,-1-1 0,1 1 0,1 0 0,-1 0 0,1 1 0,0-1 0,-1 0 0,1-1 0,-1 0 0,0 1 0,0 1 0,0-1 0,1 2 0,0-2 0,-1 1 0,1-1 0,0 1 0,-1-1 0,1-1 0,-1 0 0,0 0 0,0 1 0,0-1 0,0 1 0,0 0 0,2 2 0,-2-2 0,2 2 0,-1-2 0,2 2 0,-1-2 0,0 1 0,-1-2 0,-1 1 0,0 0 0,1 0 0,0 1 0,0 0 0,1 1 0,-2-2 0,1 1 0,0 0 0,0 0 0,-1-2 0,0 1 0,-1-1 0,1 0 0,-1 1 0,1-1 0,0 2 0,-1-1 0,1 0 0,-1 1 0,1-1 0,0 1 0,0-1 0,0 1 0,0 0 0,0-1 0,0 1 0,0-1 0,0 0 0,0 0 0,0 1 0,0 0 0,0-1 0,1 1 0,-1-1 0,0 0 0,-1 1 0,1-1 0,0 1 0,0 0 0,2 3 0,-1-1 0,2 2 0,-2-3 0,-1 0 0,1-1 0,0 0 0,0 1 0,-1-2 0,1 2 0,-1-2 0,-1 0 0,1 1 0,0 0 0,0 0 0,-1-1 0,1 0 0,-1 0 0,1 1 0,0 0 0,0 0 0,1 2 0,-1-1 0,1 2 0,-1-2 0,1 2 0,0-3 0,0 1 0,-1-1 0,1-1 0,0 2 0,-1-1 0,1 0 0,-1 0 0,0-1 0,1 1 0,-1-1 0,0 1 0,0 0 0,0 0 0,0 0 0,-1 0 0,0 1 0,-1-1 0,0 3 0,2 0 0,2 2 0,1-2 0,0 0 0,-2-3 0,-1 0 0,0 0 0,-1-1 0,0 1 0,1-1 0,-1 1 0,1-1 0,-1 0 0,0 1 0,0-1 0,-1 1 0,1 0 0,0 0 0,-1-1 0,1 0 0,0 1 0,0-1 0,1 1 0,-1 0 0,1 0 0,-1 0 0,1 0 0,0 0 0,-1 1 0,1-1 0,-1 0 0,0-1 0,0 1 0,0-1 0,0 2 0,1-1 0,-1 1 0,1 0 0,-1 1 0,1-2 0,-1 0 0,0 0 0,0-1 0,0 1 0,0 0 0,0-1 0,0 0 0,0 0 0,1 1 0,-1-1 0,-1 1 0,1 0 0,0-1 0,0 1 0,0-1 0,0 0 0,0 1 0,-1 0 0,2 1 0,-1 1 0,0-1 0,0 0 0,0-1 0,-1 1 0,1-2 0,-1 1 0,1-1 0,-1 1 0,1-1 0,-1 0 0,0 1 0,0 0 0,0-1 0,0 1 0,0 0 0,0 0 0,0 1 0,0-1 0,0 1 0,0 0 0,0-1 0,0 2 0,0 0 0,0 1 0,0-2 0,0 0 0,0 0 0,1 0 0,-1-1 0,1 0 0,0 0 0,-1 0 0,0 0 0,1 2 0,0 2 0,1 0 0,0 0 0,1 3 0,-1-4 0,1 3 0,-2-5 0,1 0 0,-1-1 0,-1 0 0,1 0 0,-1 0 0,0-1 0,0 1 0,0 0 0,0 0 0,1 0 0,-1-1 0,1 2 0,-1 0 0,1 0 0,-1 1 0,0-1 0,1 0 0,-1 2 0,1 0 0,-1 0 0,0 0 0,1 1 0,0-2 0,0 0 0,-1-1 0,0 0 0,0 0 0,0 1 0,0 0 0,0 0 0,0 0 0,0-1 0,0 0 0,0 1 0,0 0 0,0 1 0,0-1 0,0 0 0,0 1 0,0-1 0,0 1 0,0-1 0,0 0 0,0-1 0,0-2 0,0 1 0,0 0 0,0-1 0,0 0 0,1 1 0,-1-1 0,1 1 0,-1 0 0,0 1 0,0 2 0,0 0 0,0-1 0,1 0 0,0 0 0,-1-2 0,1 2 0,-1-1 0,0-1 0,0 0 0,1 0 0,-1 0 0,1 0 0,0 1 0,-1 0 0,0 0 0,0-1 0,0 1 0,0-2 0,0 2 0,0 0 0,1 1 0,0 1 0,0 0 0,-1 0 0,1 0 0,0-1 0,0-1 0,-1 0 0,1 0 0,-1-1 0,1 0 0,-1 0 0,0-1 0,0 1 0,0-1 0,0 0 0,0 1 0,0 0 0,0 1 0,0 1 0,0-1 0,0 1 0,0-1 0,0-1 0,0 1 0,0-1 0,0 0 0,0 0 0,0 0 0,0 0 0,0 0 0,0-1 0,0 1 0,0 0 0,0-1 0,0 1 0,0-1 0,0 1 0,-1-1 0,1-1 0,-1 2 0,1 0 0,0 2 0,3 3 0,-1-2 0,2 2 0,-2-3 0,0-1 0,-1-1 0,0 0 0,0 0 0,0-1 0,-1 1 0,1-1 0,0 0 0,0 0 0,0 1 0,1 0 0,0-1 0,-1 1 0,1 0 0,0 0 0,0 1 0,-1-2 0,0 1 0,0-1 0,-1 0 0,1 2 0,-1-2 0,1 1 0,1 0 0,-1-1 0,1 1 0,-1 0 0,1-1 0,-1 0 0,0 0 0,1-1 0,0 1 0,1 0 0,0 0 0,0 1 0,0-1 0,-1 0 0,0 0 0,0 0 0,0 0 0,0 0 0,0 0 0,0 0 0,1-1 0,-1 2 0,1-1 0,0 1 0,0-1 0,0 0 0,0 0 0,0-1 0,-1 0 0,1 0 0,0 0 0,-1 0 0,1 0 0,-1 0 0,0 0 0,1 0 0,0 1 0,0 0 0,1 0 0,-1 0 0,0 0 0,1 0 0,-1 1 0,-1-1 0,1 1 0,-1-1 0,1 1 0,-1-1 0,0 0 0,1 1 0,-1-1 0,1 1 0,0 0 0,0 0 0,0-1 0,0 1 0,0-1 0,-1 0 0,1 1 0,0-1 0,-1 1 0,1-1 0,-1 0 0,0 1 0,1-2 0,-1 2 0,-1-2 0,0 1 0,0 0 0,0-1 0,0 1 0,1 1 0,-1-1 0,0 1 0,1 0 0,-1-1 0,0 0 0,0 0 0,-1 1 0,0-1 0,0 1 0,1 0 0,0-1 0,-1 2 0,1-1 0,-1 0 0,0-1 0,0 1 0,0 0 0,0-1 0,0 1 0,0-1 0,0 1 0,0-1 0,0 0 0,0 1 0,0-1 0,0 2 0,0 2 0,0-2 0,0 1 0,0-3 0,0 1 0,0 0 0,0 0 0,0-1 0,0 0 0,0 1 0,0-1 0,0 1 0,0 1 0,0 0 0,0 2 0,0-2 0,-1 1 0,0-2 0,1 0 0,-1 0 0,0-1 0,0 1 0,-1 0 0,0-1 0,0 1 0,-1 0 0,0 0 0,-1 1 0,-1 0 0,0 0 0,-2 1 0,2-2 0,-3 1 0,2-2 0,-1 1 0,-1 1 0,0 0 0,-1 1 0,1-1 0,1-1 0,0 0 0,2-1 0,1 1 0,-1-1 0,0 1 0,0 0 0,0 0 0,-2 1 0,2-1 0,-1 0 0,2-2 0,0 1 0,-1 0 0,1 0 0,0 0 0,0 0 0,2-1 0,0 0 0,0 0 0,-1-1 0,0 1 0,1 0 0,0 0 0,1-1 0,-1 1 0,-1-1 0,0 2 0,0-1 0,-2 1 0,1 0 0,1-1 0,0 0 0,0 0 0,1 0 0,-1 0 0,1 0 0,-1-1 0,0 1 0,0 0 0,-2 0 0,-2 2 0,0-2 0,-1 1 0,-1 0 0,3-1 0,-1 0 0,1 1 0,0-1 0,-1 0 0,0 0 0,1-1 0,-1 0 0,-1 1 0,1 0 0,-2 0 0,2 0 0,1 0 0,0 1 0,1-1 0,0 1 0,2-1 0,-1-1 0,2 0 0,-1 1 0,0 0 0,-1-1 0,1 1 0,0 0 0,0 0 0,1-1 0,-1 1 0,1-1 0,0 0 0,0 0 0,-1 0 0,1 0 0,-1 0 0,0 0 0,-1 0 0,0 0 0,0 0 0,1 0 0,1 1 0,-1 0 0,0-1 0,1 0 0,0 0 0,-1 0 0,1 0 0,0 0 0,-1 0 0,0 0 0,0 0 0,-1 1 0,1 0 0,-2 0 0,2-1 0,0 0 0,1 0 0,-1 0 0,1 0 0,0 1 0,0 0 0,0 0 0,-2 1 0,1 0 0,-2-1 0,1 0 0,-1 1 0,1-2 0,-3 1 0,2-1 0,-7 0 0,3 0 0,-1 0 0,3 0 0,3 0 0,-2 0 0,2 0 0,-1 0 0,2 0 0,-1 0 0,2 0 0,-1 0 0,0 0 0,0 0 0,0 0 0,-2 0 0,1 0 0,0 0 0,-1 0 0,0 0 0,0 0 0,0 0 0,1 0 0,-1 0 0,1 0 0,0 0 0,0 0 0,0 0 0,1 0 0,0 0 0,0 0 0,0 0 0,-1 0 0,0 0 0,0 0 0,0 0 0,0 0 0,-1 0 0,2 0 0,-2 0 0,2 0 0,-2 0 0,2 0 0,-1 0 0,0 0 0,1 0 0,0 0 0,0 0 0,0 0 0,0 0 0,0 0 0,1 0 0,-2 0 0,1 0 0,-1 0 0,1 0 0,-2 0 0,2 0 0,-2 0 0,2 0 0,-1 0 0,1 0 0,1 0 0,-1 0 0,1 0 0,-1 0 0,-2 1 0,2 0 0,-2 0 0,2-1 0,-1 0 0,-1 1 0,1 0 0,-1-1 0,0 0 0,1 0 0,0 0 0,0 0 0,-1 0 0,-1 1 0,1 0 0,1 0 0,0-1 0,1 1 0,-1-1 0,1 1 0,-1 0 0,1-1 0,-1 0 0,1 1 0,-1 0 0,1 0 0,1-1 0,-1 0 0,1 0 0,-1 0 0,-1 0 0,2 0 0,-2 0 0,2 0 0,-1 1 0,1-1 0,-1 1 0,0-1 0,1 0 0,-1 0 0,1 0 0,0 0 0,0 1 0,0 0 0,-1 1 0,1-1 0,-2 0 0,2 0 0,-1-1 0,0 0 0,1 0 0,-1 0 0,1 0 0,0 0 0,-1 0 0,1 1 0,0 0 0,1 1 0,0 0 0,-1 0 0,0 0 0,0 1 0,-1-1 0,0 1 0,-1-1 0,1 1 0,-2 1 0,1-1 0,-2 0 0,3-1 0,0 0 0,0 0 0,0-1 0,1 1 0,0 0 0,1-1 0,0 1 0,-1-1 0,0 1 0,-1 0 0,0 0 0,0 0 0,0 0 0,0 0 0,1 0 0,-1 0 0,1 0 0,1 1 0,0-1 0,0 0 0,0 1 0,-1-1 0,1 1 0,0-1 0,0 1 0,1-1 0,-1 0 0,1 0 0,-1 1 0,-1 0 0,0 0 0,-1 0 0,1 0 0,0 0 0,2-1 0,0 1 0,-1 0 0,1-1 0,-1 0 0,-1 0 0,0-1 0,-1 0 0,0 0 0,0 0 0,0 1 0,-1-1 0,2 1 0,-1-1 0,0 0 0,-1 0 0,1 0 0,1 0 0,0 0 0,0 0 0,0 1 0,0-1 0,0 0 0,-1 0 0,0 0 0,1 0 0,0 0 0,-1 0 0,1-1 0,-1 1 0,1-1 0,-1 0 0,0 0 0,0 1 0,0-1 0,1 1 0,-1 0 0,0 0 0,1 0 0,-1-1 0,0 0 0,-1 0 0,-2 0 0,1 0 0,-2 0 0,3 0 0,0 0 0,0 0 0,0 0 0,1 0 0,-2 0 0,-1 0 0,0 0 0,-4 1 0,3-1 0,-2 1 0,3 0 0,0 0 0,-1 1 0,0-1 0,0 0 0,-1 0 0,3-1 0,0 0 0,0 0 0,0 0 0,0 0 0,0 1 0,0-1 0,0 1 0,-1-1 0,1 0 0,1 0 0,0 0 0,-1 0 0,2 0 0,-1 0 0,1 0 0,1 0 0,-1 0 0,1 0 0,1 0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63CD0-326B-F247-927A-CCA375F03E48}" type="datetimeFigureOut">
              <a:rPr lang="nl-BE" smtClean="0"/>
              <a:t>20/08/2026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BE0B5A-DF80-0B41-9EB3-01011B099FA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1594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45271-DA04-E534-4C97-085905C12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9617D2B-6B0F-E9BA-AEDF-E2CAA38DB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D8FA36D-80C6-8A33-9F71-5734B32F01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003D97-596E-C972-FD93-B2C811A983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E0B5A-DF80-0B41-9EB3-01011B099FAD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41673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E0B5A-DF80-0B41-9EB3-01011B099FAD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3345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E0B5A-DF80-0B41-9EB3-01011B099FAD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52113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8F9E4-4B5B-E2FD-CC72-735EAF975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A6E22E-D999-A57B-28CA-5651A99B4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4085B1-C6DC-FA2D-31BC-62F1555EC1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4D82D-D767-8732-E052-7E900DB4F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E0B5A-DF80-0B41-9EB3-01011B099FAD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2896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E0B5A-DF80-0B41-9EB3-01011B099FAD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429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6ED9BE-C27A-EDFA-E688-7D7D93723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FA1A136-224D-C058-0CEC-00139277D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85A3E2-2D98-3CA3-8D0E-EBE9287A1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4C61-54B5-BD4A-B2BA-9093DA0B45CC}" type="datetime1">
              <a:rPr lang="nl-BE" smtClean="0"/>
              <a:t>20/08/2026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0261C2-6A13-B871-837C-1D0596370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EC0C62-895B-AA46-A988-C92A47EC7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48524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E26F5-C8AC-D2F6-8A38-A65B993CF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F1EBCF0-BD33-292C-40B3-CB35BA3D4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431A008-CB01-BB93-CF7E-FCF380114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1FB7C-EB62-6248-AADE-EC4C718B5E1E}" type="datetime1">
              <a:rPr lang="nl-BE" smtClean="0"/>
              <a:t>20/08/2026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095DB3-3F78-E642-887F-CF78D9527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BA1B97-E4E3-751A-E060-9F812D94C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44797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9711454-1F96-CD12-6286-7849B98B5A4C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DD5ED90-40DA-D361-829D-25EDD255B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16CD6B-8C3D-3FEC-A306-77A07FB17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55BA-01C2-C345-A88B-A22632F6BC41}" type="datetime1">
              <a:rPr lang="nl-BE" smtClean="0"/>
              <a:t>20/08/2026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4382EA-C88C-57FF-0AA6-97D16F2C6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6BFC27-F83D-2B99-0442-1142CA88B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09972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ADE61-9BED-2B91-4160-F92CB48DAD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7D6377-E36D-9F5B-AD88-9706E8D66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32BACE-1CED-476C-28F1-B8DBF6DA9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A468-2F8C-654E-B1C5-95BED394EF3F}" type="datetime1">
              <a:rPr lang="nl-BE" smtClean="0"/>
              <a:t>20/08/2026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AC5BF9-8AA4-CC09-7D8A-FAA97F31A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32B4C6-C95A-30A2-FB19-FC5A05183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36823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A2766-DAD2-9AA3-05E0-35E671FEBE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D7A65A4-C622-05FA-5163-F78BA6838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45A86D-F687-5D92-28F7-E365DE6A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C8EF-B448-4147-A3BC-8C152D831C70}" type="datetime1">
              <a:rPr lang="nl-BE" smtClean="0"/>
              <a:t>20/08/2026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0EC2EF-BDA4-F986-293E-76CA5DF90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F617C9-B636-CBEE-9702-19F92860E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62967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92CA5-A95F-1C95-5392-F07D9C938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F73ECE-7472-E6C2-9EF3-37600A598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D15F5A1-3939-D7AA-C1B3-EA449CFEB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6BDFAD-DBF4-2BD6-7F50-2A787C93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DF58-A80D-1A4B-8E3B-36BD2630FF5F}" type="datetime1">
              <a:rPr lang="nl-BE" smtClean="0"/>
              <a:t>20/08/2026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1D29B9A-632A-979B-7AF3-4B4694E77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553C045-7750-E753-67B6-106673F26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7346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403784-EF4A-A856-8199-AD91327A4E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16FC4DD-3B67-7A8C-A899-A5559FF10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80F3769-A236-CF02-D046-E2A0A3065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9CA0E56-B5D7-DA93-2EB5-5293FCDC8B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5AD29FB-1AA4-435E-0675-341FB6EAE2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4D488C9-4B52-017E-4BB7-0F2A3A50E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168F8-1334-5140-B976-01C71FD43FEA}" type="datetime1">
              <a:rPr lang="nl-BE" smtClean="0"/>
              <a:t>20/08/2026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29F434B-F053-A7B6-625B-BBFC9BDC2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E4997AC-6297-3AE4-AE81-062BF75A0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38293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E7191A-6CEB-313A-36F5-F738FC3EB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B71E8F2-0F2C-DEDA-871C-51889A1EF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DA210-3191-D148-8246-2E866F81DA5B}" type="datetime1">
              <a:rPr lang="nl-BE" smtClean="0"/>
              <a:t>20/08/2026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C47566-4D30-F9D0-C003-7A5DF2EC3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6E92557-C7B5-9A26-66DB-4AE529804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3004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BB5539C-9CEA-8CB6-13F4-A4C64C643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7472-E9E5-4C40-9117-611BC889A8EF}" type="datetime1">
              <a:rPr lang="nl-BE" smtClean="0"/>
              <a:t>20/08/2026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7121B16-5819-008C-5108-16A273728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E750EB6-AEE1-28C5-B21A-4963D8047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78788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FBEB6E-5034-101E-5F98-D86E625F15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7E1A08-C84D-930E-B315-BD574CECD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B5364CD-768F-4405-B6FB-BD13DE218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7CB544F-9D00-D392-D953-12F681E4D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CB48-3C04-1D47-B1B4-8A98555DB177}" type="datetime1">
              <a:rPr lang="nl-BE" smtClean="0"/>
              <a:t>20/08/2026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77759E-31D4-158D-421D-A5DF21AC4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5BAD1E6-AA63-8320-840D-3CD228A2C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3394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A696EF-F085-46D1-D53B-18E0D48F81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2AC87F6-306C-B6DA-92F6-CB5061AD32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AEF2D6D-A279-991E-69C4-FA160307EE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25E757-2625-01B2-06D0-1905476C6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8596D-8EDA-F847-980E-913EF8327A05}" type="datetime1">
              <a:rPr lang="nl-BE" smtClean="0"/>
              <a:t>20/08/2026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292680B-69E7-31AB-A3F3-5565287FA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5B139D1-39E6-D601-89A6-6C85DF146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1171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967C1C8-84A9-5DC5-5632-03E2C1E1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497D953-9792-3D70-D347-D48EA6AF3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6648F6-62D2-699B-DA45-731B154FC7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667CFA-EEF4-9C44-8D3B-8F8805DF6721}" type="datetime1">
              <a:rPr lang="nl-BE" smtClean="0"/>
              <a:t>20/08/2026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F78343-739D-BA7C-568F-65715D636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1EB710-DAC7-6DA8-6608-28804292E6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FA2937-1A01-8049-9939-5B6399CF35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546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Oswa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" panose="020B0004020202020204" pitchFamily="34" charset="0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6.png"/><Relationship Id="rId18" Type="http://schemas.openxmlformats.org/officeDocument/2006/relationships/image" Target="../media/image180.png"/><Relationship Id="rId3" Type="http://schemas.openxmlformats.org/officeDocument/2006/relationships/image" Target="../media/image1.png"/><Relationship Id="rId7" Type="http://schemas.openxmlformats.org/officeDocument/2006/relationships/image" Target="../media/image140.png"/><Relationship Id="rId12" Type="http://schemas.openxmlformats.org/officeDocument/2006/relationships/image" Target="../media/image160.png"/><Relationship Id="rId17" Type="http://schemas.openxmlformats.org/officeDocument/2006/relationships/customXml" Target="../ink/ink10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11" Type="http://schemas.openxmlformats.org/officeDocument/2006/relationships/customXml" Target="../ink/ink8.xml"/><Relationship Id="rId5" Type="http://schemas.openxmlformats.org/officeDocument/2006/relationships/image" Target="../media/image4.png"/><Relationship Id="rId15" Type="http://schemas.openxmlformats.org/officeDocument/2006/relationships/image" Target="../media/image170.png"/><Relationship Id="rId10" Type="http://schemas.openxmlformats.org/officeDocument/2006/relationships/image" Target="../media/image150.png"/><Relationship Id="rId19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customXml" Target="../ink/ink7.xml"/><Relationship Id="rId14" Type="http://schemas.openxmlformats.org/officeDocument/2006/relationships/customXml" Target="../ink/ink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customXml" Target="../ink/ink4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6.png"/><Relationship Id="rId17" Type="http://schemas.openxmlformats.org/officeDocument/2006/relationships/image" Target="../media/image18.png"/><Relationship Id="rId2" Type="http://schemas.openxmlformats.org/officeDocument/2006/relationships/image" Target="../media/image1.png"/><Relationship Id="rId16" Type="http://schemas.openxmlformats.org/officeDocument/2006/relationships/customXml" Target="../ink/ink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customXml" Target="../ink/ink1.xml"/><Relationship Id="rId15" Type="http://schemas.openxmlformats.org/officeDocument/2006/relationships/image" Target="../media/image7.png"/><Relationship Id="rId10" Type="http://schemas.openxmlformats.org/officeDocument/2006/relationships/customXml" Target="../ink/ink3.xml"/><Relationship Id="rId4" Type="http://schemas.openxmlformats.org/officeDocument/2006/relationships/image" Target="../media/image4.png"/><Relationship Id="rId9" Type="http://schemas.openxmlformats.org/officeDocument/2006/relationships/image" Target="../media/image15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8/10/relationships/comments" Target="../comments/modernComment_10B_254FB1AC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5B47F6-7FD8-0CDB-11E8-6835EF5FC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04B9E6B-A10D-C1F8-4DAB-2C8EBF7565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841" t="10519" r="3459" b="26365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9C365DB-200F-4D4F-D5B9-1E9AC92C3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0486" y="114891"/>
            <a:ext cx="9817608" cy="2387600"/>
          </a:xfrm>
        </p:spPr>
        <p:txBody>
          <a:bodyPr>
            <a:noAutofit/>
          </a:bodyPr>
          <a:lstStyle/>
          <a:p>
            <a:pPr algn="l"/>
            <a:r>
              <a:rPr lang="nl-BE" sz="9600" dirty="0"/>
              <a:t>JOIN THE CLUB!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696BB-7E85-AB81-4A7B-D78E78C52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0486" y="2450309"/>
            <a:ext cx="9144000" cy="2147807"/>
          </a:xfrm>
        </p:spPr>
        <p:txBody>
          <a:bodyPr>
            <a:normAutofit/>
          </a:bodyPr>
          <a:lstStyle/>
          <a:p>
            <a:pPr algn="l"/>
            <a:r>
              <a:rPr lang="nl-BE" sz="4400" dirty="0">
                <a:solidFill>
                  <a:schemeClr val="accent2"/>
                </a:solidFill>
              </a:rPr>
              <a:t>Shaping a positive</a:t>
            </a:r>
          </a:p>
          <a:p>
            <a:pPr algn="l"/>
            <a:r>
              <a:rPr lang="nl-BE" sz="4400" dirty="0">
                <a:solidFill>
                  <a:schemeClr val="accent2"/>
                </a:solidFill>
              </a:rPr>
              <a:t>impact culture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1733904-63B8-873E-7262-C8C26DE9A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486" y="4003485"/>
            <a:ext cx="4068755" cy="704050"/>
          </a:xfrm>
          <a:prstGeom prst="rect">
            <a:avLst/>
          </a:prstGeom>
        </p:spPr>
      </p:pic>
      <p:sp>
        <p:nvSpPr>
          <p:cNvPr id="6" name="Ondertitel 2">
            <a:extLst>
              <a:ext uri="{FF2B5EF4-FFF2-40B4-BE49-F238E27FC236}">
                <a16:creationId xmlns:a16="http://schemas.microsoft.com/office/drawing/2014/main" id="{4607C28C-9059-EEF6-9AC4-C9C4A4B03B03}"/>
              </a:ext>
            </a:extLst>
          </p:cNvPr>
          <p:cNvSpPr txBox="1">
            <a:spLocks/>
          </p:cNvSpPr>
          <p:nvPr/>
        </p:nvSpPr>
        <p:spPr>
          <a:xfrm>
            <a:off x="820486" y="4962038"/>
            <a:ext cx="4068755" cy="547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BE" sz="1800" b="1" dirty="0">
                <a:solidFill>
                  <a:schemeClr val="accent1"/>
                </a:solidFill>
                <a:latin typeface="Aptos Black" panose="020B0004020202020204" pitchFamily="34" charset="0"/>
              </a:rPr>
              <a:t>CHRO SD Worx</a:t>
            </a:r>
          </a:p>
        </p:txBody>
      </p:sp>
    </p:spTree>
    <p:extLst>
      <p:ext uri="{BB962C8B-B14F-4D97-AF65-F5344CB8AC3E}">
        <p14:creationId xmlns:p14="http://schemas.microsoft.com/office/powerpoint/2010/main" val="2969051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85BFC2-1005-196C-741B-3BED0FB0A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D7CBCB53-22E0-36B8-8505-0103DB65BA28}"/>
              </a:ext>
            </a:extLst>
          </p:cNvPr>
          <p:cNvSpPr txBox="1">
            <a:spLocks/>
          </p:cNvSpPr>
          <p:nvPr/>
        </p:nvSpPr>
        <p:spPr>
          <a:xfrm>
            <a:off x="4718868" y="2469064"/>
            <a:ext cx="6377497" cy="1023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200" b="1" dirty="0">
                <a:solidFill>
                  <a:schemeClr val="accent1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FRIENDLY CAMARADERIE IS COMFORTABLE. IT JUST DOESN'T DRIVE GROWTH.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9848211A-0845-6C47-B70A-C15354581000}"/>
              </a:ext>
            </a:extLst>
          </p:cNvPr>
          <p:cNvSpPr/>
          <p:nvPr/>
        </p:nvSpPr>
        <p:spPr>
          <a:xfrm>
            <a:off x="0" y="0"/>
            <a:ext cx="401244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4303212-F4A5-C584-D31E-22ADED697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4488" y="1129731"/>
            <a:ext cx="932535" cy="131059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51CA727-E04D-8839-AB7B-F7EDA654E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868" y="3745036"/>
            <a:ext cx="7772400" cy="1286193"/>
          </a:xfrm>
          <a:prstGeom prst="rect">
            <a:avLst/>
          </a:prstGeom>
        </p:spPr>
      </p:pic>
      <p:sp>
        <p:nvSpPr>
          <p:cNvPr id="4" name="Ondertitel 2">
            <a:extLst>
              <a:ext uri="{FF2B5EF4-FFF2-40B4-BE49-F238E27FC236}">
                <a16:creationId xmlns:a16="http://schemas.microsoft.com/office/drawing/2014/main" id="{023ACDA0-B5E8-1638-116B-14ACEC90EA41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/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AAC191FA-C4FD-BDD3-AE91-91359A22486B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62B8CA4B-0E26-6DF5-9878-A779DDB30A9E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tx1"/>
                </a:solidFill>
                <a:latin typeface="Aptos Light" panose="020B0004020202020204" pitchFamily="34" charset="0"/>
              </a:rPr>
              <a:pPr/>
              <a:t>10</a:t>
            </a:fld>
            <a:endParaRPr lang="nl-BE" dirty="0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4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49E36-4353-6CB0-3535-8906E7EB3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2">
            <a:extLst>
              <a:ext uri="{FF2B5EF4-FFF2-40B4-BE49-F238E27FC236}">
                <a16:creationId xmlns:a16="http://schemas.microsoft.com/office/drawing/2014/main" id="{223DB6E4-1796-2078-8E06-4AD559727055}"/>
              </a:ext>
            </a:extLst>
          </p:cNvPr>
          <p:cNvSpPr txBox="1">
            <a:spLocks/>
          </p:cNvSpPr>
          <p:nvPr/>
        </p:nvSpPr>
        <p:spPr>
          <a:xfrm>
            <a:off x="716733" y="371653"/>
            <a:ext cx="3990396" cy="219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600" b="1" dirty="0">
                <a:solidFill>
                  <a:schemeClr val="accent3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THE CRITICAL FRIEND </a:t>
            </a:r>
            <a:r>
              <a:rPr lang="en-US" sz="3600" b="1" dirty="0">
                <a:solidFill>
                  <a:schemeClr val="bg1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FRAMEWORK</a:t>
            </a:r>
            <a:endParaRPr lang="en-US" sz="3600" dirty="0">
              <a:solidFill>
                <a:schemeClr val="bg1"/>
              </a:solidFill>
              <a:latin typeface="Oswald" pitchFamily="2" charset="77"/>
            </a:endParaRPr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365942B0-5EBA-B6EE-1727-0DF26152F502}"/>
              </a:ext>
            </a:extLst>
          </p:cNvPr>
          <p:cNvCxnSpPr>
            <a:cxnSpLocks/>
          </p:cNvCxnSpPr>
          <p:nvPr/>
        </p:nvCxnSpPr>
        <p:spPr>
          <a:xfrm>
            <a:off x="7180037" y="1315122"/>
            <a:ext cx="0" cy="4094624"/>
          </a:xfrm>
          <a:prstGeom prst="line">
            <a:avLst/>
          </a:prstGeom>
          <a:ln w="34925" cap="rnd">
            <a:solidFill>
              <a:schemeClr val="bg1"/>
            </a:solidFill>
            <a:prstDash val="sysDot"/>
            <a:round/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9B77B4-1304-0395-69F8-45C135B74B89}"/>
              </a:ext>
            </a:extLst>
          </p:cNvPr>
          <p:cNvCxnSpPr>
            <a:cxnSpLocks/>
          </p:cNvCxnSpPr>
          <p:nvPr/>
        </p:nvCxnSpPr>
        <p:spPr>
          <a:xfrm>
            <a:off x="4863498" y="3352387"/>
            <a:ext cx="4618160" cy="0"/>
          </a:xfrm>
          <a:prstGeom prst="line">
            <a:avLst/>
          </a:prstGeom>
          <a:ln w="34925" cap="rnd">
            <a:solidFill>
              <a:schemeClr val="bg1"/>
            </a:solidFill>
            <a:prstDash val="sysDot"/>
            <a:round/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ndertitel 2">
            <a:extLst>
              <a:ext uri="{FF2B5EF4-FFF2-40B4-BE49-F238E27FC236}">
                <a16:creationId xmlns:a16="http://schemas.microsoft.com/office/drawing/2014/main" id="{ED276296-286D-48A3-5391-27A1DCEA26D8}"/>
              </a:ext>
            </a:extLst>
          </p:cNvPr>
          <p:cNvSpPr txBox="1">
            <a:spLocks/>
          </p:cNvSpPr>
          <p:nvPr/>
        </p:nvSpPr>
        <p:spPr>
          <a:xfrm>
            <a:off x="6118887" y="498367"/>
            <a:ext cx="2107380" cy="662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Oswald" pitchFamily="2" charset="77"/>
              </a:rPr>
              <a:t>CRITICAL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DC742444-8C86-87AD-EFAF-2D99874578F6}"/>
              </a:ext>
            </a:extLst>
          </p:cNvPr>
          <p:cNvSpPr txBox="1">
            <a:spLocks/>
          </p:cNvSpPr>
          <p:nvPr/>
        </p:nvSpPr>
        <p:spPr>
          <a:xfrm>
            <a:off x="5885477" y="5403357"/>
            <a:ext cx="2574195" cy="890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Oswald" pitchFamily="2" charset="77"/>
              </a:rPr>
              <a:t>INDIFFERENT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8FFD2800-A97B-3B57-5BB6-C9B6BAC6DD7D}"/>
              </a:ext>
            </a:extLst>
          </p:cNvPr>
          <p:cNvSpPr txBox="1">
            <a:spLocks/>
          </p:cNvSpPr>
          <p:nvPr/>
        </p:nvSpPr>
        <p:spPr>
          <a:xfrm>
            <a:off x="9386786" y="3019232"/>
            <a:ext cx="1807077" cy="662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Oswald" pitchFamily="2" charset="77"/>
              </a:rPr>
              <a:t>FRIEND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F76722D4-EDDA-0AD6-85F2-F6611F18E247}"/>
              </a:ext>
            </a:extLst>
          </p:cNvPr>
          <p:cNvSpPr txBox="1">
            <a:spLocks/>
          </p:cNvSpPr>
          <p:nvPr/>
        </p:nvSpPr>
        <p:spPr>
          <a:xfrm>
            <a:off x="2671986" y="3019231"/>
            <a:ext cx="2244348" cy="662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Oswald" pitchFamily="2" charset="77"/>
              </a:rPr>
              <a:t>STRANGER</a:t>
            </a:r>
          </a:p>
        </p:txBody>
      </p:sp>
      <p:grpSp>
        <p:nvGrpSpPr>
          <p:cNvPr id="32" name="Groep 31">
            <a:extLst>
              <a:ext uri="{FF2B5EF4-FFF2-40B4-BE49-F238E27FC236}">
                <a16:creationId xmlns:a16="http://schemas.microsoft.com/office/drawing/2014/main" id="{58584959-E51E-5F18-6905-5C4A22F21D77}"/>
              </a:ext>
            </a:extLst>
          </p:cNvPr>
          <p:cNvGrpSpPr/>
          <p:nvPr/>
        </p:nvGrpSpPr>
        <p:grpSpPr>
          <a:xfrm>
            <a:off x="5347017" y="1395162"/>
            <a:ext cx="1407749" cy="1565855"/>
            <a:chOff x="5347017" y="1395162"/>
            <a:chExt cx="1407749" cy="1565855"/>
          </a:xfrm>
        </p:grpSpPr>
        <p:sp>
          <p:nvSpPr>
            <p:cNvPr id="16" name="Ondertitel 2">
              <a:extLst>
                <a:ext uri="{FF2B5EF4-FFF2-40B4-BE49-F238E27FC236}">
                  <a16:creationId xmlns:a16="http://schemas.microsoft.com/office/drawing/2014/main" id="{686D0A37-5272-015C-10CF-3656113FFEC3}"/>
                </a:ext>
              </a:extLst>
            </p:cNvPr>
            <p:cNvSpPr txBox="1">
              <a:spLocks/>
            </p:cNvSpPr>
            <p:nvPr/>
          </p:nvSpPr>
          <p:spPr>
            <a:xfrm>
              <a:off x="5347017" y="1395162"/>
              <a:ext cx="1345382" cy="13455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3"/>
                  </a:solidFill>
                  <a:latin typeface="Oswald" pitchFamily="2" charset="77"/>
                </a:rPr>
                <a:t>THE HARSH ONE</a:t>
              </a:r>
            </a:p>
          </p:txBody>
        </p:sp>
        <p:sp>
          <p:nvSpPr>
            <p:cNvPr id="5" name="Text 3">
              <a:extLst>
                <a:ext uri="{FF2B5EF4-FFF2-40B4-BE49-F238E27FC236}">
                  <a16:creationId xmlns:a16="http://schemas.microsoft.com/office/drawing/2014/main" id="{B1C95308-0090-B91E-0C2F-634A44F4011F}"/>
                </a:ext>
              </a:extLst>
            </p:cNvPr>
            <p:cNvSpPr/>
            <p:nvPr/>
          </p:nvSpPr>
          <p:spPr>
            <a:xfrm>
              <a:off x="5409383" y="2591685"/>
              <a:ext cx="1345383" cy="3693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“Terrible report,    did you even try?”</a:t>
              </a:r>
            </a:p>
          </p:txBody>
        </p:sp>
      </p:grpSp>
      <p:grpSp>
        <p:nvGrpSpPr>
          <p:cNvPr id="37" name="Groep 36">
            <a:extLst>
              <a:ext uri="{FF2B5EF4-FFF2-40B4-BE49-F238E27FC236}">
                <a16:creationId xmlns:a16="http://schemas.microsoft.com/office/drawing/2014/main" id="{2F8A1D5E-7D23-48C6-BF55-3855CADAF83B}"/>
              </a:ext>
            </a:extLst>
          </p:cNvPr>
          <p:cNvGrpSpPr/>
          <p:nvPr/>
        </p:nvGrpSpPr>
        <p:grpSpPr>
          <a:xfrm>
            <a:off x="7172576" y="1296044"/>
            <a:ext cx="2309082" cy="2054552"/>
            <a:chOff x="7172576" y="1296044"/>
            <a:chExt cx="2309082" cy="2054552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7653C3DA-9660-D9EB-2ABC-1BB3E1B249A4}"/>
                </a:ext>
              </a:extLst>
            </p:cNvPr>
            <p:cNvSpPr/>
            <p:nvPr/>
          </p:nvSpPr>
          <p:spPr>
            <a:xfrm>
              <a:off x="7172576" y="1296044"/>
              <a:ext cx="2309082" cy="2054552"/>
            </a:xfrm>
            <a:prstGeom prst="rect">
              <a:avLst/>
            </a:prstGeom>
            <a:solidFill>
              <a:schemeClr val="accent3">
                <a:alpha val="19609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9" name="Ondertitel 2">
              <a:extLst>
                <a:ext uri="{FF2B5EF4-FFF2-40B4-BE49-F238E27FC236}">
                  <a16:creationId xmlns:a16="http://schemas.microsoft.com/office/drawing/2014/main" id="{61FD0F34-F61C-4C7D-7011-FA494DA033AF}"/>
                </a:ext>
              </a:extLst>
            </p:cNvPr>
            <p:cNvSpPr txBox="1">
              <a:spLocks/>
            </p:cNvSpPr>
            <p:nvPr/>
          </p:nvSpPr>
          <p:spPr>
            <a:xfrm>
              <a:off x="7440757" y="1372032"/>
              <a:ext cx="1780180" cy="13455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3"/>
                  </a:solidFill>
                  <a:latin typeface="Oswald" pitchFamily="2" charset="77"/>
                </a:rPr>
                <a:t>THE CRITICAL FRIEND</a:t>
              </a:r>
            </a:p>
          </p:txBody>
        </p:sp>
        <p:sp>
          <p:nvSpPr>
            <p:cNvPr id="6" name="Text 3">
              <a:extLst>
                <a:ext uri="{FF2B5EF4-FFF2-40B4-BE49-F238E27FC236}">
                  <a16:creationId xmlns:a16="http://schemas.microsoft.com/office/drawing/2014/main" id="{C8C48D1C-6D7E-C8BE-26FA-8ADD6BF45FC9}"/>
                </a:ext>
              </a:extLst>
            </p:cNvPr>
            <p:cNvSpPr/>
            <p:nvPr/>
          </p:nvSpPr>
          <p:spPr>
            <a:xfrm>
              <a:off x="7397230" y="2499583"/>
              <a:ext cx="1867236" cy="55399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Your presentation was engaging, but the structure could be better.”</a:t>
              </a:r>
            </a:p>
          </p:txBody>
        </p:sp>
      </p:grpSp>
      <p:sp>
        <p:nvSpPr>
          <p:cNvPr id="20" name="Ondertitel 2">
            <a:extLst>
              <a:ext uri="{FF2B5EF4-FFF2-40B4-BE49-F238E27FC236}">
                <a16:creationId xmlns:a16="http://schemas.microsoft.com/office/drawing/2014/main" id="{D6F2D7BF-E3D1-E846-FF5F-46273BCC15B6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solidFill>
                  <a:schemeClr val="accent3"/>
                </a:solidFill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>
              <a:solidFill>
                <a:schemeClr val="accent3"/>
              </a:solidFill>
            </a:endParaRP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343FDCB3-5478-31D2-C1E9-22EA06A346CF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jdelijke aanduiding voor dianummer 5">
            <a:extLst>
              <a:ext uri="{FF2B5EF4-FFF2-40B4-BE49-F238E27FC236}">
                <a16:creationId xmlns:a16="http://schemas.microsoft.com/office/drawing/2014/main" id="{D7F1A9D8-1105-3AB4-D0AC-989A00C1AF33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accent3"/>
                </a:solidFill>
                <a:latin typeface="Aptos Light" panose="020B0004020202020204" pitchFamily="34" charset="0"/>
              </a:rPr>
              <a:pPr/>
              <a:t>11</a:t>
            </a:fld>
            <a:endParaRPr lang="nl-BE" dirty="0">
              <a:solidFill>
                <a:schemeClr val="accent3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35" name="Groep 34">
            <a:extLst>
              <a:ext uri="{FF2B5EF4-FFF2-40B4-BE49-F238E27FC236}">
                <a16:creationId xmlns:a16="http://schemas.microsoft.com/office/drawing/2014/main" id="{04C4D178-95B3-7293-0D80-32A82D51FACD}"/>
              </a:ext>
            </a:extLst>
          </p:cNvPr>
          <p:cNvGrpSpPr/>
          <p:nvPr/>
        </p:nvGrpSpPr>
        <p:grpSpPr>
          <a:xfrm>
            <a:off x="5087497" y="3474908"/>
            <a:ext cx="1848366" cy="1345562"/>
            <a:chOff x="5087497" y="3474908"/>
            <a:chExt cx="1848366" cy="1345562"/>
          </a:xfrm>
        </p:grpSpPr>
        <p:sp>
          <p:nvSpPr>
            <p:cNvPr id="17" name="Ondertitel 2">
              <a:extLst>
                <a:ext uri="{FF2B5EF4-FFF2-40B4-BE49-F238E27FC236}">
                  <a16:creationId xmlns:a16="http://schemas.microsoft.com/office/drawing/2014/main" id="{23E1D713-9CE3-4AB8-5B50-2DDF8362317A}"/>
                </a:ext>
              </a:extLst>
            </p:cNvPr>
            <p:cNvSpPr txBox="1">
              <a:spLocks/>
            </p:cNvSpPr>
            <p:nvPr/>
          </p:nvSpPr>
          <p:spPr>
            <a:xfrm>
              <a:off x="5087497" y="3474908"/>
              <a:ext cx="1848366" cy="13455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3"/>
                  </a:solidFill>
                  <a:latin typeface="Oswald" pitchFamily="2" charset="77"/>
                </a:rPr>
                <a:t>THE INDIFFERENT ONE</a:t>
              </a:r>
            </a:p>
          </p:txBody>
        </p:sp>
        <p:sp>
          <p:nvSpPr>
            <p:cNvPr id="30" name="Text 3">
              <a:extLst>
                <a:ext uri="{FF2B5EF4-FFF2-40B4-BE49-F238E27FC236}">
                  <a16:creationId xmlns:a16="http://schemas.microsoft.com/office/drawing/2014/main" id="{BDE0E06E-8A0A-B84B-77C2-3E2CF8F0F57C}"/>
                </a:ext>
              </a:extLst>
            </p:cNvPr>
            <p:cNvSpPr/>
            <p:nvPr/>
          </p:nvSpPr>
          <p:spPr>
            <a:xfrm>
              <a:off x="5409383" y="4618811"/>
              <a:ext cx="1345383" cy="18466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“I don’t care.”</a:t>
              </a:r>
            </a:p>
          </p:txBody>
        </p:sp>
      </p:grpSp>
      <p:grpSp>
        <p:nvGrpSpPr>
          <p:cNvPr id="36" name="Groep 35">
            <a:extLst>
              <a:ext uri="{FF2B5EF4-FFF2-40B4-BE49-F238E27FC236}">
                <a16:creationId xmlns:a16="http://schemas.microsoft.com/office/drawing/2014/main" id="{09ABCCD5-E29A-CB53-1320-ED59A5D89006}"/>
              </a:ext>
            </a:extLst>
          </p:cNvPr>
          <p:cNvGrpSpPr/>
          <p:nvPr/>
        </p:nvGrpSpPr>
        <p:grpSpPr>
          <a:xfrm>
            <a:off x="7440764" y="3474908"/>
            <a:ext cx="1780174" cy="1682975"/>
            <a:chOff x="7440764" y="3474908"/>
            <a:chExt cx="1780174" cy="1682975"/>
          </a:xfrm>
        </p:grpSpPr>
        <p:sp>
          <p:nvSpPr>
            <p:cNvPr id="15" name="Ondertitel 2">
              <a:extLst>
                <a:ext uri="{FF2B5EF4-FFF2-40B4-BE49-F238E27FC236}">
                  <a16:creationId xmlns:a16="http://schemas.microsoft.com/office/drawing/2014/main" id="{FD54BF79-4D73-6F23-EE4A-C244334CF750}"/>
                </a:ext>
              </a:extLst>
            </p:cNvPr>
            <p:cNvSpPr txBox="1">
              <a:spLocks/>
            </p:cNvSpPr>
            <p:nvPr/>
          </p:nvSpPr>
          <p:spPr>
            <a:xfrm>
              <a:off x="7440764" y="3474908"/>
              <a:ext cx="1780174" cy="13455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3"/>
                  </a:solidFill>
                  <a:latin typeface="Oswald" pitchFamily="2" charset="77"/>
                </a:rPr>
                <a:t>THE PERMISSIVE FRIEND</a:t>
              </a:r>
            </a:p>
          </p:txBody>
        </p:sp>
        <p:sp>
          <p:nvSpPr>
            <p:cNvPr id="31" name="Text 3">
              <a:extLst>
                <a:ext uri="{FF2B5EF4-FFF2-40B4-BE49-F238E27FC236}">
                  <a16:creationId xmlns:a16="http://schemas.microsoft.com/office/drawing/2014/main" id="{2D9C6338-3B25-865E-F9CF-969A98926986}"/>
                </a:ext>
              </a:extLst>
            </p:cNvPr>
            <p:cNvSpPr/>
            <p:nvPr/>
          </p:nvSpPr>
          <p:spPr>
            <a:xfrm>
              <a:off x="7511784" y="4603885"/>
              <a:ext cx="1630666" cy="55399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Great job! </a:t>
              </a:r>
              <a:endParaRPr lang="en-US" sz="1200" i="1" dirty="0">
                <a:solidFill>
                  <a:schemeClr val="accent3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endParaRPr>
            </a:p>
            <a:p>
              <a:pPr algn="ctr"/>
              <a:r>
                <a:rPr lang="en-US" sz="1200" i="1" dirty="0">
                  <a:solidFill>
                    <a:schemeClr val="accent3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(But you don’t mention the deadline missed.)</a:t>
              </a:r>
            </a:p>
          </p:txBody>
        </p:sp>
      </p:grpSp>
      <p:pic>
        <p:nvPicPr>
          <p:cNvPr id="4" name="Afbeelding 3">
            <a:extLst>
              <a:ext uri="{FF2B5EF4-FFF2-40B4-BE49-F238E27FC236}">
                <a16:creationId xmlns:a16="http://schemas.microsoft.com/office/drawing/2014/main" id="{4D7E5A6D-2147-5E67-C200-34959FD59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98" y="4132026"/>
            <a:ext cx="2785059" cy="198198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118965C-6523-4574-C2AC-80B81A763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1486" y="1651517"/>
            <a:ext cx="237493" cy="2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6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C7554C-7C58-4F20-7F9A-CB6472BFE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5078F2AF-3069-28AF-D7B5-F2EACE00BC44}"/>
              </a:ext>
            </a:extLst>
          </p:cNvPr>
          <p:cNvSpPr txBox="1">
            <a:spLocks/>
          </p:cNvSpPr>
          <p:nvPr/>
        </p:nvSpPr>
        <p:spPr>
          <a:xfrm>
            <a:off x="1131837" y="1685636"/>
            <a:ext cx="9928324" cy="368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5400" b="1" dirty="0">
                <a:solidFill>
                  <a:schemeClr val="accent1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BEFORE YOU CAN BUILD AN IMPACT CULTURE, YOU HAVE TO LOOK IN THE MIRROR.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0D80E7F-B183-A50D-D49E-434813A8C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732" y="743888"/>
            <a:ext cx="932535" cy="1346995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85E04752-BFED-B129-B625-FAB998D691EA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/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A87CBDC2-73D4-9535-A0E7-CDAC4FB67D5C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FF55D016-EE62-750F-48B1-F5DB9AFDF128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tx1"/>
                </a:solidFill>
                <a:latin typeface="Aptos Light" panose="020B0004020202020204" pitchFamily="34" charset="0"/>
              </a:rPr>
              <a:pPr/>
              <a:t>12</a:t>
            </a:fld>
            <a:endParaRPr lang="nl-BE" dirty="0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265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8F2C3D-C100-15F6-C482-C2F67E6F2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082B151-FEA6-4B87-ADB6-E9018E835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1639" y="2235200"/>
            <a:ext cx="9568721" cy="2387600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8800" dirty="0">
                <a:solidFill>
                  <a:schemeClr val="bg2"/>
                </a:solidFill>
                <a:ea typeface="Montserrat" pitchFamily="34" charset="-122"/>
                <a:cs typeface="Montserrat" pitchFamily="34" charset="-120"/>
              </a:rPr>
              <a:t>THE MOST IMPORTANT THING IS MISSING </a:t>
            </a:r>
            <a:endParaRPr lang="en-US" sz="8800" dirty="0">
              <a:solidFill>
                <a:schemeClr val="accent3"/>
              </a:solidFill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C3F432C5-E9AE-2905-D106-49E3A7EDCC42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solidFill>
                  <a:schemeClr val="bg2"/>
                </a:solidFill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>
              <a:solidFill>
                <a:schemeClr val="bg2"/>
              </a:solidFill>
            </a:endParaRPr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F89E09AF-0383-1C23-CF9B-D6A2D3F7C682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DFB0DEC6-E7BD-AC87-2A45-195084FDF321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bg2"/>
                </a:solidFill>
                <a:latin typeface="Aptos Light" panose="020B0004020202020204" pitchFamily="34" charset="0"/>
              </a:rPr>
              <a:pPr/>
              <a:t>13</a:t>
            </a:fld>
            <a:endParaRPr lang="nl-BE" dirty="0">
              <a:solidFill>
                <a:schemeClr val="bg2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657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B6AB1-86CB-1619-4AB6-A689079A6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98A98D3-B620-D85F-5FBF-9C3EC30B5F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779" t="25503" r="8980" b="52369"/>
          <a:stretch>
            <a:fillRect/>
          </a:stretch>
        </p:blipFill>
        <p:spPr>
          <a:xfrm flipH="1">
            <a:off x="-1" y="1"/>
            <a:ext cx="12192001" cy="6858000"/>
          </a:xfrm>
          <a:prstGeom prst="rect">
            <a:avLst/>
          </a:prstGeom>
        </p:spPr>
      </p:pic>
      <p:sp>
        <p:nvSpPr>
          <p:cNvPr id="32" name="Ondertitel 2">
            <a:extLst>
              <a:ext uri="{FF2B5EF4-FFF2-40B4-BE49-F238E27FC236}">
                <a16:creationId xmlns:a16="http://schemas.microsoft.com/office/drawing/2014/main" id="{5192988F-DFF7-7687-FBCD-F77564EE6C02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solidFill>
                  <a:schemeClr val="bg1"/>
                </a:solidFill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C29A40AE-EAD6-6B60-E79F-67A9A569F2A1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ijdelijke aanduiding voor dianummer 5">
            <a:extLst>
              <a:ext uri="{FF2B5EF4-FFF2-40B4-BE49-F238E27FC236}">
                <a16:creationId xmlns:a16="http://schemas.microsoft.com/office/drawing/2014/main" id="{7D5B2225-CBDE-6534-2C83-BCD9192B0F13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accent1"/>
                </a:solidFill>
                <a:latin typeface="Aptos Light" panose="020B0004020202020204" pitchFamily="34" charset="0"/>
              </a:rPr>
              <a:pPr/>
              <a:t>14</a:t>
            </a:fld>
            <a:endParaRPr lang="nl-BE" dirty="0">
              <a:solidFill>
                <a:schemeClr val="accent1"/>
              </a:solidFill>
              <a:latin typeface="Aptos Light" panose="020B0004020202020204" pitchFamily="34" charset="0"/>
            </a:endParaRPr>
          </a:p>
        </p:txBody>
      </p:sp>
      <p:sp>
        <p:nvSpPr>
          <p:cNvPr id="94" name="Ovaal 93">
            <a:extLst>
              <a:ext uri="{FF2B5EF4-FFF2-40B4-BE49-F238E27FC236}">
                <a16:creationId xmlns:a16="http://schemas.microsoft.com/office/drawing/2014/main" id="{2F68EB47-BB9C-2E11-F6E4-31B0047D10E1}"/>
              </a:ext>
            </a:extLst>
          </p:cNvPr>
          <p:cNvSpPr/>
          <p:nvPr/>
        </p:nvSpPr>
        <p:spPr>
          <a:xfrm rot="654154" flipH="1">
            <a:off x="4046289" y="2100979"/>
            <a:ext cx="342705" cy="34270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91F25E23-4192-63B0-638E-5E5B8C7B3412}"/>
              </a:ext>
            </a:extLst>
          </p:cNvPr>
          <p:cNvGrpSpPr/>
          <p:nvPr/>
        </p:nvGrpSpPr>
        <p:grpSpPr>
          <a:xfrm>
            <a:off x="4359536" y="736500"/>
            <a:ext cx="6598027" cy="1439771"/>
            <a:chOff x="4359536" y="736500"/>
            <a:chExt cx="6598027" cy="1439771"/>
          </a:xfrm>
        </p:grpSpPr>
        <p:sp>
          <p:nvSpPr>
            <p:cNvPr id="85" name="Ondertitel 2">
              <a:extLst>
                <a:ext uri="{FF2B5EF4-FFF2-40B4-BE49-F238E27FC236}">
                  <a16:creationId xmlns:a16="http://schemas.microsoft.com/office/drawing/2014/main" id="{90805C79-CB89-5C27-3606-214377C6D844}"/>
                </a:ext>
              </a:extLst>
            </p:cNvPr>
            <p:cNvSpPr txBox="1">
              <a:spLocks/>
            </p:cNvSpPr>
            <p:nvPr/>
          </p:nvSpPr>
          <p:spPr>
            <a:xfrm>
              <a:off x="6413682" y="811463"/>
              <a:ext cx="3878706" cy="8907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b="1" dirty="0">
                  <a:solidFill>
                    <a:schemeClr val="accent1"/>
                  </a:solidFill>
                  <a:latin typeface="Oswald" pitchFamily="2" charset="77"/>
                </a:rPr>
                <a:t>YOU IN ACTION</a:t>
              </a:r>
            </a:p>
          </p:txBody>
        </p:sp>
        <p:sp>
          <p:nvSpPr>
            <p:cNvPr id="86" name="Text 3">
              <a:extLst>
                <a:ext uri="{FF2B5EF4-FFF2-40B4-BE49-F238E27FC236}">
                  <a16:creationId xmlns:a16="http://schemas.microsoft.com/office/drawing/2014/main" id="{AA2F5D79-2DEC-C49C-A678-CF8E504CDBA4}"/>
                </a:ext>
              </a:extLst>
            </p:cNvPr>
            <p:cNvSpPr/>
            <p:nvPr/>
          </p:nvSpPr>
          <p:spPr>
            <a:xfrm>
              <a:off x="6491206" y="1549823"/>
              <a:ext cx="4466357" cy="3693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The shift starts with you</a:t>
              </a:r>
              <a:endParaRPr lang="en-US" sz="2400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cxnSp>
          <p:nvCxnSpPr>
            <p:cNvPr id="122" name="Rechte verbindingslijn 121">
              <a:extLst>
                <a:ext uri="{FF2B5EF4-FFF2-40B4-BE49-F238E27FC236}">
                  <a16:creationId xmlns:a16="http://schemas.microsoft.com/office/drawing/2014/main" id="{BCDF596E-2F9F-8377-825E-755F6545326C}"/>
                </a:ext>
              </a:extLst>
            </p:cNvPr>
            <p:cNvCxnSpPr>
              <a:cxnSpLocks/>
              <a:endCxn id="94" idx="1"/>
            </p:cNvCxnSpPr>
            <p:nvPr/>
          </p:nvCxnSpPr>
          <p:spPr>
            <a:xfrm flipH="1">
              <a:off x="4359536" y="1440575"/>
              <a:ext cx="1263770" cy="735696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2" name="Afbeelding 141">
              <a:extLst>
                <a:ext uri="{FF2B5EF4-FFF2-40B4-BE49-F238E27FC236}">
                  <a16:creationId xmlns:a16="http://schemas.microsoft.com/office/drawing/2014/main" id="{7D83AC8A-B5C1-68A4-08E3-98B3DACF4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0344" y="736500"/>
              <a:ext cx="616672" cy="890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908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42197B-E61B-5AB3-4E87-C737E0EB4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6">
            <a:extLst>
              <a:ext uri="{FF2B5EF4-FFF2-40B4-BE49-F238E27FC236}">
                <a16:creationId xmlns:a16="http://schemas.microsoft.com/office/drawing/2014/main" id="{9C672AA6-DFAF-B24A-55CC-30DCB570F942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Oswald" pitchFamily="2" charset="77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8800" dirty="0">
                <a:solidFill>
                  <a:schemeClr val="accent4"/>
                </a:solidFill>
                <a:ea typeface="Montserrat" pitchFamily="34" charset="-122"/>
                <a:cs typeface="Montserrat" pitchFamily="34" charset="-120"/>
              </a:rPr>
              <a:t>WHAT HOLDS YOU BACK?</a:t>
            </a:r>
            <a:endParaRPr lang="en-US" sz="8800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961860B7-6910-BF00-685B-A0EE551BDBD2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solidFill>
                  <a:schemeClr val="accent3"/>
                </a:solidFill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>
              <a:solidFill>
                <a:schemeClr val="accent3"/>
              </a:solidFill>
            </a:endParaRP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95B5BF1C-F0F6-A443-0F1F-795A13D3570E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5024E6-9CE0-9C97-D980-9A6DA5D372E8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accent3"/>
                </a:solidFill>
                <a:latin typeface="Aptos Light" panose="020B0004020202020204" pitchFamily="34" charset="0"/>
              </a:rPr>
              <a:pPr/>
              <a:t>15</a:t>
            </a:fld>
            <a:endParaRPr lang="nl-BE" dirty="0">
              <a:solidFill>
                <a:schemeClr val="accent3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890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C8FACA-8531-5D2B-10F2-75E0E89B2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2">
            <a:extLst>
              <a:ext uri="{FF2B5EF4-FFF2-40B4-BE49-F238E27FC236}">
                <a16:creationId xmlns:a16="http://schemas.microsoft.com/office/drawing/2014/main" id="{9F36C970-172B-6A19-BC9D-32DA582390DF}"/>
              </a:ext>
            </a:extLst>
          </p:cNvPr>
          <p:cNvSpPr txBox="1">
            <a:spLocks/>
          </p:cNvSpPr>
          <p:nvPr/>
        </p:nvSpPr>
        <p:spPr>
          <a:xfrm>
            <a:off x="716732" y="563822"/>
            <a:ext cx="10758531" cy="1023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600" b="1" dirty="0">
                <a:solidFill>
                  <a:schemeClr val="accent3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THIS IS NOT A THEORY. </a:t>
            </a:r>
            <a:r>
              <a:rPr lang="en-US" sz="3600" b="1" dirty="0">
                <a:solidFill>
                  <a:schemeClr val="bg1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THIS IS WHAT HAPPENED. </a:t>
            </a:r>
            <a:endParaRPr lang="en-US" sz="3600" dirty="0">
              <a:solidFill>
                <a:schemeClr val="bg1"/>
              </a:solidFill>
              <a:latin typeface="Oswald" pitchFamily="2" charset="77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F0C623B5-2E03-843B-5B66-511ED75D492E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solidFill>
                  <a:schemeClr val="accent3"/>
                </a:solidFill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>
              <a:solidFill>
                <a:schemeClr val="accent3"/>
              </a:solidFill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89733BA6-62A6-7B12-025B-2785C95B107F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852A13D0-7B5B-529B-C7E7-C465D1733BAB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accent3"/>
                </a:solidFill>
                <a:latin typeface="Aptos Light" panose="020B0004020202020204" pitchFamily="34" charset="0"/>
              </a:rPr>
              <a:pPr/>
              <a:t>16</a:t>
            </a:fld>
            <a:endParaRPr lang="nl-BE" dirty="0">
              <a:solidFill>
                <a:schemeClr val="accent3"/>
              </a:solidFill>
              <a:latin typeface="Aptos Light" panose="020B00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32F9BEE-37E3-CDFC-E5E7-8052A4E6C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3174" y="757861"/>
            <a:ext cx="1469701" cy="461686"/>
          </a:xfrm>
          <a:prstGeom prst="rect">
            <a:avLst/>
          </a:prstGeom>
        </p:spPr>
      </p:pic>
      <p:grpSp>
        <p:nvGrpSpPr>
          <p:cNvPr id="38" name="Groep 37">
            <a:extLst>
              <a:ext uri="{FF2B5EF4-FFF2-40B4-BE49-F238E27FC236}">
                <a16:creationId xmlns:a16="http://schemas.microsoft.com/office/drawing/2014/main" id="{6762E205-F7DA-1A53-D228-012BC036E4AC}"/>
              </a:ext>
            </a:extLst>
          </p:cNvPr>
          <p:cNvGrpSpPr/>
          <p:nvPr/>
        </p:nvGrpSpPr>
        <p:grpSpPr>
          <a:xfrm>
            <a:off x="0" y="3618733"/>
            <a:ext cx="3271812" cy="1911291"/>
            <a:chOff x="0" y="3618733"/>
            <a:chExt cx="3271812" cy="1911291"/>
          </a:xfrm>
        </p:grpSpPr>
        <p:sp>
          <p:nvSpPr>
            <p:cNvPr id="42" name="Ondertitel 2">
              <a:extLst>
                <a:ext uri="{FF2B5EF4-FFF2-40B4-BE49-F238E27FC236}">
                  <a16:creationId xmlns:a16="http://schemas.microsoft.com/office/drawing/2014/main" id="{558CE706-8B64-E399-74CE-3EE9C652A889}"/>
                </a:ext>
              </a:extLst>
            </p:cNvPr>
            <p:cNvSpPr txBox="1">
              <a:spLocks/>
            </p:cNvSpPr>
            <p:nvPr/>
          </p:nvSpPr>
          <p:spPr>
            <a:xfrm>
              <a:off x="326800" y="4122263"/>
              <a:ext cx="2945012" cy="140776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2000" b="1" dirty="0">
                  <a:solidFill>
                    <a:schemeClr val="accent3"/>
                  </a:solidFill>
                  <a:latin typeface="Oswald" pitchFamily="2" charset="77"/>
                </a:rPr>
                <a:t>EUROPEAN MARKETS</a:t>
              </a:r>
            </a:p>
          </p:txBody>
        </p:sp>
        <p:pic>
          <p:nvPicPr>
            <p:cNvPr id="59" name="Afbeelding 58">
              <a:extLst>
                <a:ext uri="{FF2B5EF4-FFF2-40B4-BE49-F238E27FC236}">
                  <a16:creationId xmlns:a16="http://schemas.microsoft.com/office/drawing/2014/main" id="{6BCAD5F6-B359-404F-B236-4BF022917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70000" contrast="-70000"/>
            </a:blip>
            <a:stretch>
              <a:fillRect/>
            </a:stretch>
          </p:blipFill>
          <p:spPr>
            <a:xfrm>
              <a:off x="1302515" y="3618733"/>
              <a:ext cx="1219873" cy="1163787"/>
            </a:xfrm>
            <a:prstGeom prst="rect">
              <a:avLst/>
            </a:prstGeom>
          </p:spPr>
        </p:pic>
        <p:cxnSp>
          <p:nvCxnSpPr>
            <p:cNvPr id="5" name="Rechte verbindingslijn 4">
              <a:extLst>
                <a:ext uri="{FF2B5EF4-FFF2-40B4-BE49-F238E27FC236}">
                  <a16:creationId xmlns:a16="http://schemas.microsoft.com/office/drawing/2014/main" id="{4432511B-68BC-5F44-1C60-C5525611EE4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401246"/>
              <a:ext cx="2511644" cy="0"/>
            </a:xfrm>
            <a:prstGeom prst="line">
              <a:avLst/>
            </a:prstGeom>
            <a:ln w="34925" cap="rnd">
              <a:solidFill>
                <a:schemeClr val="bg1"/>
              </a:solidFill>
              <a:prstDash val="sysDot"/>
              <a:round/>
              <a:headEnd type="none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ep 38">
            <a:extLst>
              <a:ext uri="{FF2B5EF4-FFF2-40B4-BE49-F238E27FC236}">
                <a16:creationId xmlns:a16="http://schemas.microsoft.com/office/drawing/2014/main" id="{74786F53-C80C-A169-1C42-F251C42DC78C}"/>
              </a:ext>
            </a:extLst>
          </p:cNvPr>
          <p:cNvGrpSpPr/>
          <p:nvPr/>
        </p:nvGrpSpPr>
        <p:grpSpPr>
          <a:xfrm>
            <a:off x="2511644" y="2801121"/>
            <a:ext cx="3325803" cy="2600125"/>
            <a:chOff x="2511644" y="2801121"/>
            <a:chExt cx="3325803" cy="2600125"/>
          </a:xfrm>
        </p:grpSpPr>
        <p:sp>
          <p:nvSpPr>
            <p:cNvPr id="43" name="Ondertitel 2">
              <a:extLst>
                <a:ext uri="{FF2B5EF4-FFF2-40B4-BE49-F238E27FC236}">
                  <a16:creationId xmlns:a16="http://schemas.microsoft.com/office/drawing/2014/main" id="{62AC9A86-6F84-67D8-BAC0-322914BDD328}"/>
                </a:ext>
              </a:extLst>
            </p:cNvPr>
            <p:cNvSpPr txBox="1">
              <a:spLocks/>
            </p:cNvSpPr>
            <p:nvPr/>
          </p:nvSpPr>
          <p:spPr>
            <a:xfrm>
              <a:off x="2792893" y="3333508"/>
              <a:ext cx="3044554" cy="14077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2000" b="1" dirty="0">
                  <a:solidFill>
                    <a:schemeClr val="accent3"/>
                  </a:solidFill>
                  <a:latin typeface="Oswald" pitchFamily="2" charset="77"/>
                </a:rPr>
                <a:t>COLLEAGUES</a:t>
              </a:r>
            </a:p>
          </p:txBody>
        </p:sp>
        <p:pic>
          <p:nvPicPr>
            <p:cNvPr id="61" name="Afbeelding 60">
              <a:extLst>
                <a:ext uri="{FF2B5EF4-FFF2-40B4-BE49-F238E27FC236}">
                  <a16:creationId xmlns:a16="http://schemas.microsoft.com/office/drawing/2014/main" id="{D588781C-7E9B-A814-07A0-B2D013817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</a:blip>
            <a:stretch>
              <a:fillRect/>
            </a:stretch>
          </p:blipFill>
          <p:spPr>
            <a:xfrm>
              <a:off x="3200940" y="2801121"/>
              <a:ext cx="2287140" cy="1150501"/>
            </a:xfrm>
            <a:prstGeom prst="rect">
              <a:avLst/>
            </a:prstGeom>
          </p:spPr>
        </p:pic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4CF8B2D3-9339-205F-08EB-C35C9F9208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1644" y="4554699"/>
              <a:ext cx="1863327" cy="846547"/>
            </a:xfrm>
            <a:prstGeom prst="line">
              <a:avLst/>
            </a:prstGeom>
            <a:ln w="34925" cap="rnd">
              <a:solidFill>
                <a:schemeClr val="bg1"/>
              </a:solidFill>
              <a:prstDash val="sysDot"/>
              <a:round/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ep 39">
            <a:extLst>
              <a:ext uri="{FF2B5EF4-FFF2-40B4-BE49-F238E27FC236}">
                <a16:creationId xmlns:a16="http://schemas.microsoft.com/office/drawing/2014/main" id="{0D13A638-C98A-204B-FFAD-06B64FCCD198}"/>
              </a:ext>
            </a:extLst>
          </p:cNvPr>
          <p:cNvGrpSpPr/>
          <p:nvPr/>
        </p:nvGrpSpPr>
        <p:grpSpPr>
          <a:xfrm>
            <a:off x="4373003" y="4495380"/>
            <a:ext cx="2485601" cy="2178425"/>
            <a:chOff x="4373003" y="4495380"/>
            <a:chExt cx="2485601" cy="2178425"/>
          </a:xfrm>
        </p:grpSpPr>
        <p:pic>
          <p:nvPicPr>
            <p:cNvPr id="10" name="Image 1" descr="preencoded.png">
              <a:extLst>
                <a:ext uri="{FF2B5EF4-FFF2-40B4-BE49-F238E27FC236}">
                  <a16:creationId xmlns:a16="http://schemas.microsoft.com/office/drawing/2014/main" id="{E409C1C5-4CAE-DE69-A155-260BF3877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5683742" y="4821472"/>
              <a:ext cx="433112" cy="384988"/>
            </a:xfrm>
            <a:prstGeom prst="rect">
              <a:avLst/>
            </a:prstGeom>
          </p:spPr>
        </p:pic>
        <p:sp>
          <p:nvSpPr>
            <p:cNvPr id="44" name="Ondertitel 2">
              <a:extLst>
                <a:ext uri="{FF2B5EF4-FFF2-40B4-BE49-F238E27FC236}">
                  <a16:creationId xmlns:a16="http://schemas.microsoft.com/office/drawing/2014/main" id="{353C67FD-B10A-EB64-3384-2DCCF795B6C1}"/>
                </a:ext>
              </a:extLst>
            </p:cNvPr>
            <p:cNvSpPr txBox="1">
              <a:spLocks/>
            </p:cNvSpPr>
            <p:nvPr/>
          </p:nvSpPr>
          <p:spPr>
            <a:xfrm>
              <a:off x="4946610" y="4860204"/>
              <a:ext cx="1911994" cy="181360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2000" b="1" dirty="0">
                  <a:solidFill>
                    <a:schemeClr val="accent3"/>
                  </a:solidFill>
                  <a:latin typeface="Oswald" pitchFamily="2" charset="77"/>
                </a:rPr>
                <a:t>PAN-EUROPEAN HR LEADER</a:t>
              </a:r>
            </a:p>
          </p:txBody>
        </p: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3D9DA55A-187B-1F7F-FF6E-56E88A4AB5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73003" y="4495380"/>
              <a:ext cx="1522304" cy="59319"/>
            </a:xfrm>
            <a:prstGeom prst="line">
              <a:avLst/>
            </a:prstGeom>
            <a:ln w="34925" cap="rnd">
              <a:solidFill>
                <a:schemeClr val="bg1"/>
              </a:solidFill>
              <a:prstDash val="sysDot"/>
              <a:round/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ep 40">
            <a:extLst>
              <a:ext uri="{FF2B5EF4-FFF2-40B4-BE49-F238E27FC236}">
                <a16:creationId xmlns:a16="http://schemas.microsoft.com/office/drawing/2014/main" id="{2DCBB7C2-4984-F147-5300-C7490661E83A}"/>
              </a:ext>
            </a:extLst>
          </p:cNvPr>
          <p:cNvGrpSpPr/>
          <p:nvPr/>
        </p:nvGrpSpPr>
        <p:grpSpPr>
          <a:xfrm>
            <a:off x="5738175" y="1725661"/>
            <a:ext cx="2582653" cy="2772966"/>
            <a:chOff x="5738175" y="1725661"/>
            <a:chExt cx="2582653" cy="2772966"/>
          </a:xfrm>
        </p:grpSpPr>
        <p:pic>
          <p:nvPicPr>
            <p:cNvPr id="20" name="Image 2" descr="preencoded.png">
              <a:extLst>
                <a:ext uri="{FF2B5EF4-FFF2-40B4-BE49-F238E27FC236}">
                  <a16:creationId xmlns:a16="http://schemas.microsoft.com/office/drawing/2014/main" id="{A25C69AE-67A3-7907-10D9-6D20F658E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6732138" y="1725661"/>
              <a:ext cx="483870" cy="387096"/>
            </a:xfrm>
            <a:prstGeom prst="rect">
              <a:avLst/>
            </a:prstGeom>
          </p:spPr>
        </p:pic>
        <p:sp>
          <p:nvSpPr>
            <p:cNvPr id="45" name="Ondertitel 2">
              <a:extLst>
                <a:ext uri="{FF2B5EF4-FFF2-40B4-BE49-F238E27FC236}">
                  <a16:creationId xmlns:a16="http://schemas.microsoft.com/office/drawing/2014/main" id="{E7043D63-B09A-BCC6-8093-D343C32524C1}"/>
                </a:ext>
              </a:extLst>
            </p:cNvPr>
            <p:cNvSpPr txBox="1">
              <a:spLocks/>
            </p:cNvSpPr>
            <p:nvPr/>
          </p:nvSpPr>
          <p:spPr>
            <a:xfrm>
              <a:off x="5738175" y="1844395"/>
              <a:ext cx="2582653" cy="18375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2000" b="1" dirty="0">
                  <a:solidFill>
                    <a:schemeClr val="accent3"/>
                  </a:solidFill>
                  <a:latin typeface="Oswald" pitchFamily="2" charset="77"/>
                </a:rPr>
                <a:t>WORLD-LEADING WOMEN’S CYCLING TEAM</a:t>
              </a:r>
            </a:p>
          </p:txBody>
        </p:sp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291D93D0-87E3-2D86-0FD9-EF54A2AD6C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02607" y="3595436"/>
              <a:ext cx="1310146" cy="903191"/>
            </a:xfrm>
            <a:prstGeom prst="line">
              <a:avLst/>
            </a:prstGeom>
            <a:ln w="34925" cap="rnd">
              <a:solidFill>
                <a:schemeClr val="bg1"/>
              </a:solidFill>
              <a:prstDash val="sysDot"/>
              <a:round/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ep 46">
            <a:extLst>
              <a:ext uri="{FF2B5EF4-FFF2-40B4-BE49-F238E27FC236}">
                <a16:creationId xmlns:a16="http://schemas.microsoft.com/office/drawing/2014/main" id="{C2389F2F-8222-7B80-B2D4-EBAB027C93CC}"/>
              </a:ext>
            </a:extLst>
          </p:cNvPr>
          <p:cNvGrpSpPr/>
          <p:nvPr/>
        </p:nvGrpSpPr>
        <p:grpSpPr>
          <a:xfrm>
            <a:off x="7212753" y="3183669"/>
            <a:ext cx="3257426" cy="2666566"/>
            <a:chOff x="7212753" y="3183669"/>
            <a:chExt cx="3257426" cy="2666566"/>
          </a:xfrm>
        </p:grpSpPr>
        <p:pic>
          <p:nvPicPr>
            <p:cNvPr id="23" name="Image 3" descr="preencoded.png">
              <a:extLst>
                <a:ext uri="{FF2B5EF4-FFF2-40B4-BE49-F238E27FC236}">
                  <a16:creationId xmlns:a16="http://schemas.microsoft.com/office/drawing/2014/main" id="{712A278C-1018-F689-0FDC-01AF871E9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8722966" y="3819208"/>
              <a:ext cx="449871" cy="359897"/>
            </a:xfrm>
            <a:prstGeom prst="rect">
              <a:avLst/>
            </a:prstGeom>
          </p:spPr>
        </p:pic>
        <p:sp>
          <p:nvSpPr>
            <p:cNvPr id="46" name="Ondertitel 2">
              <a:extLst>
                <a:ext uri="{FF2B5EF4-FFF2-40B4-BE49-F238E27FC236}">
                  <a16:creationId xmlns:a16="http://schemas.microsoft.com/office/drawing/2014/main" id="{B529FC3B-40EF-ADCE-633B-B0F84FEEE01F}"/>
                </a:ext>
              </a:extLst>
            </p:cNvPr>
            <p:cNvSpPr txBox="1">
              <a:spLocks/>
            </p:cNvSpPr>
            <p:nvPr/>
          </p:nvSpPr>
          <p:spPr>
            <a:xfrm>
              <a:off x="7425625" y="4012711"/>
              <a:ext cx="3044554" cy="18375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2000" b="1" dirty="0">
                  <a:solidFill>
                    <a:schemeClr val="accent3"/>
                  </a:solidFill>
                  <a:latin typeface="Oswald" pitchFamily="2" charset="77"/>
                </a:rPr>
                <a:t>MULTIPLE ACQUISITIONS INTEGRATED WITHOUT LOSING CULTURE</a:t>
              </a:r>
            </a:p>
          </p:txBody>
        </p:sp>
        <p:cxnSp>
          <p:nvCxnSpPr>
            <p:cNvPr id="21" name="Rechte verbindingslijn 20">
              <a:extLst>
                <a:ext uri="{FF2B5EF4-FFF2-40B4-BE49-F238E27FC236}">
                  <a16:creationId xmlns:a16="http://schemas.microsoft.com/office/drawing/2014/main" id="{B96408E1-0E70-611B-3B0B-83F62017B2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12753" y="3183669"/>
              <a:ext cx="1674355" cy="414491"/>
            </a:xfrm>
            <a:prstGeom prst="line">
              <a:avLst/>
            </a:prstGeom>
            <a:ln w="34925" cap="rnd">
              <a:solidFill>
                <a:schemeClr val="bg1"/>
              </a:solidFill>
              <a:prstDash val="sysDot"/>
              <a:round/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ep 47">
            <a:extLst>
              <a:ext uri="{FF2B5EF4-FFF2-40B4-BE49-F238E27FC236}">
                <a16:creationId xmlns:a16="http://schemas.microsoft.com/office/drawing/2014/main" id="{0D947BA2-F377-8A4B-8D5F-C65A1FB33CB3}"/>
              </a:ext>
            </a:extLst>
          </p:cNvPr>
          <p:cNvGrpSpPr/>
          <p:nvPr/>
        </p:nvGrpSpPr>
        <p:grpSpPr>
          <a:xfrm>
            <a:off x="8887108" y="2110746"/>
            <a:ext cx="3167920" cy="1991685"/>
            <a:chOff x="8887108" y="2110746"/>
            <a:chExt cx="3167920" cy="1991685"/>
          </a:xfrm>
        </p:grpSpPr>
        <p:pic>
          <p:nvPicPr>
            <p:cNvPr id="26" name="Image 4" descr="preencoded.png">
              <a:extLst>
                <a:ext uri="{FF2B5EF4-FFF2-40B4-BE49-F238E27FC236}">
                  <a16:creationId xmlns:a16="http://schemas.microsoft.com/office/drawing/2014/main" id="{21425862-1B7B-7082-C494-6FB8FCD45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25000"/>
            </a:blip>
            <a:stretch>
              <a:fillRect/>
            </a:stretch>
          </p:blipFill>
          <p:spPr>
            <a:xfrm>
              <a:off x="10697344" y="2110746"/>
              <a:ext cx="292562" cy="390083"/>
            </a:xfrm>
            <a:prstGeom prst="rect">
              <a:avLst/>
            </a:prstGeom>
          </p:spPr>
        </p:pic>
        <p:sp>
          <p:nvSpPr>
            <p:cNvPr id="55" name="Ondertitel 2">
              <a:extLst>
                <a:ext uri="{FF2B5EF4-FFF2-40B4-BE49-F238E27FC236}">
                  <a16:creationId xmlns:a16="http://schemas.microsoft.com/office/drawing/2014/main" id="{6120A31C-EFF6-A348-E837-66B510311AE3}"/>
                </a:ext>
              </a:extLst>
            </p:cNvPr>
            <p:cNvSpPr txBox="1">
              <a:spLocks/>
            </p:cNvSpPr>
            <p:nvPr/>
          </p:nvSpPr>
          <p:spPr>
            <a:xfrm>
              <a:off x="9629599" y="2264906"/>
              <a:ext cx="2425429" cy="18375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2000" b="1" dirty="0">
                  <a:solidFill>
                    <a:schemeClr val="accent3"/>
                  </a:solidFill>
                  <a:latin typeface="Oswald" pitchFamily="2" charset="77"/>
                </a:rPr>
                <a:t>EMPLOYEE ENGAGEMENT MEASURABLY UP</a:t>
              </a:r>
            </a:p>
          </p:txBody>
        </p:sp>
        <p:cxnSp>
          <p:nvCxnSpPr>
            <p:cNvPr id="24" name="Rechte verbindingslijn 23">
              <a:extLst>
                <a:ext uri="{FF2B5EF4-FFF2-40B4-BE49-F238E27FC236}">
                  <a16:creationId xmlns:a16="http://schemas.microsoft.com/office/drawing/2014/main" id="{07B6D89D-C925-18DE-530E-197B0F6253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87108" y="2368570"/>
              <a:ext cx="1552770" cy="815099"/>
            </a:xfrm>
            <a:prstGeom prst="line">
              <a:avLst/>
            </a:prstGeom>
            <a:ln w="34925" cap="rnd">
              <a:solidFill>
                <a:schemeClr val="bg1"/>
              </a:solidFill>
              <a:prstDash val="sysDot"/>
              <a:round/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601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64CE9-3FA9-D7E2-8B30-BD4B4B399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091B337-7116-629D-C5A3-390534C866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950" t="17141" r="-11" b="21880"/>
          <a:stretch>
            <a:fillRect/>
          </a:stretch>
        </p:blipFill>
        <p:spPr>
          <a:xfrm flipH="1">
            <a:off x="0" y="0"/>
            <a:ext cx="12190476" cy="6857999"/>
          </a:xfrm>
          <a:prstGeom prst="rect">
            <a:avLst/>
          </a:prstGeom>
        </p:spPr>
      </p:pic>
      <p:sp>
        <p:nvSpPr>
          <p:cNvPr id="32" name="Ondertitel 2">
            <a:extLst>
              <a:ext uri="{FF2B5EF4-FFF2-40B4-BE49-F238E27FC236}">
                <a16:creationId xmlns:a16="http://schemas.microsoft.com/office/drawing/2014/main" id="{8E7F407A-42C1-266E-7921-ADEC17E3DA0C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solidFill>
                  <a:schemeClr val="accent1"/>
                </a:solidFill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>
              <a:solidFill>
                <a:schemeClr val="accent1"/>
              </a:solidFill>
            </a:endParaRPr>
          </a:p>
        </p:txBody>
      </p: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297A277C-D792-75B5-4596-D2C895979B11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ijdelijke aanduiding voor dianummer 5">
            <a:extLst>
              <a:ext uri="{FF2B5EF4-FFF2-40B4-BE49-F238E27FC236}">
                <a16:creationId xmlns:a16="http://schemas.microsoft.com/office/drawing/2014/main" id="{8A77D631-70AD-E1E9-E115-221A856987E3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accent1"/>
                </a:solidFill>
                <a:latin typeface="Aptos Light" panose="020B0004020202020204" pitchFamily="34" charset="0"/>
              </a:rPr>
              <a:pPr/>
              <a:t>17</a:t>
            </a:fld>
            <a:endParaRPr lang="nl-BE" dirty="0">
              <a:solidFill>
                <a:schemeClr val="accent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143" name="Groep 142">
            <a:extLst>
              <a:ext uri="{FF2B5EF4-FFF2-40B4-BE49-F238E27FC236}">
                <a16:creationId xmlns:a16="http://schemas.microsoft.com/office/drawing/2014/main" id="{8D746E03-D8FF-AF57-46BB-79754BC82AE3}"/>
              </a:ext>
            </a:extLst>
          </p:cNvPr>
          <p:cNvGrpSpPr/>
          <p:nvPr/>
        </p:nvGrpSpPr>
        <p:grpSpPr>
          <a:xfrm>
            <a:off x="5821950" y="4696974"/>
            <a:ext cx="5750925" cy="649535"/>
            <a:chOff x="5821950" y="4696974"/>
            <a:chExt cx="5750925" cy="649535"/>
          </a:xfrm>
        </p:grpSpPr>
        <p:sp>
          <p:nvSpPr>
            <p:cNvPr id="89" name="Ovaal 88">
              <a:extLst>
                <a:ext uri="{FF2B5EF4-FFF2-40B4-BE49-F238E27FC236}">
                  <a16:creationId xmlns:a16="http://schemas.microsoft.com/office/drawing/2014/main" id="{DAB869CB-B1B8-0169-310D-6B1BFCCEEF6B}"/>
                </a:ext>
              </a:extLst>
            </p:cNvPr>
            <p:cNvSpPr/>
            <p:nvPr/>
          </p:nvSpPr>
          <p:spPr>
            <a:xfrm rot="20487547" flipH="1">
              <a:off x="5821950" y="5123724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" name="Ondertitel 2">
              <a:extLst>
                <a:ext uri="{FF2B5EF4-FFF2-40B4-BE49-F238E27FC236}">
                  <a16:creationId xmlns:a16="http://schemas.microsoft.com/office/drawing/2014/main" id="{43EB7D97-E2E1-564F-E47D-168D8776B919}"/>
                </a:ext>
              </a:extLst>
            </p:cNvPr>
            <p:cNvSpPr txBox="1">
              <a:spLocks/>
            </p:cNvSpPr>
            <p:nvPr/>
          </p:nvSpPr>
          <p:spPr>
            <a:xfrm>
              <a:off x="8533732" y="4733035"/>
              <a:ext cx="1607073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TOP TEAMS</a:t>
              </a:r>
            </a:p>
          </p:txBody>
        </p:sp>
        <p:sp>
          <p:nvSpPr>
            <p:cNvPr id="9" name="Text 3">
              <a:extLst>
                <a:ext uri="{FF2B5EF4-FFF2-40B4-BE49-F238E27FC236}">
                  <a16:creationId xmlns:a16="http://schemas.microsoft.com/office/drawing/2014/main" id="{BA9F417F-15CD-5290-C986-220EDF56706C}"/>
                </a:ext>
              </a:extLst>
            </p:cNvPr>
            <p:cNvSpPr/>
            <p:nvPr/>
          </p:nvSpPr>
          <p:spPr>
            <a:xfrm>
              <a:off x="8608474" y="5100288"/>
              <a:ext cx="2964401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Culture change  starts at the top</a:t>
              </a:r>
              <a:endParaRPr lang="en-US" sz="1600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09CAC5C2-5AA3-2894-F785-852BB1417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00202" y="4696974"/>
              <a:ext cx="288410" cy="428495"/>
            </a:xfrm>
            <a:prstGeom prst="rect">
              <a:avLst/>
            </a:prstGeom>
          </p:spPr>
        </p:pic>
        <p:cxnSp>
          <p:nvCxnSpPr>
            <p:cNvPr id="118" name="Rechte verbindingslijn 117">
              <a:extLst>
                <a:ext uri="{FF2B5EF4-FFF2-40B4-BE49-F238E27FC236}">
                  <a16:creationId xmlns:a16="http://schemas.microsoft.com/office/drawing/2014/main" id="{00A70339-7056-47DF-0942-4E4B24E607DD}"/>
                </a:ext>
              </a:extLst>
            </p:cNvPr>
            <p:cNvCxnSpPr>
              <a:cxnSpLocks/>
              <a:stCxn id="89" idx="2"/>
            </p:cNvCxnSpPr>
            <p:nvPr/>
          </p:nvCxnSpPr>
          <p:spPr>
            <a:xfrm flipV="1">
              <a:off x="5982530" y="4931206"/>
              <a:ext cx="2129315" cy="248736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ep 144">
            <a:extLst>
              <a:ext uri="{FF2B5EF4-FFF2-40B4-BE49-F238E27FC236}">
                <a16:creationId xmlns:a16="http://schemas.microsoft.com/office/drawing/2014/main" id="{21D7C485-C52B-46F0-D11F-05C41DD42511}"/>
              </a:ext>
            </a:extLst>
          </p:cNvPr>
          <p:cNvGrpSpPr/>
          <p:nvPr/>
        </p:nvGrpSpPr>
        <p:grpSpPr>
          <a:xfrm>
            <a:off x="4368142" y="3037942"/>
            <a:ext cx="6667643" cy="1463850"/>
            <a:chOff x="4368142" y="3037942"/>
            <a:chExt cx="6667643" cy="1463850"/>
          </a:xfrm>
        </p:grpSpPr>
        <p:sp>
          <p:nvSpPr>
            <p:cNvPr id="91" name="Ovaal 90">
              <a:extLst>
                <a:ext uri="{FF2B5EF4-FFF2-40B4-BE49-F238E27FC236}">
                  <a16:creationId xmlns:a16="http://schemas.microsoft.com/office/drawing/2014/main" id="{DDAF7785-FCA6-4A2B-B1AE-73CBF4A745BE}"/>
                </a:ext>
              </a:extLst>
            </p:cNvPr>
            <p:cNvSpPr/>
            <p:nvPr/>
          </p:nvSpPr>
          <p:spPr>
            <a:xfrm rot="20447908" flipH="1">
              <a:off x="4368142" y="3890722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43" name="Afbeelding 42">
              <a:extLst>
                <a:ext uri="{FF2B5EF4-FFF2-40B4-BE49-F238E27FC236}">
                  <a16:creationId xmlns:a16="http://schemas.microsoft.com/office/drawing/2014/main" id="{58F13265-910D-EBB7-F30C-E26A4541A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73154" y="3037942"/>
              <a:ext cx="299737" cy="445324"/>
            </a:xfrm>
            <a:prstGeom prst="rect">
              <a:avLst/>
            </a:prstGeom>
          </p:spPr>
        </p:pic>
        <p:sp>
          <p:nvSpPr>
            <p:cNvPr id="73" name="Ondertitel 2">
              <a:extLst>
                <a:ext uri="{FF2B5EF4-FFF2-40B4-BE49-F238E27FC236}">
                  <a16:creationId xmlns:a16="http://schemas.microsoft.com/office/drawing/2014/main" id="{361B8AC6-8650-9192-3661-CB18624240A7}"/>
                </a:ext>
              </a:extLst>
            </p:cNvPr>
            <p:cNvSpPr txBox="1">
              <a:spLocks/>
            </p:cNvSpPr>
            <p:nvPr/>
          </p:nvSpPr>
          <p:spPr>
            <a:xfrm>
              <a:off x="7106684" y="3082717"/>
              <a:ext cx="3929101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THE AIRPORT MODEL</a:t>
              </a:r>
            </a:p>
          </p:txBody>
        </p:sp>
        <p:sp>
          <p:nvSpPr>
            <p:cNvPr id="74" name="Text 3">
              <a:extLst>
                <a:ext uri="{FF2B5EF4-FFF2-40B4-BE49-F238E27FC236}">
                  <a16:creationId xmlns:a16="http://schemas.microsoft.com/office/drawing/2014/main" id="{D82A577F-5D71-1356-4354-9E3FE949953F}"/>
                </a:ext>
              </a:extLst>
            </p:cNvPr>
            <p:cNvSpPr/>
            <p:nvPr/>
          </p:nvSpPr>
          <p:spPr>
            <a:xfrm>
              <a:off x="7181426" y="3449970"/>
              <a:ext cx="2129315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Freedom within a frame</a:t>
              </a:r>
              <a:endParaRPr lang="en-US" sz="1600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D15FC958-94CD-D0E1-87C3-BBA601511D8B}"/>
                </a:ext>
              </a:extLst>
            </p:cNvPr>
            <p:cNvCxnSpPr>
              <a:cxnSpLocks/>
              <a:stCxn id="91" idx="2"/>
            </p:cNvCxnSpPr>
            <p:nvPr/>
          </p:nvCxnSpPr>
          <p:spPr>
            <a:xfrm flipV="1">
              <a:off x="4528414" y="3314807"/>
              <a:ext cx="2099407" cy="631234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34" name="Inkt 133">
                  <a:extLst>
                    <a:ext uri="{FF2B5EF4-FFF2-40B4-BE49-F238E27FC236}">
                      <a16:creationId xmlns:a16="http://schemas.microsoft.com/office/drawing/2014/main" id="{22E92112-0A55-9B76-6461-5DD4FC7D4578}"/>
                    </a:ext>
                  </a:extLst>
                </p14:cNvPr>
                <p14:cNvContentPartPr/>
                <p14:nvPr/>
              </p14:nvContentPartPr>
              <p14:xfrm>
                <a:off x="4497883" y="4022632"/>
                <a:ext cx="764640" cy="479160"/>
              </p14:xfrm>
            </p:contentPart>
          </mc:Choice>
          <mc:Fallback xmlns="">
            <p:pic>
              <p:nvPicPr>
                <p:cNvPr id="134" name="Inkt 133">
                  <a:extLst>
                    <a:ext uri="{FF2B5EF4-FFF2-40B4-BE49-F238E27FC236}">
                      <a16:creationId xmlns:a16="http://schemas.microsoft.com/office/drawing/2014/main" id="{EB67DC99-8056-083D-FC5A-E57AD7B5654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87083" y="4011472"/>
                  <a:ext cx="786600" cy="50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ep 143">
            <a:extLst>
              <a:ext uri="{FF2B5EF4-FFF2-40B4-BE49-F238E27FC236}">
                <a16:creationId xmlns:a16="http://schemas.microsoft.com/office/drawing/2014/main" id="{45604CDA-C7C7-F3B4-29AB-85951AEB1D96}"/>
              </a:ext>
            </a:extLst>
          </p:cNvPr>
          <p:cNvGrpSpPr/>
          <p:nvPr/>
        </p:nvGrpSpPr>
        <p:grpSpPr>
          <a:xfrm>
            <a:off x="5211290" y="3883782"/>
            <a:ext cx="5993342" cy="1286129"/>
            <a:chOff x="5211290" y="3883782"/>
            <a:chExt cx="5993342" cy="1286129"/>
          </a:xfrm>
        </p:grpSpPr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7A89D5E8-3331-C5DB-E0FC-45B12824D9F6}"/>
                </a:ext>
              </a:extLst>
            </p:cNvPr>
            <p:cNvSpPr/>
            <p:nvPr/>
          </p:nvSpPr>
          <p:spPr>
            <a:xfrm rot="20231424" flipH="1">
              <a:off x="5211290" y="4448863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27" name="Afbeelding 26">
              <a:extLst>
                <a:ext uri="{FF2B5EF4-FFF2-40B4-BE49-F238E27FC236}">
                  <a16:creationId xmlns:a16="http://schemas.microsoft.com/office/drawing/2014/main" id="{F196A224-8573-722B-D296-AC6EB1528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71249" y="3883782"/>
              <a:ext cx="312396" cy="416528"/>
            </a:xfrm>
            <a:prstGeom prst="rect">
              <a:avLst/>
            </a:prstGeom>
          </p:spPr>
        </p:pic>
        <p:sp>
          <p:nvSpPr>
            <p:cNvPr id="69" name="Ondertitel 2">
              <a:extLst>
                <a:ext uri="{FF2B5EF4-FFF2-40B4-BE49-F238E27FC236}">
                  <a16:creationId xmlns:a16="http://schemas.microsoft.com/office/drawing/2014/main" id="{448F467C-2CDB-AA83-6DB6-AB77D88DAADE}"/>
                </a:ext>
              </a:extLst>
            </p:cNvPr>
            <p:cNvSpPr txBox="1">
              <a:spLocks/>
            </p:cNvSpPr>
            <p:nvPr/>
          </p:nvSpPr>
          <p:spPr>
            <a:xfrm>
              <a:off x="7804313" y="3907876"/>
              <a:ext cx="3001510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UNLEASHED POTENTIAL</a:t>
              </a:r>
            </a:p>
          </p:txBody>
        </p:sp>
        <p:sp>
          <p:nvSpPr>
            <p:cNvPr id="70" name="Text 3">
              <a:extLst>
                <a:ext uri="{FF2B5EF4-FFF2-40B4-BE49-F238E27FC236}">
                  <a16:creationId xmlns:a16="http://schemas.microsoft.com/office/drawing/2014/main" id="{267B6A2D-73F5-7891-4971-8F41CCF993DD}"/>
                </a:ext>
              </a:extLst>
            </p:cNvPr>
            <p:cNvSpPr/>
            <p:nvPr/>
          </p:nvSpPr>
          <p:spPr>
            <a:xfrm>
              <a:off x="7879055" y="4275129"/>
              <a:ext cx="3325577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Make people owners of their growth</a:t>
              </a:r>
            </a:p>
          </p:txBody>
        </p:sp>
        <p:cxnSp>
          <p:nvCxnSpPr>
            <p:cNvPr id="114" name="Rechte verbindingslijn 113">
              <a:extLst>
                <a:ext uri="{FF2B5EF4-FFF2-40B4-BE49-F238E27FC236}">
                  <a16:creationId xmlns:a16="http://schemas.microsoft.com/office/drawing/2014/main" id="{A321EFBB-95D4-25EB-85E5-1B792AE89F03}"/>
                </a:ext>
              </a:extLst>
            </p:cNvPr>
            <p:cNvCxnSpPr>
              <a:cxnSpLocks/>
              <a:stCxn id="90" idx="2"/>
            </p:cNvCxnSpPr>
            <p:nvPr/>
          </p:nvCxnSpPr>
          <p:spPr>
            <a:xfrm flipV="1">
              <a:off x="5369702" y="4107061"/>
              <a:ext cx="1962751" cy="392276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38" name="Inkt 137">
                  <a:extLst>
                    <a:ext uri="{FF2B5EF4-FFF2-40B4-BE49-F238E27FC236}">
                      <a16:creationId xmlns:a16="http://schemas.microsoft.com/office/drawing/2014/main" id="{167C858B-8730-D0CD-2ED6-BB1E777A80D4}"/>
                    </a:ext>
                  </a:extLst>
                </p14:cNvPr>
                <p14:cNvContentPartPr/>
                <p14:nvPr/>
              </p14:nvContentPartPr>
              <p14:xfrm>
                <a:off x="5335556" y="4555751"/>
                <a:ext cx="533520" cy="614160"/>
              </p14:xfrm>
            </p:contentPart>
          </mc:Choice>
          <mc:Fallback xmlns="">
            <p:pic>
              <p:nvPicPr>
                <p:cNvPr id="138" name="Inkt 137">
                  <a:extLst>
                    <a:ext uri="{FF2B5EF4-FFF2-40B4-BE49-F238E27FC236}">
                      <a16:creationId xmlns:a16="http://schemas.microsoft.com/office/drawing/2014/main" id="{0C452660-9361-F3AD-9648-9241B2851AD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24396" y="4544591"/>
                  <a:ext cx="555480" cy="63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oep 145">
            <a:extLst>
              <a:ext uri="{FF2B5EF4-FFF2-40B4-BE49-F238E27FC236}">
                <a16:creationId xmlns:a16="http://schemas.microsoft.com/office/drawing/2014/main" id="{2289B33E-CBA9-1D27-8CFB-6FEC384F2DF2}"/>
              </a:ext>
            </a:extLst>
          </p:cNvPr>
          <p:cNvGrpSpPr/>
          <p:nvPr/>
        </p:nvGrpSpPr>
        <p:grpSpPr>
          <a:xfrm>
            <a:off x="3305084" y="2208766"/>
            <a:ext cx="5652936" cy="1780386"/>
            <a:chOff x="3305084" y="2208766"/>
            <a:chExt cx="5652936" cy="1780386"/>
          </a:xfrm>
        </p:grpSpPr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D211D67E-16FF-3FE1-B6A2-4C3EA4849AFE}"/>
                </a:ext>
              </a:extLst>
            </p:cNvPr>
            <p:cNvSpPr/>
            <p:nvPr/>
          </p:nvSpPr>
          <p:spPr>
            <a:xfrm rot="1337373" flipH="1">
              <a:off x="3305084" y="3319196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77" name="Ondertitel 2">
              <a:extLst>
                <a:ext uri="{FF2B5EF4-FFF2-40B4-BE49-F238E27FC236}">
                  <a16:creationId xmlns:a16="http://schemas.microsoft.com/office/drawing/2014/main" id="{66215EDD-8E7E-81D1-4ABC-B41797818F4B}"/>
                </a:ext>
              </a:extLst>
            </p:cNvPr>
            <p:cNvSpPr txBox="1">
              <a:spLocks/>
            </p:cNvSpPr>
            <p:nvPr/>
          </p:nvSpPr>
          <p:spPr>
            <a:xfrm>
              <a:off x="6162637" y="2251699"/>
              <a:ext cx="1949208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TRUST GIVERS</a:t>
              </a:r>
            </a:p>
          </p:txBody>
        </p:sp>
        <p:sp>
          <p:nvSpPr>
            <p:cNvPr id="78" name="Text 3">
              <a:extLst>
                <a:ext uri="{FF2B5EF4-FFF2-40B4-BE49-F238E27FC236}">
                  <a16:creationId xmlns:a16="http://schemas.microsoft.com/office/drawing/2014/main" id="{BE9BDAD7-93B7-1599-47BE-E03B2193F923}"/>
                </a:ext>
              </a:extLst>
            </p:cNvPr>
            <p:cNvSpPr/>
            <p:nvPr/>
          </p:nvSpPr>
          <p:spPr>
            <a:xfrm>
              <a:off x="6237379" y="2618952"/>
              <a:ext cx="2720641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Start with trust, not suspicion</a:t>
              </a:r>
              <a:endParaRPr lang="en-US" sz="1600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207BDB2E-9761-940A-4456-134D98C8EFF5}"/>
                </a:ext>
              </a:extLst>
            </p:cNvPr>
            <p:cNvCxnSpPr>
              <a:cxnSpLocks/>
              <a:stCxn id="93" idx="1"/>
            </p:cNvCxnSpPr>
            <p:nvPr/>
          </p:nvCxnSpPr>
          <p:spPr>
            <a:xfrm flipV="1">
              <a:off x="3463551" y="2522079"/>
              <a:ext cx="2158412" cy="847722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3" name="Inkt 132">
                  <a:extLst>
                    <a:ext uri="{FF2B5EF4-FFF2-40B4-BE49-F238E27FC236}">
                      <a16:creationId xmlns:a16="http://schemas.microsoft.com/office/drawing/2014/main" id="{DBB29A39-D9B4-CA2B-98C5-FAD7C8A48771}"/>
                    </a:ext>
                  </a:extLst>
                </p14:cNvPr>
                <p14:cNvContentPartPr/>
                <p14:nvPr/>
              </p14:nvContentPartPr>
              <p14:xfrm>
                <a:off x="3305563" y="3450952"/>
                <a:ext cx="1093320" cy="538200"/>
              </p14:xfrm>
            </p:contentPart>
          </mc:Choice>
          <mc:Fallback xmlns="">
            <p:pic>
              <p:nvPicPr>
                <p:cNvPr id="133" name="Inkt 132">
                  <a:extLst>
                    <a:ext uri="{FF2B5EF4-FFF2-40B4-BE49-F238E27FC236}">
                      <a16:creationId xmlns:a16="http://schemas.microsoft.com/office/drawing/2014/main" id="{DCE19C10-7EBF-EDB3-142F-192B0450412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294403" y="3440152"/>
                  <a:ext cx="1115280" cy="559800"/>
                </a:xfrm>
                <a:prstGeom prst="rect">
                  <a:avLst/>
                </a:prstGeom>
              </p:spPr>
            </p:pic>
          </mc:Fallback>
        </mc:AlternateContent>
        <p:pic>
          <p:nvPicPr>
            <p:cNvPr id="140" name="Afbeelding 139">
              <a:extLst>
                <a:ext uri="{FF2B5EF4-FFF2-40B4-BE49-F238E27FC236}">
                  <a16:creationId xmlns:a16="http://schemas.microsoft.com/office/drawing/2014/main" id="{A8595A44-A49B-0199-87CD-66DAF44C9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825117" y="2208766"/>
              <a:ext cx="359051" cy="434201"/>
            </a:xfrm>
            <a:prstGeom prst="rect">
              <a:avLst/>
            </a:prstGeom>
          </p:spPr>
        </p:pic>
      </p:grpSp>
      <p:grpSp>
        <p:nvGrpSpPr>
          <p:cNvPr id="147" name="Groep 146">
            <a:extLst>
              <a:ext uri="{FF2B5EF4-FFF2-40B4-BE49-F238E27FC236}">
                <a16:creationId xmlns:a16="http://schemas.microsoft.com/office/drawing/2014/main" id="{42BAFB46-2382-873A-9986-A82105097B04}"/>
              </a:ext>
            </a:extLst>
          </p:cNvPr>
          <p:cNvGrpSpPr/>
          <p:nvPr/>
        </p:nvGrpSpPr>
        <p:grpSpPr>
          <a:xfrm>
            <a:off x="3359891" y="1375358"/>
            <a:ext cx="4519164" cy="2013185"/>
            <a:chOff x="3359891" y="1375358"/>
            <a:chExt cx="4519164" cy="2013185"/>
          </a:xfrm>
        </p:grpSpPr>
        <p:sp>
          <p:nvSpPr>
            <p:cNvPr id="92" name="Ovaal 91">
              <a:extLst>
                <a:ext uri="{FF2B5EF4-FFF2-40B4-BE49-F238E27FC236}">
                  <a16:creationId xmlns:a16="http://schemas.microsoft.com/office/drawing/2014/main" id="{674E7B19-D141-916C-CCCB-70A7BCB9478F}"/>
                </a:ext>
              </a:extLst>
            </p:cNvPr>
            <p:cNvSpPr/>
            <p:nvPr/>
          </p:nvSpPr>
          <p:spPr>
            <a:xfrm flipH="1">
              <a:off x="3359891" y="2357221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1" name="Ondertitel 2">
              <a:extLst>
                <a:ext uri="{FF2B5EF4-FFF2-40B4-BE49-F238E27FC236}">
                  <a16:creationId xmlns:a16="http://schemas.microsoft.com/office/drawing/2014/main" id="{AABC7466-7D20-5FA9-195D-639F30E340FD}"/>
                </a:ext>
              </a:extLst>
            </p:cNvPr>
            <p:cNvSpPr txBox="1">
              <a:spLocks/>
            </p:cNvSpPr>
            <p:nvPr/>
          </p:nvSpPr>
          <p:spPr>
            <a:xfrm>
              <a:off x="5211363" y="1419972"/>
              <a:ext cx="2667692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CRITICAL FRIENDS</a:t>
              </a:r>
            </a:p>
          </p:txBody>
        </p:sp>
        <p:sp>
          <p:nvSpPr>
            <p:cNvPr id="82" name="Text 3">
              <a:extLst>
                <a:ext uri="{FF2B5EF4-FFF2-40B4-BE49-F238E27FC236}">
                  <a16:creationId xmlns:a16="http://schemas.microsoft.com/office/drawing/2014/main" id="{C3380662-C950-0059-B3AA-229F5E7A834E}"/>
                </a:ext>
              </a:extLst>
            </p:cNvPr>
            <p:cNvSpPr/>
            <p:nvPr/>
          </p:nvSpPr>
          <p:spPr>
            <a:xfrm>
              <a:off x="5286105" y="1787225"/>
              <a:ext cx="2370058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The truth-tellers who care</a:t>
              </a:r>
              <a:endParaRPr lang="en-US" sz="1600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cxnSp>
          <p:nvCxnSpPr>
            <p:cNvPr id="97" name="Rechte verbindingslijn 96">
              <a:extLst>
                <a:ext uri="{FF2B5EF4-FFF2-40B4-BE49-F238E27FC236}">
                  <a16:creationId xmlns:a16="http://schemas.microsoft.com/office/drawing/2014/main" id="{22645425-30D2-3D12-C880-99EDCCD37A68}"/>
                </a:ext>
              </a:extLst>
            </p:cNvPr>
            <p:cNvCxnSpPr>
              <a:cxnSpLocks/>
              <a:stCxn id="92" idx="1"/>
            </p:cNvCxnSpPr>
            <p:nvPr/>
          </p:nvCxnSpPr>
          <p:spPr>
            <a:xfrm flipV="1">
              <a:off x="3500606" y="1611029"/>
              <a:ext cx="1292818" cy="770335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2" name="Inkt 131">
                  <a:extLst>
                    <a:ext uri="{FF2B5EF4-FFF2-40B4-BE49-F238E27FC236}">
                      <a16:creationId xmlns:a16="http://schemas.microsoft.com/office/drawing/2014/main" id="{3797B965-63DF-934E-E5B3-6E56049BCD16}"/>
                    </a:ext>
                  </a:extLst>
                </p14:cNvPr>
                <p14:cNvContentPartPr/>
                <p14:nvPr/>
              </p14:nvContentPartPr>
              <p14:xfrm>
                <a:off x="3421860" y="2487463"/>
                <a:ext cx="506520" cy="901080"/>
              </p14:xfrm>
            </p:contentPart>
          </mc:Choice>
          <mc:Fallback xmlns="">
            <p:pic>
              <p:nvPicPr>
                <p:cNvPr id="132" name="Inkt 131">
                  <a:extLst>
                    <a:ext uri="{FF2B5EF4-FFF2-40B4-BE49-F238E27FC236}">
                      <a16:creationId xmlns:a16="http://schemas.microsoft.com/office/drawing/2014/main" id="{25E7A34E-EE6E-763F-C57F-C0950C915DC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411060" y="2476663"/>
                  <a:ext cx="528480" cy="922680"/>
                </a:xfrm>
                <a:prstGeom prst="rect">
                  <a:avLst/>
                </a:prstGeom>
              </p:spPr>
            </p:pic>
          </mc:Fallback>
        </mc:AlternateContent>
        <p:pic>
          <p:nvPicPr>
            <p:cNvPr id="141" name="Afbeelding 140">
              <a:extLst>
                <a:ext uri="{FF2B5EF4-FFF2-40B4-BE49-F238E27FC236}">
                  <a16:creationId xmlns:a16="http://schemas.microsoft.com/office/drawing/2014/main" id="{8F1A285C-7B04-3911-0A4E-DDFF8BDEE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885216" y="1375358"/>
              <a:ext cx="309097" cy="434407"/>
            </a:xfrm>
            <a:prstGeom prst="rect">
              <a:avLst/>
            </a:prstGeom>
          </p:spPr>
        </p:pic>
      </p:grpSp>
      <p:grpSp>
        <p:nvGrpSpPr>
          <p:cNvPr id="148" name="Groep 147">
            <a:extLst>
              <a:ext uri="{FF2B5EF4-FFF2-40B4-BE49-F238E27FC236}">
                <a16:creationId xmlns:a16="http://schemas.microsoft.com/office/drawing/2014/main" id="{4A34184E-FBC9-25DD-EFC6-0A95B79AC14E}"/>
              </a:ext>
            </a:extLst>
          </p:cNvPr>
          <p:cNvGrpSpPr/>
          <p:nvPr/>
        </p:nvGrpSpPr>
        <p:grpSpPr>
          <a:xfrm>
            <a:off x="803080" y="684546"/>
            <a:ext cx="2615540" cy="1712557"/>
            <a:chOff x="803080" y="684546"/>
            <a:chExt cx="2615540" cy="1712557"/>
          </a:xfrm>
        </p:grpSpPr>
        <p:sp>
          <p:nvSpPr>
            <p:cNvPr id="94" name="Ovaal 93">
              <a:extLst>
                <a:ext uri="{FF2B5EF4-FFF2-40B4-BE49-F238E27FC236}">
                  <a16:creationId xmlns:a16="http://schemas.microsoft.com/office/drawing/2014/main" id="{1DB684E4-B8BA-AF67-F385-40F03F822F0A}"/>
                </a:ext>
              </a:extLst>
            </p:cNvPr>
            <p:cNvSpPr/>
            <p:nvPr/>
          </p:nvSpPr>
          <p:spPr>
            <a:xfrm rot="20876728" flipH="1">
              <a:off x="2884403" y="1706169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5" name="Ondertitel 2">
              <a:extLst>
                <a:ext uri="{FF2B5EF4-FFF2-40B4-BE49-F238E27FC236}">
                  <a16:creationId xmlns:a16="http://schemas.microsoft.com/office/drawing/2014/main" id="{49A086C8-6B91-5AC6-F10B-FC32E3F39D11}"/>
                </a:ext>
              </a:extLst>
            </p:cNvPr>
            <p:cNvSpPr txBox="1">
              <a:spLocks/>
            </p:cNvSpPr>
            <p:nvPr/>
          </p:nvSpPr>
          <p:spPr>
            <a:xfrm>
              <a:off x="1136610" y="720607"/>
              <a:ext cx="1865850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YOU IN ACTION</a:t>
              </a:r>
            </a:p>
          </p:txBody>
        </p:sp>
        <p:sp>
          <p:nvSpPr>
            <p:cNvPr id="86" name="Text 3">
              <a:extLst>
                <a:ext uri="{FF2B5EF4-FFF2-40B4-BE49-F238E27FC236}">
                  <a16:creationId xmlns:a16="http://schemas.microsoft.com/office/drawing/2014/main" id="{AF8DB456-4098-A4E5-A67A-DA503E8BC95B}"/>
                </a:ext>
              </a:extLst>
            </p:cNvPr>
            <p:cNvSpPr/>
            <p:nvPr/>
          </p:nvSpPr>
          <p:spPr>
            <a:xfrm>
              <a:off x="1211352" y="1087860"/>
              <a:ext cx="2148539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The shift starts with you</a:t>
              </a:r>
              <a:endParaRPr lang="en-US" sz="1600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cxnSp>
          <p:nvCxnSpPr>
            <p:cNvPr id="122" name="Rechte verbindingslijn 121">
              <a:extLst>
                <a:ext uri="{FF2B5EF4-FFF2-40B4-BE49-F238E27FC236}">
                  <a16:creationId xmlns:a16="http://schemas.microsoft.com/office/drawing/2014/main" id="{46A4C4FD-BF68-3B25-9293-5CB63795E6E8}"/>
                </a:ext>
              </a:extLst>
            </p:cNvPr>
            <p:cNvCxnSpPr>
              <a:cxnSpLocks/>
              <a:endCxn id="94" idx="7"/>
            </p:cNvCxnSpPr>
            <p:nvPr/>
          </p:nvCxnSpPr>
          <p:spPr>
            <a:xfrm>
              <a:off x="2464923" y="1462009"/>
              <a:ext cx="432736" cy="281761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1" name="Inkt 130">
                  <a:extLst>
                    <a:ext uri="{FF2B5EF4-FFF2-40B4-BE49-F238E27FC236}">
                      <a16:creationId xmlns:a16="http://schemas.microsoft.com/office/drawing/2014/main" id="{F30B0A50-0C8B-A523-2DD2-F8775849A310}"/>
                    </a:ext>
                  </a:extLst>
                </p14:cNvPr>
                <p14:cNvContentPartPr/>
                <p14:nvPr/>
              </p14:nvContentPartPr>
              <p14:xfrm>
                <a:off x="3002460" y="1832623"/>
                <a:ext cx="416160" cy="564480"/>
              </p14:xfrm>
            </p:contentPart>
          </mc:Choice>
          <mc:Fallback xmlns="">
            <p:pic>
              <p:nvPicPr>
                <p:cNvPr id="131" name="Inkt 130">
                  <a:extLst>
                    <a:ext uri="{FF2B5EF4-FFF2-40B4-BE49-F238E27FC236}">
                      <a16:creationId xmlns:a16="http://schemas.microsoft.com/office/drawing/2014/main" id="{234BA4F5-08CF-14B8-27B9-13B8C1F9488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991660" y="1821823"/>
                  <a:ext cx="438120" cy="586440"/>
                </a:xfrm>
                <a:prstGeom prst="rect">
                  <a:avLst/>
                </a:prstGeom>
              </p:spPr>
            </p:pic>
          </mc:Fallback>
        </mc:AlternateContent>
        <p:pic>
          <p:nvPicPr>
            <p:cNvPr id="142" name="Afbeelding 141">
              <a:extLst>
                <a:ext uri="{FF2B5EF4-FFF2-40B4-BE49-F238E27FC236}">
                  <a16:creationId xmlns:a16="http://schemas.microsoft.com/office/drawing/2014/main" id="{523FCD13-70D0-1126-36FB-64FA677C7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803080" y="684546"/>
              <a:ext cx="296650" cy="428495"/>
            </a:xfrm>
            <a:prstGeom prst="rect">
              <a:avLst/>
            </a:prstGeom>
          </p:spPr>
        </p:pic>
      </p:grpSp>
      <p:sp>
        <p:nvSpPr>
          <p:cNvPr id="149" name="Ondertitel 2">
            <a:extLst>
              <a:ext uri="{FF2B5EF4-FFF2-40B4-BE49-F238E27FC236}">
                <a16:creationId xmlns:a16="http://schemas.microsoft.com/office/drawing/2014/main" id="{BF63E898-E29E-C0B2-6F39-5F7CA0975FCE}"/>
              </a:ext>
            </a:extLst>
          </p:cNvPr>
          <p:cNvSpPr txBox="1">
            <a:spLocks/>
          </p:cNvSpPr>
          <p:nvPr/>
        </p:nvSpPr>
        <p:spPr>
          <a:xfrm>
            <a:off x="8334146" y="318193"/>
            <a:ext cx="3244769" cy="2236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None/>
            </a:pPr>
            <a:r>
              <a:rPr lang="en-US" sz="3600" b="1" dirty="0">
                <a:solidFill>
                  <a:schemeClr val="accent2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SIX INGREDIENTS TO AN IMPACT CULTURE</a:t>
            </a:r>
            <a:endParaRPr lang="en-US" sz="3600" b="1" dirty="0">
              <a:solidFill>
                <a:schemeClr val="accent2"/>
              </a:solidFill>
              <a:latin typeface="Oswa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5047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EC8FF-AB52-DAE8-637D-D694C4499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3BD77F-9818-5E72-AF63-B48EBC9E6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1342" y="0"/>
            <a:ext cx="5929313" cy="2387600"/>
          </a:xfrm>
        </p:spPr>
        <p:txBody>
          <a:bodyPr anchor="ctr">
            <a:noAutofit/>
          </a:bodyPr>
          <a:lstStyle/>
          <a:p>
            <a:r>
              <a:rPr lang="nl-BE" sz="7200" dirty="0"/>
              <a:t>JOIN THE CLUB!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DD225F0-83A4-5E0E-D597-962541C68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8686" y="5384849"/>
            <a:ext cx="2273836" cy="478344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accent1"/>
                </a:solidFill>
              </a:rPr>
              <a:t>Read the </a:t>
            </a:r>
            <a:r>
              <a:rPr lang="nl-BE" b="1" dirty="0">
                <a:solidFill>
                  <a:schemeClr val="accent1"/>
                </a:solidFill>
              </a:rPr>
              <a:t>book</a:t>
            </a:r>
            <a:r>
              <a:rPr lang="nl-BE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EB50A440-B5EB-A6F4-5517-5EB565DD54FB}"/>
              </a:ext>
            </a:extLst>
          </p:cNvPr>
          <p:cNvSpPr txBox="1">
            <a:spLocks/>
          </p:cNvSpPr>
          <p:nvPr/>
        </p:nvSpPr>
        <p:spPr>
          <a:xfrm>
            <a:off x="710200" y="5382103"/>
            <a:ext cx="3118556" cy="478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dirty="0">
                <a:solidFill>
                  <a:schemeClr val="accent1"/>
                </a:solidFill>
              </a:rPr>
              <a:t>Join the </a:t>
            </a:r>
            <a:r>
              <a:rPr lang="nl-BE" b="1" dirty="0">
                <a:solidFill>
                  <a:schemeClr val="accent1"/>
                </a:solidFill>
              </a:rPr>
              <a:t>community</a:t>
            </a:r>
            <a:r>
              <a:rPr lang="nl-BE" dirty="0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586C8E0-E64C-AF82-E750-14BAD2E74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750" y="2046891"/>
            <a:ext cx="4257804" cy="303005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B0DD5E8-E4CF-F1C0-0CBD-9550355A2C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04" y="2046891"/>
            <a:ext cx="3281548" cy="3021365"/>
          </a:xfrm>
          <a:prstGeom prst="roundRect">
            <a:avLst>
              <a:gd name="adj" fmla="val 2075"/>
            </a:avLst>
          </a:prstGeom>
          <a:effectLst>
            <a:outerShdw blurRad="449607" dist="353928" dir="5400000" algn="t" rotWithShape="0">
              <a:schemeClr val="accent2">
                <a:lumMod val="50000"/>
                <a:alpha val="9000"/>
              </a:schemeClr>
            </a:outerShdw>
          </a:effectLst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8F8DFE2-9F71-BF39-0320-7F398DB811A5}"/>
              </a:ext>
            </a:extLst>
          </p:cNvPr>
          <p:cNvSpPr/>
          <p:nvPr/>
        </p:nvSpPr>
        <p:spPr>
          <a:xfrm>
            <a:off x="0" y="6203043"/>
            <a:ext cx="12192000" cy="6549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4633EB5E-22C5-63FE-EFF2-4B4BD8BAE1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4693" y="368934"/>
            <a:ext cx="1328083" cy="1326525"/>
          </a:xfrm>
          <a:prstGeom prst="rect">
            <a:avLst/>
          </a:prstGeom>
          <a:ln w="63500">
            <a:solidFill>
              <a:schemeClr val="bg1"/>
            </a:solidFill>
          </a:ln>
          <a:effectLst>
            <a:outerShdw blurRad="450494" dist="98195" dir="8100000" algn="tr" rotWithShape="0">
              <a:schemeClr val="accent4">
                <a:lumMod val="10000"/>
                <a:alpha val="22000"/>
              </a:schemeClr>
            </a:outerShdw>
          </a:effectLst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EFB97847-75DD-33AF-E296-E99FA241F2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751179" flipH="1">
            <a:off x="10643904" y="2020560"/>
            <a:ext cx="1042777" cy="1107951"/>
          </a:xfrm>
          <a:prstGeom prst="rect">
            <a:avLst/>
          </a:prstGeom>
        </p:spPr>
      </p:pic>
      <p:sp>
        <p:nvSpPr>
          <p:cNvPr id="12" name="Ondertitel 2">
            <a:extLst>
              <a:ext uri="{FF2B5EF4-FFF2-40B4-BE49-F238E27FC236}">
                <a16:creationId xmlns:a16="http://schemas.microsoft.com/office/drawing/2014/main" id="{97914275-A10C-9FE4-429D-75E61E08F042}"/>
              </a:ext>
            </a:extLst>
          </p:cNvPr>
          <p:cNvSpPr txBox="1">
            <a:spLocks/>
          </p:cNvSpPr>
          <p:nvPr/>
        </p:nvSpPr>
        <p:spPr>
          <a:xfrm>
            <a:off x="4301851" y="5382102"/>
            <a:ext cx="3627273" cy="649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dirty="0">
                <a:solidFill>
                  <a:schemeClr val="accent1"/>
                </a:solidFill>
              </a:rPr>
              <a:t>Listen to the </a:t>
            </a:r>
            <a:r>
              <a:rPr lang="nl-BE" b="1" dirty="0">
                <a:solidFill>
                  <a:schemeClr val="accent1"/>
                </a:solidFill>
              </a:rPr>
              <a:t>podcast</a:t>
            </a:r>
            <a:r>
              <a:rPr lang="nl-BE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B89CCF59-E158-8941-C2FF-1645A33A595B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solidFill>
                  <a:schemeClr val="bg1"/>
                </a:solidFill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F201D1A2-ED57-F95B-636F-7BA8992F68E2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jdelijke aanduiding voor dianummer 5">
            <a:extLst>
              <a:ext uri="{FF2B5EF4-FFF2-40B4-BE49-F238E27FC236}">
                <a16:creationId xmlns:a16="http://schemas.microsoft.com/office/drawing/2014/main" id="{A68167F7-0F61-EE7D-B283-2D040A7916EB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bg1"/>
                </a:solidFill>
                <a:latin typeface="Aptos Light" panose="020B0004020202020204" pitchFamily="34" charset="0"/>
              </a:rPr>
              <a:pPr/>
              <a:t>18</a:t>
            </a:fld>
            <a:endParaRPr lang="nl-BE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2930BD58-8032-E55C-94D7-0FB7B7AF17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4860" y="2697309"/>
            <a:ext cx="3401254" cy="1913206"/>
          </a:xfrm>
          <a:prstGeom prst="roundRect">
            <a:avLst>
              <a:gd name="adj" fmla="val 7756"/>
            </a:avLst>
          </a:prstGeom>
          <a:effectLst>
            <a:outerShdw blurRad="444500" dist="342900" dir="5400000" algn="tl" rotWithShape="0">
              <a:schemeClr val="accent4">
                <a:lumMod val="25000"/>
                <a:alpha val="9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5915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7CB3B79-DDBF-9CE0-11A1-4817D0CF18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950" t="17141" r="-11" b="21880"/>
          <a:stretch>
            <a:fillRect/>
          </a:stretch>
        </p:blipFill>
        <p:spPr>
          <a:xfrm>
            <a:off x="0" y="0"/>
            <a:ext cx="12190476" cy="6857999"/>
          </a:xfrm>
          <a:prstGeom prst="rect">
            <a:avLst/>
          </a:prstGeom>
        </p:spPr>
      </p:pic>
      <p:sp>
        <p:nvSpPr>
          <p:cNvPr id="19" name="Ondertitel 2">
            <a:extLst>
              <a:ext uri="{FF2B5EF4-FFF2-40B4-BE49-F238E27FC236}">
                <a16:creationId xmlns:a16="http://schemas.microsoft.com/office/drawing/2014/main" id="{F778FCF7-B3B8-CE3B-DFEA-53FCC35211DA}"/>
              </a:ext>
            </a:extLst>
          </p:cNvPr>
          <p:cNvSpPr txBox="1">
            <a:spLocks/>
          </p:cNvSpPr>
          <p:nvPr/>
        </p:nvSpPr>
        <p:spPr>
          <a:xfrm>
            <a:off x="874679" y="793226"/>
            <a:ext cx="6154057" cy="15208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3600" b="1" dirty="0">
                <a:solidFill>
                  <a:schemeClr val="accent2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BUILDING AN IMPACT CULTURE IS LIKE CLIMBING MONT BLANC.</a:t>
            </a:r>
            <a:endParaRPr lang="en-US" sz="3600" b="1" dirty="0">
              <a:solidFill>
                <a:schemeClr val="accent1"/>
              </a:solidFill>
              <a:latin typeface="Oswald" pitchFamily="2" charset="77"/>
            </a:endParaRPr>
          </a:p>
        </p:txBody>
      </p:sp>
      <p:sp>
        <p:nvSpPr>
          <p:cNvPr id="20" name="Ondertitel 2">
            <a:extLst>
              <a:ext uri="{FF2B5EF4-FFF2-40B4-BE49-F238E27FC236}">
                <a16:creationId xmlns:a16="http://schemas.microsoft.com/office/drawing/2014/main" id="{2A525E3D-6490-5AAE-FB36-C08EC313E54E}"/>
              </a:ext>
            </a:extLst>
          </p:cNvPr>
          <p:cNvSpPr txBox="1">
            <a:spLocks/>
          </p:cNvSpPr>
          <p:nvPr/>
        </p:nvSpPr>
        <p:spPr>
          <a:xfrm>
            <a:off x="874679" y="2839965"/>
            <a:ext cx="5468063" cy="1964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accent2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1. </a:t>
            </a:r>
            <a:r>
              <a:rPr lang="en-US" sz="2400" b="1" dirty="0">
                <a:solidFill>
                  <a:schemeClr val="accent1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YOU NEVER CLIMB ALONE.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accent2"/>
                </a:solidFill>
                <a:latin typeface="Oswald" pitchFamily="2" charset="77"/>
              </a:rPr>
              <a:t>2. </a:t>
            </a:r>
            <a:r>
              <a:rPr lang="en-US" sz="2400" b="1" dirty="0">
                <a:solidFill>
                  <a:schemeClr val="accent1"/>
                </a:solidFill>
                <a:latin typeface="Oswald" pitchFamily="2" charset="77"/>
              </a:rPr>
              <a:t>THE PATH IS NEVER LINEAR.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accent2"/>
                </a:solidFill>
                <a:latin typeface="Oswald" pitchFamily="2" charset="77"/>
              </a:rPr>
              <a:t>3. </a:t>
            </a:r>
            <a:r>
              <a:rPr lang="en-US" sz="2400" b="1" dirty="0">
                <a:solidFill>
                  <a:schemeClr val="accent1"/>
                </a:solidFill>
                <a:latin typeface="Oswald" pitchFamily="2" charset="77"/>
              </a:rPr>
              <a:t>EVERY 1% OF ALTITUDE MATTERS.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38F866B-11DC-28CA-F6F3-F5059A0B9A46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/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5EDD189F-F844-02A0-AE95-4B1BB2DC0042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FC72555B-C7A3-C357-31AB-A845170760C1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tx1"/>
                </a:solidFill>
                <a:latin typeface="Aptos Light" panose="020B0004020202020204" pitchFamily="34" charset="0"/>
              </a:rPr>
              <a:pPr/>
              <a:t>2</a:t>
            </a:fld>
            <a:endParaRPr lang="nl-BE" dirty="0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580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D71D3-50EA-F7E2-C739-A5C1CB0D6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3B588D1-3502-D3F9-56E0-4FA79F30F5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950" t="17141" r="-11" b="21880"/>
          <a:stretch>
            <a:fillRect/>
          </a:stretch>
        </p:blipFill>
        <p:spPr>
          <a:xfrm flipH="1">
            <a:off x="0" y="0"/>
            <a:ext cx="12190476" cy="6857999"/>
          </a:xfrm>
          <a:prstGeom prst="rect">
            <a:avLst/>
          </a:prstGeom>
        </p:spPr>
      </p:pic>
      <p:sp>
        <p:nvSpPr>
          <p:cNvPr id="32" name="Ondertitel 2">
            <a:extLst>
              <a:ext uri="{FF2B5EF4-FFF2-40B4-BE49-F238E27FC236}">
                <a16:creationId xmlns:a16="http://schemas.microsoft.com/office/drawing/2014/main" id="{A86460CD-D8F9-82A1-E889-41A5E665B69F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solidFill>
                  <a:schemeClr val="accent1"/>
                </a:solidFill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>
              <a:solidFill>
                <a:schemeClr val="accent1"/>
              </a:solidFill>
            </a:endParaRPr>
          </a:p>
        </p:txBody>
      </p: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CF2C0195-16FC-7DA3-B6A6-1DD3CB75F77D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ijdelijke aanduiding voor dianummer 5">
            <a:extLst>
              <a:ext uri="{FF2B5EF4-FFF2-40B4-BE49-F238E27FC236}">
                <a16:creationId xmlns:a16="http://schemas.microsoft.com/office/drawing/2014/main" id="{58F905F8-138E-24A6-F865-912941FC5346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accent1"/>
                </a:solidFill>
                <a:latin typeface="Aptos Light" panose="020B0004020202020204" pitchFamily="34" charset="0"/>
              </a:rPr>
              <a:pPr/>
              <a:t>3</a:t>
            </a:fld>
            <a:endParaRPr lang="nl-BE" dirty="0">
              <a:solidFill>
                <a:schemeClr val="accent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143" name="Groep 142">
            <a:extLst>
              <a:ext uri="{FF2B5EF4-FFF2-40B4-BE49-F238E27FC236}">
                <a16:creationId xmlns:a16="http://schemas.microsoft.com/office/drawing/2014/main" id="{B6257E88-B150-BF47-C896-8B99C3AD661B}"/>
              </a:ext>
            </a:extLst>
          </p:cNvPr>
          <p:cNvGrpSpPr/>
          <p:nvPr/>
        </p:nvGrpSpPr>
        <p:grpSpPr>
          <a:xfrm>
            <a:off x="5821950" y="4696974"/>
            <a:ext cx="5750925" cy="649535"/>
            <a:chOff x="5821950" y="4696974"/>
            <a:chExt cx="5750925" cy="649535"/>
          </a:xfrm>
        </p:grpSpPr>
        <p:sp>
          <p:nvSpPr>
            <p:cNvPr id="89" name="Ovaal 88">
              <a:extLst>
                <a:ext uri="{FF2B5EF4-FFF2-40B4-BE49-F238E27FC236}">
                  <a16:creationId xmlns:a16="http://schemas.microsoft.com/office/drawing/2014/main" id="{26E6BCCB-33CB-1B48-98D9-14498C6FF581}"/>
                </a:ext>
              </a:extLst>
            </p:cNvPr>
            <p:cNvSpPr/>
            <p:nvPr/>
          </p:nvSpPr>
          <p:spPr>
            <a:xfrm rot="20487547" flipH="1">
              <a:off x="5821950" y="5123724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" name="Ondertitel 2">
              <a:extLst>
                <a:ext uri="{FF2B5EF4-FFF2-40B4-BE49-F238E27FC236}">
                  <a16:creationId xmlns:a16="http://schemas.microsoft.com/office/drawing/2014/main" id="{D5868F1C-8579-9895-ECF5-0ADA55B0FD0F}"/>
                </a:ext>
              </a:extLst>
            </p:cNvPr>
            <p:cNvSpPr txBox="1">
              <a:spLocks/>
            </p:cNvSpPr>
            <p:nvPr/>
          </p:nvSpPr>
          <p:spPr>
            <a:xfrm>
              <a:off x="8533732" y="4733035"/>
              <a:ext cx="1607073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TOP TEAMS</a:t>
              </a:r>
            </a:p>
          </p:txBody>
        </p:sp>
        <p:sp>
          <p:nvSpPr>
            <p:cNvPr id="9" name="Text 3">
              <a:extLst>
                <a:ext uri="{FF2B5EF4-FFF2-40B4-BE49-F238E27FC236}">
                  <a16:creationId xmlns:a16="http://schemas.microsoft.com/office/drawing/2014/main" id="{8F3EA34F-2F80-54A5-424A-6293CF27A23F}"/>
                </a:ext>
              </a:extLst>
            </p:cNvPr>
            <p:cNvSpPr/>
            <p:nvPr/>
          </p:nvSpPr>
          <p:spPr>
            <a:xfrm>
              <a:off x="8608474" y="5100288"/>
              <a:ext cx="2964401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Culture change  starts at the top</a:t>
              </a:r>
              <a:endParaRPr lang="en-US" sz="1600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2A420544-AFB9-643C-338C-5FE91D409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00202" y="4696974"/>
              <a:ext cx="288410" cy="428495"/>
            </a:xfrm>
            <a:prstGeom prst="rect">
              <a:avLst/>
            </a:prstGeom>
          </p:spPr>
        </p:pic>
        <p:cxnSp>
          <p:nvCxnSpPr>
            <p:cNvPr id="118" name="Rechte verbindingslijn 117">
              <a:extLst>
                <a:ext uri="{FF2B5EF4-FFF2-40B4-BE49-F238E27FC236}">
                  <a16:creationId xmlns:a16="http://schemas.microsoft.com/office/drawing/2014/main" id="{3DFFB5E6-D86B-14A5-3D8A-8F6FDE0DFB6F}"/>
                </a:ext>
              </a:extLst>
            </p:cNvPr>
            <p:cNvCxnSpPr>
              <a:cxnSpLocks/>
              <a:stCxn id="89" idx="2"/>
            </p:cNvCxnSpPr>
            <p:nvPr/>
          </p:nvCxnSpPr>
          <p:spPr>
            <a:xfrm flipV="1">
              <a:off x="5982530" y="4931206"/>
              <a:ext cx="2129315" cy="248736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ep 144">
            <a:extLst>
              <a:ext uri="{FF2B5EF4-FFF2-40B4-BE49-F238E27FC236}">
                <a16:creationId xmlns:a16="http://schemas.microsoft.com/office/drawing/2014/main" id="{DF90DC4C-23AB-65C3-A183-BC4D456C5059}"/>
              </a:ext>
            </a:extLst>
          </p:cNvPr>
          <p:cNvGrpSpPr/>
          <p:nvPr/>
        </p:nvGrpSpPr>
        <p:grpSpPr>
          <a:xfrm>
            <a:off x="4368142" y="3037942"/>
            <a:ext cx="6667643" cy="1463850"/>
            <a:chOff x="4368142" y="3037942"/>
            <a:chExt cx="6667643" cy="1463850"/>
          </a:xfrm>
        </p:grpSpPr>
        <p:sp>
          <p:nvSpPr>
            <p:cNvPr id="91" name="Ovaal 90">
              <a:extLst>
                <a:ext uri="{FF2B5EF4-FFF2-40B4-BE49-F238E27FC236}">
                  <a16:creationId xmlns:a16="http://schemas.microsoft.com/office/drawing/2014/main" id="{F35C0144-231D-9321-6B2A-3DBB41ABF88D}"/>
                </a:ext>
              </a:extLst>
            </p:cNvPr>
            <p:cNvSpPr/>
            <p:nvPr/>
          </p:nvSpPr>
          <p:spPr>
            <a:xfrm rot="20447908" flipH="1">
              <a:off x="4368142" y="3890722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43" name="Afbeelding 42">
              <a:extLst>
                <a:ext uri="{FF2B5EF4-FFF2-40B4-BE49-F238E27FC236}">
                  <a16:creationId xmlns:a16="http://schemas.microsoft.com/office/drawing/2014/main" id="{1D713BC0-1FA5-AFB4-A372-DA4482EAC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73154" y="3037942"/>
              <a:ext cx="299737" cy="445324"/>
            </a:xfrm>
            <a:prstGeom prst="rect">
              <a:avLst/>
            </a:prstGeom>
          </p:spPr>
        </p:pic>
        <p:sp>
          <p:nvSpPr>
            <p:cNvPr id="73" name="Ondertitel 2">
              <a:extLst>
                <a:ext uri="{FF2B5EF4-FFF2-40B4-BE49-F238E27FC236}">
                  <a16:creationId xmlns:a16="http://schemas.microsoft.com/office/drawing/2014/main" id="{D9C8CA5E-C05A-7662-94E4-24239D09EAD9}"/>
                </a:ext>
              </a:extLst>
            </p:cNvPr>
            <p:cNvSpPr txBox="1">
              <a:spLocks/>
            </p:cNvSpPr>
            <p:nvPr/>
          </p:nvSpPr>
          <p:spPr>
            <a:xfrm>
              <a:off x="7106684" y="3082717"/>
              <a:ext cx="3929101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THE AIRPORT MODEL</a:t>
              </a:r>
            </a:p>
          </p:txBody>
        </p:sp>
        <p:sp>
          <p:nvSpPr>
            <p:cNvPr id="74" name="Text 3">
              <a:extLst>
                <a:ext uri="{FF2B5EF4-FFF2-40B4-BE49-F238E27FC236}">
                  <a16:creationId xmlns:a16="http://schemas.microsoft.com/office/drawing/2014/main" id="{80D84B2F-BF5D-8E17-19E5-CEBE71488F5C}"/>
                </a:ext>
              </a:extLst>
            </p:cNvPr>
            <p:cNvSpPr/>
            <p:nvPr/>
          </p:nvSpPr>
          <p:spPr>
            <a:xfrm>
              <a:off x="7181426" y="3449970"/>
              <a:ext cx="2129315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Freedom within a frame</a:t>
              </a:r>
              <a:endParaRPr lang="en-US" sz="1600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4F3795DA-C1A0-1B27-A430-22F933280717}"/>
                </a:ext>
              </a:extLst>
            </p:cNvPr>
            <p:cNvCxnSpPr>
              <a:cxnSpLocks/>
              <a:stCxn id="91" idx="2"/>
            </p:cNvCxnSpPr>
            <p:nvPr/>
          </p:nvCxnSpPr>
          <p:spPr>
            <a:xfrm flipV="1">
              <a:off x="4528414" y="3314807"/>
              <a:ext cx="2099407" cy="631234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34" name="Inkt 133">
                  <a:extLst>
                    <a:ext uri="{FF2B5EF4-FFF2-40B4-BE49-F238E27FC236}">
                      <a16:creationId xmlns:a16="http://schemas.microsoft.com/office/drawing/2014/main" id="{EB67DC99-8056-083D-FC5A-E57AD7B5654A}"/>
                    </a:ext>
                  </a:extLst>
                </p14:cNvPr>
                <p14:cNvContentPartPr/>
                <p14:nvPr/>
              </p14:nvContentPartPr>
              <p14:xfrm>
                <a:off x="4497883" y="4022632"/>
                <a:ext cx="764640" cy="479160"/>
              </p14:xfrm>
            </p:contentPart>
          </mc:Choice>
          <mc:Fallback xmlns="">
            <p:pic>
              <p:nvPicPr>
                <p:cNvPr id="134" name="Inkt 133">
                  <a:extLst>
                    <a:ext uri="{FF2B5EF4-FFF2-40B4-BE49-F238E27FC236}">
                      <a16:creationId xmlns:a16="http://schemas.microsoft.com/office/drawing/2014/main" id="{EB67DC99-8056-083D-FC5A-E57AD7B5654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487083" y="4011472"/>
                  <a:ext cx="786600" cy="50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ep 143">
            <a:extLst>
              <a:ext uri="{FF2B5EF4-FFF2-40B4-BE49-F238E27FC236}">
                <a16:creationId xmlns:a16="http://schemas.microsoft.com/office/drawing/2014/main" id="{9A93DDB6-C480-FB9C-07AF-0B002435AF40}"/>
              </a:ext>
            </a:extLst>
          </p:cNvPr>
          <p:cNvGrpSpPr/>
          <p:nvPr/>
        </p:nvGrpSpPr>
        <p:grpSpPr>
          <a:xfrm>
            <a:off x="5211290" y="3883782"/>
            <a:ext cx="5993342" cy="1286129"/>
            <a:chOff x="5211290" y="3883782"/>
            <a:chExt cx="5993342" cy="1286129"/>
          </a:xfrm>
        </p:grpSpPr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DEF95F35-58B9-3DE3-3D20-E5009C936C46}"/>
                </a:ext>
              </a:extLst>
            </p:cNvPr>
            <p:cNvSpPr/>
            <p:nvPr/>
          </p:nvSpPr>
          <p:spPr>
            <a:xfrm rot="20231424" flipH="1">
              <a:off x="5211290" y="4448863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27" name="Afbeelding 26">
              <a:extLst>
                <a:ext uri="{FF2B5EF4-FFF2-40B4-BE49-F238E27FC236}">
                  <a16:creationId xmlns:a16="http://schemas.microsoft.com/office/drawing/2014/main" id="{BCE0D1D2-2976-417F-5334-CEA496CA1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71249" y="3883782"/>
              <a:ext cx="312396" cy="416528"/>
            </a:xfrm>
            <a:prstGeom prst="rect">
              <a:avLst/>
            </a:prstGeom>
          </p:spPr>
        </p:pic>
        <p:sp>
          <p:nvSpPr>
            <p:cNvPr id="69" name="Ondertitel 2">
              <a:extLst>
                <a:ext uri="{FF2B5EF4-FFF2-40B4-BE49-F238E27FC236}">
                  <a16:creationId xmlns:a16="http://schemas.microsoft.com/office/drawing/2014/main" id="{0288CA1B-54A8-A40B-B1A3-5C7BAB09C9AC}"/>
                </a:ext>
              </a:extLst>
            </p:cNvPr>
            <p:cNvSpPr txBox="1">
              <a:spLocks/>
            </p:cNvSpPr>
            <p:nvPr/>
          </p:nvSpPr>
          <p:spPr>
            <a:xfrm>
              <a:off x="7804313" y="3907876"/>
              <a:ext cx="3001510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UNLEASHED POTENTIAL</a:t>
              </a:r>
            </a:p>
          </p:txBody>
        </p:sp>
        <p:sp>
          <p:nvSpPr>
            <p:cNvPr id="70" name="Text 3">
              <a:extLst>
                <a:ext uri="{FF2B5EF4-FFF2-40B4-BE49-F238E27FC236}">
                  <a16:creationId xmlns:a16="http://schemas.microsoft.com/office/drawing/2014/main" id="{EE43A2CB-4F71-86EF-4772-CA00C6A8E1E0}"/>
                </a:ext>
              </a:extLst>
            </p:cNvPr>
            <p:cNvSpPr/>
            <p:nvPr/>
          </p:nvSpPr>
          <p:spPr>
            <a:xfrm>
              <a:off x="7879055" y="4275129"/>
              <a:ext cx="3325577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Make people owners of their growth</a:t>
              </a:r>
            </a:p>
          </p:txBody>
        </p:sp>
        <p:cxnSp>
          <p:nvCxnSpPr>
            <p:cNvPr id="114" name="Rechte verbindingslijn 113">
              <a:extLst>
                <a:ext uri="{FF2B5EF4-FFF2-40B4-BE49-F238E27FC236}">
                  <a16:creationId xmlns:a16="http://schemas.microsoft.com/office/drawing/2014/main" id="{ADAED422-2D36-D1EB-EE49-A8BB898EF63A}"/>
                </a:ext>
              </a:extLst>
            </p:cNvPr>
            <p:cNvCxnSpPr>
              <a:cxnSpLocks/>
              <a:stCxn id="90" idx="2"/>
            </p:cNvCxnSpPr>
            <p:nvPr/>
          </p:nvCxnSpPr>
          <p:spPr>
            <a:xfrm flipV="1">
              <a:off x="5369702" y="4107061"/>
              <a:ext cx="1962751" cy="392276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38" name="Inkt 137">
                  <a:extLst>
                    <a:ext uri="{FF2B5EF4-FFF2-40B4-BE49-F238E27FC236}">
                      <a16:creationId xmlns:a16="http://schemas.microsoft.com/office/drawing/2014/main" id="{0C452660-9361-F3AD-9648-9241B2851ADF}"/>
                    </a:ext>
                  </a:extLst>
                </p14:cNvPr>
                <p14:cNvContentPartPr/>
                <p14:nvPr/>
              </p14:nvContentPartPr>
              <p14:xfrm>
                <a:off x="5335556" y="4555751"/>
                <a:ext cx="533520" cy="614160"/>
              </p14:xfrm>
            </p:contentPart>
          </mc:Choice>
          <mc:Fallback xmlns="">
            <p:pic>
              <p:nvPicPr>
                <p:cNvPr id="138" name="Inkt 137">
                  <a:extLst>
                    <a:ext uri="{FF2B5EF4-FFF2-40B4-BE49-F238E27FC236}">
                      <a16:creationId xmlns:a16="http://schemas.microsoft.com/office/drawing/2014/main" id="{0C452660-9361-F3AD-9648-9241B2851AD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324396" y="4544591"/>
                  <a:ext cx="555480" cy="63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oep 145">
            <a:extLst>
              <a:ext uri="{FF2B5EF4-FFF2-40B4-BE49-F238E27FC236}">
                <a16:creationId xmlns:a16="http://schemas.microsoft.com/office/drawing/2014/main" id="{51B9FA56-85D7-AE7B-C64F-B9EFD9301D8D}"/>
              </a:ext>
            </a:extLst>
          </p:cNvPr>
          <p:cNvGrpSpPr/>
          <p:nvPr/>
        </p:nvGrpSpPr>
        <p:grpSpPr>
          <a:xfrm>
            <a:off x="3305084" y="2208766"/>
            <a:ext cx="5652936" cy="1780386"/>
            <a:chOff x="3305084" y="2208766"/>
            <a:chExt cx="5652936" cy="1780386"/>
          </a:xfrm>
        </p:grpSpPr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D0891F4D-E248-2BDD-D97F-AE9F4D734C1F}"/>
                </a:ext>
              </a:extLst>
            </p:cNvPr>
            <p:cNvSpPr/>
            <p:nvPr/>
          </p:nvSpPr>
          <p:spPr>
            <a:xfrm rot="1337373" flipH="1">
              <a:off x="3305084" y="3319196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77" name="Ondertitel 2">
              <a:extLst>
                <a:ext uri="{FF2B5EF4-FFF2-40B4-BE49-F238E27FC236}">
                  <a16:creationId xmlns:a16="http://schemas.microsoft.com/office/drawing/2014/main" id="{66B61DF4-0365-876F-66FF-0FDBD8E80CD8}"/>
                </a:ext>
              </a:extLst>
            </p:cNvPr>
            <p:cNvSpPr txBox="1">
              <a:spLocks/>
            </p:cNvSpPr>
            <p:nvPr/>
          </p:nvSpPr>
          <p:spPr>
            <a:xfrm>
              <a:off x="6162637" y="2251699"/>
              <a:ext cx="1949208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TRUST GIVERS</a:t>
              </a:r>
            </a:p>
          </p:txBody>
        </p:sp>
        <p:sp>
          <p:nvSpPr>
            <p:cNvPr id="78" name="Text 3">
              <a:extLst>
                <a:ext uri="{FF2B5EF4-FFF2-40B4-BE49-F238E27FC236}">
                  <a16:creationId xmlns:a16="http://schemas.microsoft.com/office/drawing/2014/main" id="{DF22BD15-68EE-3A24-D223-090D708D4761}"/>
                </a:ext>
              </a:extLst>
            </p:cNvPr>
            <p:cNvSpPr/>
            <p:nvPr/>
          </p:nvSpPr>
          <p:spPr>
            <a:xfrm>
              <a:off x="6237379" y="2618952"/>
              <a:ext cx="2720641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Start with trust, not suspicion</a:t>
              </a:r>
              <a:endParaRPr lang="en-US" sz="1600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C3E2ED92-085B-00DB-537F-A0AD09A3F090}"/>
                </a:ext>
              </a:extLst>
            </p:cNvPr>
            <p:cNvCxnSpPr>
              <a:cxnSpLocks/>
              <a:stCxn id="93" idx="1"/>
            </p:cNvCxnSpPr>
            <p:nvPr/>
          </p:nvCxnSpPr>
          <p:spPr>
            <a:xfrm flipV="1">
              <a:off x="3463551" y="2522079"/>
              <a:ext cx="2158412" cy="847722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3" name="Inkt 132">
                  <a:extLst>
                    <a:ext uri="{FF2B5EF4-FFF2-40B4-BE49-F238E27FC236}">
                      <a16:creationId xmlns:a16="http://schemas.microsoft.com/office/drawing/2014/main" id="{DCE19C10-7EBF-EDB3-142F-192B0450412A}"/>
                    </a:ext>
                  </a:extLst>
                </p14:cNvPr>
                <p14:cNvContentPartPr/>
                <p14:nvPr/>
              </p14:nvContentPartPr>
              <p14:xfrm>
                <a:off x="3305563" y="3450952"/>
                <a:ext cx="1093320" cy="538200"/>
              </p14:xfrm>
            </p:contentPart>
          </mc:Choice>
          <mc:Fallback xmlns="">
            <p:pic>
              <p:nvPicPr>
                <p:cNvPr id="133" name="Inkt 132">
                  <a:extLst>
                    <a:ext uri="{FF2B5EF4-FFF2-40B4-BE49-F238E27FC236}">
                      <a16:creationId xmlns:a16="http://schemas.microsoft.com/office/drawing/2014/main" id="{DCE19C10-7EBF-EDB3-142F-192B0450412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294403" y="3440152"/>
                  <a:ext cx="1115280" cy="559800"/>
                </a:xfrm>
                <a:prstGeom prst="rect">
                  <a:avLst/>
                </a:prstGeom>
              </p:spPr>
            </p:pic>
          </mc:Fallback>
        </mc:AlternateContent>
        <p:pic>
          <p:nvPicPr>
            <p:cNvPr id="140" name="Afbeelding 139">
              <a:extLst>
                <a:ext uri="{FF2B5EF4-FFF2-40B4-BE49-F238E27FC236}">
                  <a16:creationId xmlns:a16="http://schemas.microsoft.com/office/drawing/2014/main" id="{7F6AA488-EEC7-8B1A-B43D-53793EE14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825117" y="2208766"/>
              <a:ext cx="359051" cy="434201"/>
            </a:xfrm>
            <a:prstGeom prst="rect">
              <a:avLst/>
            </a:prstGeom>
          </p:spPr>
        </p:pic>
      </p:grpSp>
      <p:grpSp>
        <p:nvGrpSpPr>
          <p:cNvPr id="147" name="Groep 146">
            <a:extLst>
              <a:ext uri="{FF2B5EF4-FFF2-40B4-BE49-F238E27FC236}">
                <a16:creationId xmlns:a16="http://schemas.microsoft.com/office/drawing/2014/main" id="{B00F7CB6-AE77-9081-D00B-CDBD6C2692DB}"/>
              </a:ext>
            </a:extLst>
          </p:cNvPr>
          <p:cNvGrpSpPr/>
          <p:nvPr/>
        </p:nvGrpSpPr>
        <p:grpSpPr>
          <a:xfrm>
            <a:off x="3359891" y="1375358"/>
            <a:ext cx="4519164" cy="2013185"/>
            <a:chOff x="3359891" y="1375358"/>
            <a:chExt cx="4519164" cy="2013185"/>
          </a:xfrm>
        </p:grpSpPr>
        <p:sp>
          <p:nvSpPr>
            <p:cNvPr id="92" name="Ovaal 91">
              <a:extLst>
                <a:ext uri="{FF2B5EF4-FFF2-40B4-BE49-F238E27FC236}">
                  <a16:creationId xmlns:a16="http://schemas.microsoft.com/office/drawing/2014/main" id="{B8FE4207-85E7-B5C6-58C2-BE44F0161339}"/>
                </a:ext>
              </a:extLst>
            </p:cNvPr>
            <p:cNvSpPr/>
            <p:nvPr/>
          </p:nvSpPr>
          <p:spPr>
            <a:xfrm flipH="1">
              <a:off x="3359891" y="2357221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1" name="Ondertitel 2">
              <a:extLst>
                <a:ext uri="{FF2B5EF4-FFF2-40B4-BE49-F238E27FC236}">
                  <a16:creationId xmlns:a16="http://schemas.microsoft.com/office/drawing/2014/main" id="{A0FA3243-77FE-84FF-45C5-2F483B6086D7}"/>
                </a:ext>
              </a:extLst>
            </p:cNvPr>
            <p:cNvSpPr txBox="1">
              <a:spLocks/>
            </p:cNvSpPr>
            <p:nvPr/>
          </p:nvSpPr>
          <p:spPr>
            <a:xfrm>
              <a:off x="5211363" y="1419972"/>
              <a:ext cx="2667692" cy="4284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Oswald" pitchFamily="2" charset="77"/>
                </a:rPr>
                <a:t>CRITICAL FRIENDS</a:t>
              </a:r>
            </a:p>
          </p:txBody>
        </p:sp>
        <p:sp>
          <p:nvSpPr>
            <p:cNvPr id="82" name="Text 3">
              <a:extLst>
                <a:ext uri="{FF2B5EF4-FFF2-40B4-BE49-F238E27FC236}">
                  <a16:creationId xmlns:a16="http://schemas.microsoft.com/office/drawing/2014/main" id="{EC23A5E5-EDB2-5811-7B07-439964EC63A9}"/>
                </a:ext>
              </a:extLst>
            </p:cNvPr>
            <p:cNvSpPr/>
            <p:nvPr/>
          </p:nvSpPr>
          <p:spPr>
            <a:xfrm>
              <a:off x="5286105" y="1787225"/>
              <a:ext cx="2370058" cy="246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The truth-tellers who care</a:t>
              </a:r>
              <a:endParaRPr lang="en-US" sz="1600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cxnSp>
          <p:nvCxnSpPr>
            <p:cNvPr id="97" name="Rechte verbindingslijn 96">
              <a:extLst>
                <a:ext uri="{FF2B5EF4-FFF2-40B4-BE49-F238E27FC236}">
                  <a16:creationId xmlns:a16="http://schemas.microsoft.com/office/drawing/2014/main" id="{88D30242-3984-F303-52B7-248253CC857B}"/>
                </a:ext>
              </a:extLst>
            </p:cNvPr>
            <p:cNvCxnSpPr>
              <a:cxnSpLocks/>
              <a:stCxn id="92" idx="1"/>
            </p:cNvCxnSpPr>
            <p:nvPr/>
          </p:nvCxnSpPr>
          <p:spPr>
            <a:xfrm flipV="1">
              <a:off x="3500606" y="1611029"/>
              <a:ext cx="1292818" cy="770335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2" name="Inkt 131">
                  <a:extLst>
                    <a:ext uri="{FF2B5EF4-FFF2-40B4-BE49-F238E27FC236}">
                      <a16:creationId xmlns:a16="http://schemas.microsoft.com/office/drawing/2014/main" id="{25E7A34E-EE6E-763F-C57F-C0950C915DCD}"/>
                    </a:ext>
                  </a:extLst>
                </p14:cNvPr>
                <p14:cNvContentPartPr/>
                <p14:nvPr/>
              </p14:nvContentPartPr>
              <p14:xfrm>
                <a:off x="3421860" y="2487463"/>
                <a:ext cx="506520" cy="901080"/>
              </p14:xfrm>
            </p:contentPart>
          </mc:Choice>
          <mc:Fallback xmlns="">
            <p:pic>
              <p:nvPicPr>
                <p:cNvPr id="132" name="Inkt 131">
                  <a:extLst>
                    <a:ext uri="{FF2B5EF4-FFF2-40B4-BE49-F238E27FC236}">
                      <a16:creationId xmlns:a16="http://schemas.microsoft.com/office/drawing/2014/main" id="{25E7A34E-EE6E-763F-C57F-C0950C915DC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411060" y="2476663"/>
                  <a:ext cx="528480" cy="922680"/>
                </a:xfrm>
                <a:prstGeom prst="rect">
                  <a:avLst/>
                </a:prstGeom>
              </p:spPr>
            </p:pic>
          </mc:Fallback>
        </mc:AlternateContent>
        <p:pic>
          <p:nvPicPr>
            <p:cNvPr id="141" name="Afbeelding 140">
              <a:extLst>
                <a:ext uri="{FF2B5EF4-FFF2-40B4-BE49-F238E27FC236}">
                  <a16:creationId xmlns:a16="http://schemas.microsoft.com/office/drawing/2014/main" id="{91346D41-8E64-31E0-DA3E-FBEE49819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885216" y="1375358"/>
              <a:ext cx="309097" cy="434407"/>
            </a:xfrm>
            <a:prstGeom prst="rect">
              <a:avLst/>
            </a:prstGeom>
          </p:spPr>
        </p:pic>
      </p:grpSp>
      <p:grpSp>
        <p:nvGrpSpPr>
          <p:cNvPr id="148" name="Groep 147">
            <a:extLst>
              <a:ext uri="{FF2B5EF4-FFF2-40B4-BE49-F238E27FC236}">
                <a16:creationId xmlns:a16="http://schemas.microsoft.com/office/drawing/2014/main" id="{C2BB8C2E-F937-850B-6951-7044C5F59B27}"/>
              </a:ext>
            </a:extLst>
          </p:cNvPr>
          <p:cNvGrpSpPr/>
          <p:nvPr/>
        </p:nvGrpSpPr>
        <p:grpSpPr>
          <a:xfrm>
            <a:off x="1800903" y="555467"/>
            <a:ext cx="1617717" cy="1841636"/>
            <a:chOff x="1800903" y="555467"/>
            <a:chExt cx="1617717" cy="1841636"/>
          </a:xfrm>
        </p:grpSpPr>
        <p:sp>
          <p:nvSpPr>
            <p:cNvPr id="94" name="Ovaal 93">
              <a:extLst>
                <a:ext uri="{FF2B5EF4-FFF2-40B4-BE49-F238E27FC236}">
                  <a16:creationId xmlns:a16="http://schemas.microsoft.com/office/drawing/2014/main" id="{1E469F0F-49F3-D229-EF90-F6DEB59F9224}"/>
                </a:ext>
              </a:extLst>
            </p:cNvPr>
            <p:cNvSpPr/>
            <p:nvPr/>
          </p:nvSpPr>
          <p:spPr>
            <a:xfrm rot="20876728" flipH="1">
              <a:off x="2884403" y="1706169"/>
              <a:ext cx="164858" cy="16485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5" name="Ondertitel 2">
              <a:extLst>
                <a:ext uri="{FF2B5EF4-FFF2-40B4-BE49-F238E27FC236}">
                  <a16:creationId xmlns:a16="http://schemas.microsoft.com/office/drawing/2014/main" id="{1A5D48BE-638E-B490-CC66-589C7F2D2937}"/>
                </a:ext>
              </a:extLst>
            </p:cNvPr>
            <p:cNvSpPr txBox="1">
              <a:spLocks/>
            </p:cNvSpPr>
            <p:nvPr/>
          </p:nvSpPr>
          <p:spPr>
            <a:xfrm>
              <a:off x="1800903" y="555467"/>
              <a:ext cx="641705" cy="90654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Poppi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sz="6600" b="1" dirty="0">
                  <a:solidFill>
                    <a:srgbClr val="FF0000"/>
                  </a:solidFill>
                  <a:latin typeface="Oswald" pitchFamily="2" charset="77"/>
                </a:rPr>
                <a:t>?</a:t>
              </a:r>
              <a:endParaRPr lang="en-US" sz="4400" b="1" dirty="0">
                <a:solidFill>
                  <a:srgbClr val="FF0000"/>
                </a:solidFill>
                <a:latin typeface="Oswald" pitchFamily="2" charset="77"/>
              </a:endParaRPr>
            </a:p>
          </p:txBody>
        </p:sp>
        <p:cxnSp>
          <p:nvCxnSpPr>
            <p:cNvPr id="122" name="Rechte verbindingslijn 121">
              <a:extLst>
                <a:ext uri="{FF2B5EF4-FFF2-40B4-BE49-F238E27FC236}">
                  <a16:creationId xmlns:a16="http://schemas.microsoft.com/office/drawing/2014/main" id="{31A4B96A-AEE1-3340-4D29-08D5881733C2}"/>
                </a:ext>
              </a:extLst>
            </p:cNvPr>
            <p:cNvCxnSpPr>
              <a:cxnSpLocks/>
              <a:endCxn id="94" idx="7"/>
            </p:cNvCxnSpPr>
            <p:nvPr/>
          </p:nvCxnSpPr>
          <p:spPr>
            <a:xfrm>
              <a:off x="2272136" y="1180093"/>
              <a:ext cx="625523" cy="563677"/>
            </a:xfrm>
            <a:prstGeom prst="line">
              <a:avLst/>
            </a:prstGeom>
            <a:ln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1" name="Inkt 130">
                  <a:extLst>
                    <a:ext uri="{FF2B5EF4-FFF2-40B4-BE49-F238E27FC236}">
                      <a16:creationId xmlns:a16="http://schemas.microsoft.com/office/drawing/2014/main" id="{234BA4F5-08CF-14B8-27B9-13B8C1F9488E}"/>
                    </a:ext>
                  </a:extLst>
                </p14:cNvPr>
                <p14:cNvContentPartPr/>
                <p14:nvPr/>
              </p14:nvContentPartPr>
              <p14:xfrm>
                <a:off x="3002460" y="1832623"/>
                <a:ext cx="416160" cy="564480"/>
              </p14:xfrm>
            </p:contentPart>
          </mc:Choice>
          <mc:Fallback xmlns="">
            <p:pic>
              <p:nvPicPr>
                <p:cNvPr id="131" name="Inkt 130">
                  <a:extLst>
                    <a:ext uri="{FF2B5EF4-FFF2-40B4-BE49-F238E27FC236}">
                      <a16:creationId xmlns:a16="http://schemas.microsoft.com/office/drawing/2014/main" id="{234BA4F5-08CF-14B8-27B9-13B8C1F9488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991660" y="1821823"/>
                  <a:ext cx="438120" cy="5864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49" name="Ondertitel 2">
            <a:extLst>
              <a:ext uri="{FF2B5EF4-FFF2-40B4-BE49-F238E27FC236}">
                <a16:creationId xmlns:a16="http://schemas.microsoft.com/office/drawing/2014/main" id="{CB15142F-9AA3-E691-EA93-E16527560B75}"/>
              </a:ext>
            </a:extLst>
          </p:cNvPr>
          <p:cNvSpPr txBox="1">
            <a:spLocks/>
          </p:cNvSpPr>
          <p:nvPr/>
        </p:nvSpPr>
        <p:spPr>
          <a:xfrm>
            <a:off x="8334146" y="318193"/>
            <a:ext cx="3244769" cy="2236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None/>
            </a:pPr>
            <a:r>
              <a:rPr lang="en-US" sz="3600" b="1" dirty="0">
                <a:solidFill>
                  <a:schemeClr val="accent2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SIX INGREDIENTS TO AN IMPACT CULTURE</a:t>
            </a:r>
            <a:endParaRPr lang="en-US" sz="3600" b="1" dirty="0">
              <a:solidFill>
                <a:schemeClr val="accent2"/>
              </a:solidFill>
              <a:latin typeface="Oswa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5138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C23EAA-D270-B53C-42FB-DB1E54054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68DBA88E-99C6-3194-7683-4F627CCA7D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694" t="1373" r="27616" b="9801"/>
          <a:stretch>
            <a:fillRect/>
          </a:stretch>
        </p:blipFill>
        <p:spPr>
          <a:xfrm rot="21417646">
            <a:off x="747246" y="937810"/>
            <a:ext cx="3506293" cy="4982378"/>
          </a:xfrm>
          <a:prstGeom prst="rect">
            <a:avLst/>
          </a:prstGeom>
          <a:ln w="63500">
            <a:solidFill>
              <a:schemeClr val="bg1"/>
            </a:solidFill>
          </a:ln>
          <a:effectLst>
            <a:outerShdw blurRad="579897" dist="104733" dir="2700000" algn="tl" rotWithShape="0">
              <a:schemeClr val="bg2">
                <a:lumMod val="10000"/>
                <a:alpha val="17734"/>
              </a:schemeClr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C4B7115-2D47-D71B-C060-59764A188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4521" y="409433"/>
            <a:ext cx="920821" cy="1368078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85C57E66-EE25-8901-7FFF-75814293403D}"/>
              </a:ext>
            </a:extLst>
          </p:cNvPr>
          <p:cNvSpPr txBox="1">
            <a:spLocks/>
          </p:cNvSpPr>
          <p:nvPr/>
        </p:nvSpPr>
        <p:spPr>
          <a:xfrm>
            <a:off x="4877833" y="1777511"/>
            <a:ext cx="6547644" cy="1023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3200" b="1" dirty="0">
                <a:solidFill>
                  <a:schemeClr val="accent1"/>
                </a:solidFill>
                <a:latin typeface="Oswald" pitchFamily="2" charset="77"/>
              </a:rPr>
              <a:t>CULTURE CHANGE STARTS AT THE TOP, OR IT DOESN'T START AT ALL.</a:t>
            </a: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7BAAEE1F-5EC8-C718-95F5-1E78F7258299}"/>
              </a:ext>
            </a:extLst>
          </p:cNvPr>
          <p:cNvSpPr/>
          <p:nvPr/>
        </p:nvSpPr>
        <p:spPr>
          <a:xfrm>
            <a:off x="4964521" y="2968621"/>
            <a:ext cx="6374267" cy="12065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Leadership is a mindset</a:t>
            </a:r>
            <a:r>
              <a:rPr lang="en-US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, not a title.</a:t>
            </a:r>
          </a:p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We assessed </a:t>
            </a:r>
            <a:r>
              <a:rPr lang="en-US" b="1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200+ leaders </a:t>
            </a:r>
            <a:r>
              <a:rPr lang="en-US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and spent days with each team.</a:t>
            </a:r>
          </a:p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Team above individuals </a:t>
            </a:r>
            <a:r>
              <a:rPr lang="en-US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— speaking the same language.</a:t>
            </a:r>
            <a:endParaRPr lang="en-US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FA60B46C-296A-EC57-D9B7-8F61FD67A047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tx1"/>
                </a:solidFill>
                <a:latin typeface="Aptos Light" panose="020B0004020202020204" pitchFamily="34" charset="0"/>
              </a:rPr>
              <a:pPr/>
              <a:t>4</a:t>
            </a:fld>
            <a:endParaRPr lang="nl-BE" dirty="0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7FFBE74D-7F56-7E98-FF82-AC3A2A8B52E5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/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68DEDB66-0C4A-A126-18A0-F14A571B6268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92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3022B0-BE78-DCF3-6A59-0A5040637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EE3C951A-C7CA-446E-1FD6-30EEF56823D5}"/>
              </a:ext>
            </a:extLst>
          </p:cNvPr>
          <p:cNvSpPr txBox="1">
            <a:spLocks/>
          </p:cNvSpPr>
          <p:nvPr/>
        </p:nvSpPr>
        <p:spPr>
          <a:xfrm>
            <a:off x="810256" y="1777511"/>
            <a:ext cx="5285744" cy="1023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MAKE YOUR PEOPLE OWNERS, AND WATCH WHAT HAPPENS.</a:t>
            </a:r>
            <a:endParaRPr lang="en-US" sz="3200" b="1" dirty="0">
              <a:solidFill>
                <a:schemeClr val="accent1"/>
              </a:solidFill>
              <a:latin typeface="Oswald" pitchFamily="2" charset="77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9FDE1F0-3CED-3579-03DC-D41109910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944" y="409434"/>
            <a:ext cx="1026058" cy="1368078"/>
          </a:xfrm>
          <a:prstGeom prst="rect">
            <a:avLst/>
          </a:prstGeom>
        </p:spPr>
      </p:pic>
      <p:sp>
        <p:nvSpPr>
          <p:cNvPr id="19" name="Text 2">
            <a:extLst>
              <a:ext uri="{FF2B5EF4-FFF2-40B4-BE49-F238E27FC236}">
                <a16:creationId xmlns:a16="http://schemas.microsoft.com/office/drawing/2014/main" id="{D3076C6C-B10E-0581-5309-BCA8FB646427}"/>
              </a:ext>
            </a:extLst>
          </p:cNvPr>
          <p:cNvSpPr/>
          <p:nvPr/>
        </p:nvSpPr>
        <p:spPr>
          <a:xfrm>
            <a:off x="1121153" y="3134870"/>
            <a:ext cx="669350" cy="2247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b="1" kern="0" spc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MY MOVE</a:t>
            </a:r>
            <a:endParaRPr lang="en-US" sz="1400" dirty="0">
              <a:latin typeface="Oswald" pitchFamily="2" charset="77"/>
            </a:endParaRPr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BFB74053-646B-D401-7AD5-AB568BAB007E}"/>
              </a:ext>
            </a:extLst>
          </p:cNvPr>
          <p:cNvSpPr/>
          <p:nvPr/>
        </p:nvSpPr>
        <p:spPr>
          <a:xfrm>
            <a:off x="1121153" y="3434908"/>
            <a:ext cx="2571750" cy="43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1A3A8F">
                    <a:alpha val="90000"/>
                  </a:srgbClr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Employees as masters of their own career path.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21" name="Text 4">
            <a:extLst>
              <a:ext uri="{FF2B5EF4-FFF2-40B4-BE49-F238E27FC236}">
                <a16:creationId xmlns:a16="http://schemas.microsoft.com/office/drawing/2014/main" id="{728B05FF-85CE-450C-9AEC-122D5AC9B968}"/>
              </a:ext>
            </a:extLst>
          </p:cNvPr>
          <p:cNvSpPr/>
          <p:nvPr/>
        </p:nvSpPr>
        <p:spPr>
          <a:xfrm>
            <a:off x="4335840" y="3134870"/>
            <a:ext cx="521746" cy="2247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b="1" kern="0" spc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TRIBES</a:t>
            </a:r>
            <a:endParaRPr lang="en-US" sz="1400" dirty="0">
              <a:latin typeface="Oswald" pitchFamily="2" charset="77"/>
            </a:endParaRPr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EA381BB1-5506-A99E-B29E-26D3B671E000}"/>
              </a:ext>
            </a:extLst>
          </p:cNvPr>
          <p:cNvSpPr/>
          <p:nvPr/>
        </p:nvSpPr>
        <p:spPr>
          <a:xfrm>
            <a:off x="4335840" y="3434908"/>
            <a:ext cx="2571750" cy="43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1A3A8F">
                    <a:alpha val="90000"/>
                  </a:srgbClr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Agile structure replacing traditional HR hierarchy.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FA7DADB5-C031-C969-9DFA-49095A656858}"/>
              </a:ext>
            </a:extLst>
          </p:cNvPr>
          <p:cNvSpPr/>
          <p:nvPr/>
        </p:nvSpPr>
        <p:spPr>
          <a:xfrm>
            <a:off x="1121153" y="4261554"/>
            <a:ext cx="974434" cy="2247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b="1" kern="0" spc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80/20 ROLES</a:t>
            </a:r>
            <a:endParaRPr lang="en-US" sz="1400" dirty="0">
              <a:latin typeface="Oswald" pitchFamily="2" charset="77"/>
            </a:endParaRPr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5F26F7EC-B150-2FB9-3D20-2D6792B4FC88}"/>
              </a:ext>
            </a:extLst>
          </p:cNvPr>
          <p:cNvSpPr/>
          <p:nvPr/>
        </p:nvSpPr>
        <p:spPr>
          <a:xfrm>
            <a:off x="1121153" y="4561591"/>
            <a:ext cx="2329926" cy="43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1A3A8F">
                    <a:alpha val="90000"/>
                  </a:srgbClr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Broaden scope, break silos, and encourage exploration.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872B2094-AE6C-79D2-0A40-7C853ABE1408}"/>
              </a:ext>
            </a:extLst>
          </p:cNvPr>
          <p:cNvSpPr/>
          <p:nvPr/>
        </p:nvSpPr>
        <p:spPr>
          <a:xfrm>
            <a:off x="4335840" y="4261554"/>
            <a:ext cx="1189493" cy="2247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b="1" kern="0" spc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SPARK JOYNERS</a:t>
            </a:r>
            <a:endParaRPr lang="en-US" sz="1400" dirty="0">
              <a:latin typeface="Oswald" pitchFamily="2" charset="77"/>
            </a:endParaRPr>
          </a:p>
        </p:txBody>
      </p:sp>
      <p:sp>
        <p:nvSpPr>
          <p:cNvPr id="26" name="Text 9">
            <a:extLst>
              <a:ext uri="{FF2B5EF4-FFF2-40B4-BE49-F238E27FC236}">
                <a16:creationId xmlns:a16="http://schemas.microsoft.com/office/drawing/2014/main" id="{969F9B45-F290-DDBA-F4F1-04C13DF62CC2}"/>
              </a:ext>
            </a:extLst>
          </p:cNvPr>
          <p:cNvSpPr/>
          <p:nvPr/>
        </p:nvSpPr>
        <p:spPr>
          <a:xfrm>
            <a:off x="4335840" y="4561591"/>
            <a:ext cx="2329926" cy="43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1A3A8F">
                    <a:alpha val="90000"/>
                  </a:srgbClr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Communities of purpose driving engagement.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79410B99-86F4-DE2D-571B-94C93353A38A}"/>
              </a:ext>
            </a:extLst>
          </p:cNvPr>
          <p:cNvSpPr/>
          <p:nvPr/>
        </p:nvSpPr>
        <p:spPr>
          <a:xfrm>
            <a:off x="1121153" y="5381750"/>
            <a:ext cx="1671163" cy="2247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b="1" kern="0" spc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1% BETTER EVERY DAY</a:t>
            </a:r>
            <a:endParaRPr lang="en-US" sz="1400" dirty="0">
              <a:latin typeface="Oswald" pitchFamily="2" charset="77"/>
            </a:endParaRPr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5477AF47-3BC3-1DE8-1D5E-9961A3919874}"/>
              </a:ext>
            </a:extLst>
          </p:cNvPr>
          <p:cNvSpPr/>
          <p:nvPr/>
        </p:nvSpPr>
        <p:spPr>
          <a:xfrm>
            <a:off x="1121152" y="5681787"/>
            <a:ext cx="6299591" cy="213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1A3A8F">
                    <a:alpha val="90000"/>
                  </a:srgbClr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Compounding human growth through continuous, incremental improvement.</a:t>
            </a:r>
            <a:endParaRPr lang="en-US" sz="1400" dirty="0">
              <a:latin typeface="Aptos" panose="020B0004020202020204" pitchFamily="34" charset="0"/>
            </a:endParaRPr>
          </a:p>
        </p:txBody>
      </p: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6BF61308-4D73-61D5-ADA9-9F0EDA21CC45}"/>
              </a:ext>
            </a:extLst>
          </p:cNvPr>
          <p:cNvCxnSpPr/>
          <p:nvPr/>
        </p:nvCxnSpPr>
        <p:spPr>
          <a:xfrm>
            <a:off x="923692" y="3134870"/>
            <a:ext cx="0" cy="731246"/>
          </a:xfrm>
          <a:prstGeom prst="line">
            <a:avLst/>
          </a:prstGeom>
          <a:ln w="25400" cap="rnd">
            <a:solidFill>
              <a:schemeClr val="accent2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33B75B20-AEC7-7363-F960-C7597E233C90}"/>
              </a:ext>
            </a:extLst>
          </p:cNvPr>
          <p:cNvCxnSpPr/>
          <p:nvPr/>
        </p:nvCxnSpPr>
        <p:spPr>
          <a:xfrm>
            <a:off x="4148671" y="3134870"/>
            <a:ext cx="0" cy="731246"/>
          </a:xfrm>
          <a:prstGeom prst="line">
            <a:avLst/>
          </a:prstGeom>
          <a:ln w="25400" cap="rnd">
            <a:solidFill>
              <a:schemeClr val="accent2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2A509005-BD3C-6A66-9F6D-F625EB217B81}"/>
              </a:ext>
            </a:extLst>
          </p:cNvPr>
          <p:cNvCxnSpPr/>
          <p:nvPr/>
        </p:nvCxnSpPr>
        <p:spPr>
          <a:xfrm>
            <a:off x="923692" y="4258310"/>
            <a:ext cx="0" cy="731246"/>
          </a:xfrm>
          <a:prstGeom prst="line">
            <a:avLst/>
          </a:prstGeom>
          <a:ln w="25400" cap="rnd">
            <a:solidFill>
              <a:schemeClr val="accent2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FB678743-6DF3-A9D2-CA25-773E7201C189}"/>
              </a:ext>
            </a:extLst>
          </p:cNvPr>
          <p:cNvCxnSpPr/>
          <p:nvPr/>
        </p:nvCxnSpPr>
        <p:spPr>
          <a:xfrm>
            <a:off x="4148671" y="4258310"/>
            <a:ext cx="0" cy="731246"/>
          </a:xfrm>
          <a:prstGeom prst="line">
            <a:avLst/>
          </a:prstGeom>
          <a:ln w="25400" cap="rnd">
            <a:solidFill>
              <a:schemeClr val="accent2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ACE5712D-5F27-F4F9-DD01-87180D845071}"/>
              </a:ext>
            </a:extLst>
          </p:cNvPr>
          <p:cNvCxnSpPr>
            <a:cxnSpLocks/>
          </p:cNvCxnSpPr>
          <p:nvPr/>
        </p:nvCxnSpPr>
        <p:spPr>
          <a:xfrm>
            <a:off x="923692" y="5375263"/>
            <a:ext cx="0" cy="519724"/>
          </a:xfrm>
          <a:prstGeom prst="line">
            <a:avLst/>
          </a:prstGeom>
          <a:ln w="25400" cap="rnd">
            <a:solidFill>
              <a:schemeClr val="accent2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ndertitel 2">
            <a:extLst>
              <a:ext uri="{FF2B5EF4-FFF2-40B4-BE49-F238E27FC236}">
                <a16:creationId xmlns:a16="http://schemas.microsoft.com/office/drawing/2014/main" id="{9D10923B-FBDD-D66D-3DF7-A7438E92FD09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/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213BAC21-89A0-588C-DAC1-62414343EBBB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F4A8F244-B5D8-E63B-1F1F-CC7D9D44C455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tx1"/>
                </a:solidFill>
                <a:latin typeface="Aptos Light" panose="020B0004020202020204" pitchFamily="34" charset="0"/>
              </a:rPr>
              <a:pPr/>
              <a:t>5</a:t>
            </a:fld>
            <a:endParaRPr lang="nl-BE" dirty="0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57E7BB6-C0F0-91EE-8B95-495E16933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" contrast="-20000"/>
                    </a14:imgEffect>
                  </a14:imgLayer>
                </a14:imgProps>
              </a:ext>
            </a:extLst>
          </a:blip>
          <a:srcRect l="11321" t="17863" r="20609" b="13957"/>
          <a:stretch>
            <a:fillRect/>
          </a:stretch>
        </p:blipFill>
        <p:spPr>
          <a:xfrm rot="156137">
            <a:off x="7533946" y="995122"/>
            <a:ext cx="3501254" cy="4675784"/>
          </a:xfrm>
          <a:prstGeom prst="rect">
            <a:avLst/>
          </a:prstGeom>
          <a:ln w="63500">
            <a:solidFill>
              <a:schemeClr val="bg1"/>
            </a:solidFill>
          </a:ln>
          <a:effectLst>
            <a:outerShdw blurRad="571500" dist="101600" dir="2700000" algn="tl" rotWithShape="0">
              <a:prstClr val="black">
                <a:alpha val="1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597982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6A6DD5-3433-32AE-0A93-53A7C5937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C7A0B60D-BBB2-FFAA-5F3C-C9F1594E23EA}"/>
              </a:ext>
            </a:extLst>
          </p:cNvPr>
          <p:cNvSpPr txBox="1">
            <a:spLocks/>
          </p:cNvSpPr>
          <p:nvPr/>
        </p:nvSpPr>
        <p:spPr>
          <a:xfrm>
            <a:off x="4718868" y="1957620"/>
            <a:ext cx="5882871" cy="1023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200" b="1" dirty="0">
                <a:solidFill>
                  <a:schemeClr val="accent1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FREEDOM WITHIN A FRAME,       THE END OF DECISION PARALYSIS.</a:t>
            </a:r>
            <a:endParaRPr lang="en-US" sz="3200" dirty="0">
              <a:solidFill>
                <a:schemeClr val="accent1"/>
              </a:solidFill>
              <a:latin typeface="Oswald" pitchFamily="2" charset="77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9BA9FDD-5B3E-3C49-6EEC-9DD1D602A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555" y="589543"/>
            <a:ext cx="920821" cy="1368077"/>
          </a:xfrm>
          <a:prstGeom prst="rect">
            <a:avLst/>
          </a:prstGeom>
        </p:spPr>
      </p:pic>
      <p:pic>
        <p:nvPicPr>
          <p:cNvPr id="41" name="Image 1" descr="preencoded.png">
            <a:extLst>
              <a:ext uri="{FF2B5EF4-FFF2-40B4-BE49-F238E27FC236}">
                <a16:creationId xmlns:a16="http://schemas.microsoft.com/office/drawing/2014/main" id="{1469463F-16FF-D99A-68C8-C2D693E42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5702" y="3497147"/>
            <a:ext cx="571500" cy="285750"/>
          </a:xfrm>
          <a:prstGeom prst="rect">
            <a:avLst/>
          </a:prstGeom>
        </p:spPr>
      </p:pic>
      <p:sp>
        <p:nvSpPr>
          <p:cNvPr id="42" name="Text 2">
            <a:extLst>
              <a:ext uri="{FF2B5EF4-FFF2-40B4-BE49-F238E27FC236}">
                <a16:creationId xmlns:a16="http://schemas.microsoft.com/office/drawing/2014/main" id="{85DAFEF8-C47E-D940-6A89-A2A8D2BF9D00}"/>
              </a:ext>
            </a:extLst>
          </p:cNvPr>
          <p:cNvSpPr/>
          <p:nvPr/>
        </p:nvSpPr>
        <p:spPr>
          <a:xfrm>
            <a:off x="5656365" y="3314979"/>
            <a:ext cx="878126" cy="2247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b="1" kern="0" spc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THE MATRIX</a:t>
            </a:r>
            <a:endParaRPr lang="en-US" sz="1400" dirty="0">
              <a:latin typeface="Oswald" pitchFamily="2" charset="77"/>
            </a:endParaRPr>
          </a:p>
        </p:txBody>
      </p:sp>
      <p:sp>
        <p:nvSpPr>
          <p:cNvPr id="43" name="Text 3">
            <a:extLst>
              <a:ext uri="{FF2B5EF4-FFF2-40B4-BE49-F238E27FC236}">
                <a16:creationId xmlns:a16="http://schemas.microsoft.com/office/drawing/2014/main" id="{AED4A67F-FDE1-19C1-D163-25A7CC66E5E8}"/>
              </a:ext>
            </a:extLst>
          </p:cNvPr>
          <p:cNvSpPr/>
          <p:nvPr/>
        </p:nvSpPr>
        <p:spPr>
          <a:xfrm>
            <a:off x="5656365" y="3615017"/>
            <a:ext cx="2523195" cy="4299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Two bosses. You don't own it. You don't decide.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8057AA12-166C-0F3E-0C42-994CA54F1BCE}"/>
              </a:ext>
            </a:extLst>
          </p:cNvPr>
          <p:cNvCxnSpPr/>
          <p:nvPr/>
        </p:nvCxnSpPr>
        <p:spPr>
          <a:xfrm>
            <a:off x="5458904" y="3314979"/>
            <a:ext cx="0" cy="731246"/>
          </a:xfrm>
          <a:prstGeom prst="line">
            <a:avLst/>
          </a:prstGeom>
          <a:ln w="25400" cap="rnd">
            <a:solidFill>
              <a:schemeClr val="accent2"/>
            </a:solidFill>
            <a:prstDash val="sysDot"/>
            <a:round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 2">
            <a:extLst>
              <a:ext uri="{FF2B5EF4-FFF2-40B4-BE49-F238E27FC236}">
                <a16:creationId xmlns:a16="http://schemas.microsoft.com/office/drawing/2014/main" id="{3E8D8644-B1E6-9F0C-76B7-BAF46632C50F}"/>
              </a:ext>
            </a:extLst>
          </p:cNvPr>
          <p:cNvSpPr/>
          <p:nvPr/>
        </p:nvSpPr>
        <p:spPr>
          <a:xfrm>
            <a:off x="5656365" y="4337318"/>
            <a:ext cx="1171988" cy="2247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b="1" kern="0" spc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THE AGILE TRAP</a:t>
            </a:r>
            <a:endParaRPr lang="en-US" sz="1400" dirty="0">
              <a:latin typeface="Oswald" pitchFamily="2" charset="77"/>
            </a:endParaRPr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701BDD7A-3C20-801E-A49A-FBCBD500F643}"/>
              </a:ext>
            </a:extLst>
          </p:cNvPr>
          <p:cNvSpPr/>
          <p:nvPr/>
        </p:nvSpPr>
        <p:spPr>
          <a:xfrm>
            <a:off x="5656365" y="4637356"/>
            <a:ext cx="2523195" cy="410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Self-steering teams. </a:t>
            </a:r>
          </a:p>
          <a:p>
            <a:pPr>
              <a:lnSpc>
                <a:spcPts val="1600"/>
              </a:lnSpc>
            </a:pPr>
            <a:r>
              <a:rPr lang="en-US" sz="1400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Nobody owns it. Chaos.</a:t>
            </a:r>
            <a:endParaRPr lang="en-US" sz="1400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58B66258-7073-4B29-9C0B-44AE4AD7FD1F}"/>
              </a:ext>
            </a:extLst>
          </p:cNvPr>
          <p:cNvCxnSpPr/>
          <p:nvPr/>
        </p:nvCxnSpPr>
        <p:spPr>
          <a:xfrm>
            <a:off x="5458904" y="4337318"/>
            <a:ext cx="0" cy="731246"/>
          </a:xfrm>
          <a:prstGeom prst="line">
            <a:avLst/>
          </a:prstGeom>
          <a:ln w="25400" cap="rnd">
            <a:solidFill>
              <a:schemeClr val="accent2"/>
            </a:solidFill>
            <a:prstDash val="sysDot"/>
            <a:round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Image 3" descr="preencoded.png">
            <a:extLst>
              <a:ext uri="{FF2B5EF4-FFF2-40B4-BE49-F238E27FC236}">
                <a16:creationId xmlns:a16="http://schemas.microsoft.com/office/drawing/2014/main" id="{DE9FD909-6D7C-98EF-505B-1D13A594C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5702" y="4546314"/>
            <a:ext cx="571500" cy="285750"/>
          </a:xfrm>
          <a:prstGeom prst="rect">
            <a:avLst/>
          </a:prstGeom>
        </p:spPr>
      </p:pic>
      <p:sp>
        <p:nvSpPr>
          <p:cNvPr id="49" name="Text 2">
            <a:extLst>
              <a:ext uri="{FF2B5EF4-FFF2-40B4-BE49-F238E27FC236}">
                <a16:creationId xmlns:a16="http://schemas.microsoft.com/office/drawing/2014/main" id="{6FB0357C-93EC-A985-A6CA-79D086736C11}"/>
              </a:ext>
            </a:extLst>
          </p:cNvPr>
          <p:cNvSpPr/>
          <p:nvPr/>
        </p:nvSpPr>
        <p:spPr>
          <a:xfrm>
            <a:off x="5656365" y="5326759"/>
            <a:ext cx="863698" cy="2247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b="1" kern="0" spc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THE RESULT</a:t>
            </a:r>
            <a:endParaRPr lang="en-US" sz="1400" dirty="0">
              <a:latin typeface="Oswald" pitchFamily="2" charset="77"/>
            </a:endParaRPr>
          </a:p>
        </p:txBody>
      </p:sp>
      <p:sp>
        <p:nvSpPr>
          <p:cNvPr id="50" name="Text 3">
            <a:extLst>
              <a:ext uri="{FF2B5EF4-FFF2-40B4-BE49-F238E27FC236}">
                <a16:creationId xmlns:a16="http://schemas.microsoft.com/office/drawing/2014/main" id="{7D2F5746-AA8C-B3EC-E776-7007402C3156}"/>
              </a:ext>
            </a:extLst>
          </p:cNvPr>
          <p:cNvSpPr/>
          <p:nvPr/>
        </p:nvSpPr>
        <p:spPr>
          <a:xfrm>
            <a:off x="5656365" y="5626797"/>
            <a:ext cx="2523195" cy="205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Decision Paralysis.</a:t>
            </a:r>
            <a:endParaRPr lang="en-US" sz="1400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cxnSp>
        <p:nvCxnSpPr>
          <p:cNvPr id="51" name="Rechte verbindingslijn 50">
            <a:extLst>
              <a:ext uri="{FF2B5EF4-FFF2-40B4-BE49-F238E27FC236}">
                <a16:creationId xmlns:a16="http://schemas.microsoft.com/office/drawing/2014/main" id="{53C621CB-E7D3-9A2F-BE4C-9364766511A1}"/>
              </a:ext>
            </a:extLst>
          </p:cNvPr>
          <p:cNvCxnSpPr>
            <a:cxnSpLocks/>
          </p:cNvCxnSpPr>
          <p:nvPr/>
        </p:nvCxnSpPr>
        <p:spPr>
          <a:xfrm>
            <a:off x="5458904" y="5326759"/>
            <a:ext cx="0" cy="505222"/>
          </a:xfrm>
          <a:prstGeom prst="line">
            <a:avLst/>
          </a:prstGeom>
          <a:ln w="25400" cap="rnd">
            <a:solidFill>
              <a:schemeClr val="accent2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Image 5" descr="preencoded.png">
            <a:extLst>
              <a:ext uri="{FF2B5EF4-FFF2-40B4-BE49-F238E27FC236}">
                <a16:creationId xmlns:a16="http://schemas.microsoft.com/office/drawing/2014/main" id="{E2A0FC3F-544C-20EC-5B3A-3661647FB4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5702" y="5408626"/>
            <a:ext cx="571500" cy="285750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5CEBA5F7-5F99-5FCB-B2E0-FA8CED9BD325}"/>
              </a:ext>
            </a:extLst>
          </p:cNvPr>
          <p:cNvCxnSpPr>
            <a:cxnSpLocks/>
          </p:cNvCxnSpPr>
          <p:nvPr/>
        </p:nvCxnSpPr>
        <p:spPr>
          <a:xfrm>
            <a:off x="4608096" y="6550097"/>
            <a:ext cx="6964779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9487E079-5079-A324-2720-71459052E4D8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tx1"/>
                </a:solidFill>
                <a:latin typeface="Aptos Light" panose="020B0004020202020204" pitchFamily="34" charset="0"/>
              </a:rPr>
              <a:pPr/>
              <a:t>6</a:t>
            </a:fld>
            <a:endParaRPr lang="nl-BE" dirty="0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BFB91759-B669-3A5C-4511-869DC3D8B74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6289"/>
          <a:stretch>
            <a:fillRect/>
          </a:stretch>
        </p:blipFill>
        <p:spPr>
          <a:xfrm rot="21371870">
            <a:off x="759321" y="609544"/>
            <a:ext cx="3392597" cy="6484378"/>
          </a:xfrm>
          <a:prstGeom prst="rect">
            <a:avLst/>
          </a:prstGeom>
          <a:effectLst>
            <a:outerShdw blurRad="674687" dist="408572" dir="8100000" algn="tr" rotWithShape="0">
              <a:schemeClr val="bg2">
                <a:lumMod val="10000"/>
                <a:alpha val="27063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888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625387-5C16-94D3-7A76-1F55ED9A9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037AAD09-653A-8DDB-43B3-11ED78CBCFD2}"/>
              </a:ext>
            </a:extLst>
          </p:cNvPr>
          <p:cNvSpPr txBox="1">
            <a:spLocks/>
          </p:cNvSpPr>
          <p:nvPr/>
        </p:nvSpPr>
        <p:spPr>
          <a:xfrm>
            <a:off x="826490" y="1492610"/>
            <a:ext cx="4395215" cy="21416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200" b="1" dirty="0">
                <a:solidFill>
                  <a:schemeClr val="accent1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The Airport Model</a:t>
            </a:r>
            <a:endParaRPr lang="en-US" sz="3200" dirty="0">
              <a:solidFill>
                <a:schemeClr val="accent1"/>
              </a:solidFill>
              <a:latin typeface="Oswald" pitchFamily="2" charset="77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61FAA2C-8A81-D67F-E12A-C06729050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177" y="412049"/>
            <a:ext cx="920821" cy="1368077"/>
          </a:xfrm>
          <a:prstGeom prst="rect">
            <a:avLst/>
          </a:prstGeom>
        </p:spPr>
      </p:pic>
      <p:sp>
        <p:nvSpPr>
          <p:cNvPr id="42" name="Text 2">
            <a:extLst>
              <a:ext uri="{FF2B5EF4-FFF2-40B4-BE49-F238E27FC236}">
                <a16:creationId xmlns:a16="http://schemas.microsoft.com/office/drawing/2014/main" id="{D94C7CE9-056F-BC00-E07B-838977BC74CC}"/>
              </a:ext>
            </a:extLst>
          </p:cNvPr>
          <p:cNvSpPr/>
          <p:nvPr/>
        </p:nvSpPr>
        <p:spPr>
          <a:xfrm>
            <a:off x="1183218" y="4886903"/>
            <a:ext cx="1312829" cy="243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b="1" kern="0" spc="1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THE PILOT</a:t>
            </a:r>
            <a:endParaRPr lang="en-US" sz="2000" dirty="0">
              <a:latin typeface="Oswald" pitchFamily="2" charset="77"/>
            </a:endParaRPr>
          </a:p>
        </p:txBody>
      </p:sp>
      <p:sp>
        <p:nvSpPr>
          <p:cNvPr id="43" name="Text 3">
            <a:extLst>
              <a:ext uri="{FF2B5EF4-FFF2-40B4-BE49-F238E27FC236}">
                <a16:creationId xmlns:a16="http://schemas.microsoft.com/office/drawing/2014/main" id="{10143DBE-27B6-A129-39ED-AF968CA4F7E2}"/>
              </a:ext>
            </a:extLst>
          </p:cNvPr>
          <p:cNvSpPr/>
          <p:nvPr/>
        </p:nvSpPr>
        <p:spPr>
          <a:xfrm>
            <a:off x="1183219" y="5222114"/>
            <a:ext cx="2523195" cy="43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Managing Director has full accountability for their flight.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B0498DD3-3EA2-E118-4EA3-E84314FE62FB}"/>
              </a:ext>
            </a:extLst>
          </p:cNvPr>
          <p:cNvCxnSpPr>
            <a:cxnSpLocks/>
          </p:cNvCxnSpPr>
          <p:nvPr/>
        </p:nvCxnSpPr>
        <p:spPr>
          <a:xfrm>
            <a:off x="985758" y="4856491"/>
            <a:ext cx="0" cy="796831"/>
          </a:xfrm>
          <a:prstGeom prst="line">
            <a:avLst/>
          </a:prstGeom>
          <a:ln w="25400" cap="rnd">
            <a:solidFill>
              <a:srgbClr val="EA3C14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 2">
            <a:extLst>
              <a:ext uri="{FF2B5EF4-FFF2-40B4-BE49-F238E27FC236}">
                <a16:creationId xmlns:a16="http://schemas.microsoft.com/office/drawing/2014/main" id="{3D2A7AD3-979C-3767-DFFF-DCA79D88F7B5}"/>
              </a:ext>
            </a:extLst>
          </p:cNvPr>
          <p:cNvSpPr/>
          <p:nvPr/>
        </p:nvSpPr>
        <p:spPr>
          <a:xfrm>
            <a:off x="4618265" y="4886903"/>
            <a:ext cx="2181739" cy="243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b="1" kern="0" spc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CONTROL TOWER</a:t>
            </a:r>
            <a:endParaRPr lang="en-US" sz="2000" dirty="0">
              <a:latin typeface="Oswald" pitchFamily="2" charset="77"/>
            </a:endParaRPr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EC634C57-1653-2E44-F13D-5334B3A04B58}"/>
              </a:ext>
            </a:extLst>
          </p:cNvPr>
          <p:cNvSpPr/>
          <p:nvPr/>
        </p:nvSpPr>
        <p:spPr>
          <a:xfrm>
            <a:off x="4618266" y="5222114"/>
            <a:ext cx="2523195" cy="410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Executive Committee provides oversight and alignment.</a:t>
            </a:r>
          </a:p>
        </p:txBody>
      </p: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4C3F22FB-E109-3255-D2A2-5FC55D635298}"/>
              </a:ext>
            </a:extLst>
          </p:cNvPr>
          <p:cNvCxnSpPr>
            <a:cxnSpLocks/>
          </p:cNvCxnSpPr>
          <p:nvPr/>
        </p:nvCxnSpPr>
        <p:spPr>
          <a:xfrm>
            <a:off x="4420805" y="4856491"/>
            <a:ext cx="0" cy="775992"/>
          </a:xfrm>
          <a:prstGeom prst="line">
            <a:avLst/>
          </a:prstGeom>
          <a:ln w="25400" cap="rnd">
            <a:solidFill>
              <a:schemeClr val="accent2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3">
            <a:extLst>
              <a:ext uri="{FF2B5EF4-FFF2-40B4-BE49-F238E27FC236}">
                <a16:creationId xmlns:a16="http://schemas.microsoft.com/office/drawing/2014/main" id="{F84337E8-8B28-7D56-FCC0-7D54B2DA2891}"/>
              </a:ext>
            </a:extLst>
          </p:cNvPr>
          <p:cNvSpPr/>
          <p:nvPr/>
        </p:nvSpPr>
        <p:spPr>
          <a:xfrm>
            <a:off x="913177" y="3339185"/>
            <a:ext cx="6762549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It’s time for a model that works.</a:t>
            </a: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754C5832-E76E-9AAF-80E9-B802B0097024}"/>
              </a:ext>
            </a:extLst>
          </p:cNvPr>
          <p:cNvSpPr/>
          <p:nvPr/>
        </p:nvSpPr>
        <p:spPr>
          <a:xfrm>
            <a:off x="8053444" y="4886903"/>
            <a:ext cx="2181739" cy="243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00"/>
              </a:lnSpc>
            </a:pPr>
            <a:r>
              <a:rPr lang="en-US" sz="2000" b="1" kern="0" spc="1" dirty="0">
                <a:solidFill>
                  <a:srgbClr val="1A3A8F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GROUND OPS</a:t>
            </a:r>
            <a:endParaRPr lang="en-US" sz="2000" dirty="0">
              <a:latin typeface="Oswald" pitchFamily="2" charset="77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A0F826B9-3EF5-1552-92DA-41F8B1496EFD}"/>
              </a:ext>
            </a:extLst>
          </p:cNvPr>
          <p:cNvSpPr/>
          <p:nvPr/>
        </p:nvSpPr>
        <p:spPr>
          <a:xfrm>
            <a:off x="8053445" y="5222114"/>
            <a:ext cx="2523195" cy="410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Support functions enable the whole system.</a:t>
            </a:r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0C63B2E8-1D9C-6EDA-FB6D-D88483A985DC}"/>
              </a:ext>
            </a:extLst>
          </p:cNvPr>
          <p:cNvCxnSpPr>
            <a:cxnSpLocks/>
          </p:cNvCxnSpPr>
          <p:nvPr/>
        </p:nvCxnSpPr>
        <p:spPr>
          <a:xfrm>
            <a:off x="7855984" y="4826724"/>
            <a:ext cx="0" cy="805759"/>
          </a:xfrm>
          <a:prstGeom prst="line">
            <a:avLst/>
          </a:prstGeom>
          <a:ln w="25400" cap="rnd">
            <a:solidFill>
              <a:schemeClr val="accent2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ndertitel 2">
            <a:extLst>
              <a:ext uri="{FF2B5EF4-FFF2-40B4-BE49-F238E27FC236}">
                <a16:creationId xmlns:a16="http://schemas.microsoft.com/office/drawing/2014/main" id="{22F10B8F-6785-88B3-FC5F-2813B7327840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7E8C57BB-E5D8-C361-5C69-78818D28A6F0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DA8571D9-4452-2DE0-57AE-773857A1BDF1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tx1"/>
                </a:solidFill>
                <a:latin typeface="Aptos Light" panose="020B0004020202020204" pitchFamily="34" charset="0"/>
              </a:rPr>
              <a:pPr/>
              <a:t>7</a:t>
            </a:fld>
            <a:endParaRPr lang="nl-BE" dirty="0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FC7CC82-B971-F8EF-6E68-A27F57F10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72" y="4065225"/>
            <a:ext cx="478561" cy="51508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B091FD3-FF01-63E1-F615-D79815392D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0805" y="4065225"/>
            <a:ext cx="515083" cy="515083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21B45F9D-9B19-D7A3-6F1D-188B519B4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5852" y="4060838"/>
            <a:ext cx="604458" cy="51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34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7E3A8C-B782-029B-17DD-39471F850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EC26F672-9183-882C-3B6E-6A14450D2D74}"/>
              </a:ext>
            </a:extLst>
          </p:cNvPr>
          <p:cNvSpPr txBox="1">
            <a:spLocks/>
          </p:cNvSpPr>
          <p:nvPr/>
        </p:nvSpPr>
        <p:spPr>
          <a:xfrm>
            <a:off x="5000222" y="1957620"/>
            <a:ext cx="6377497" cy="1023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200" b="1" dirty="0">
                <a:solidFill>
                  <a:schemeClr val="accent1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YOU WAKE UP. YOU STEP OUTSIDE.           YOU FEEL FRESH AIR. YOU FEEL ENERGIZED.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DA3DBE5-D1B0-562D-2A80-68A671E21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842" y="618287"/>
            <a:ext cx="1083757" cy="131059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D9760372-B5F5-E6D5-0E9F-B1657BCAC3D0}"/>
              </a:ext>
            </a:extLst>
          </p:cNvPr>
          <p:cNvSpPr/>
          <p:nvPr/>
        </p:nvSpPr>
        <p:spPr>
          <a:xfrm>
            <a:off x="5086911" y="3242372"/>
            <a:ext cx="4012442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Do you feel that same fresh air when you walk into your company?</a:t>
            </a:r>
            <a:endParaRPr lang="en-US" sz="2000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4416CC74-FCC4-FBDD-24F3-9447F4BD161E}"/>
              </a:ext>
            </a:extLst>
          </p:cNvPr>
          <p:cNvSpPr/>
          <p:nvPr/>
        </p:nvSpPr>
        <p:spPr>
          <a:xfrm>
            <a:off x="5086911" y="4008491"/>
            <a:ext cx="2980387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b="1" dirty="0">
                <a:latin typeface="Aptos" panose="020B0004020202020204" pitchFamily="34" charset="0"/>
                <a:ea typeface="Montserrat" pitchFamily="34" charset="-122"/>
                <a:cs typeface="Montserrat" pitchFamily="34" charset="-120"/>
              </a:rPr>
              <a:t>Or is the air polluted, draining your energy?</a:t>
            </a:r>
            <a:endParaRPr lang="en-US" sz="2000" b="1" dirty="0">
              <a:latin typeface="Aptos" panose="020B0004020202020204" pitchFamily="34" charset="0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35B73C4-EFD1-6FEE-0B5B-E08042106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796" y="5192942"/>
            <a:ext cx="7772400" cy="891035"/>
          </a:xfrm>
          <a:prstGeom prst="rect">
            <a:avLst/>
          </a:prstGeom>
        </p:spPr>
      </p:pic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4F7F7E1A-756F-2BA8-7FDC-9F18EA7C0696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C22A7232-817A-3732-49DB-D2467A35FC83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tx1"/>
                </a:solidFill>
                <a:latin typeface="Aptos Light" panose="020B0004020202020204" pitchFamily="34" charset="0"/>
              </a:rPr>
              <a:pPr/>
              <a:t>8</a:t>
            </a:fld>
            <a:endParaRPr lang="nl-BE" dirty="0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F1E50DA-02AF-E181-119B-90E855E3EC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778" r="9499"/>
          <a:stretch>
            <a:fillRect/>
          </a:stretch>
        </p:blipFill>
        <p:spPr>
          <a:xfrm>
            <a:off x="0" y="1"/>
            <a:ext cx="42937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1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BE29D1-3BBA-1B94-B72E-7E6B570B2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E5C1CC2-D829-3F3C-53B8-857469F128E1}"/>
              </a:ext>
            </a:extLst>
          </p:cNvPr>
          <p:cNvSpPr txBox="1">
            <a:spLocks/>
          </p:cNvSpPr>
          <p:nvPr/>
        </p:nvSpPr>
        <p:spPr>
          <a:xfrm>
            <a:off x="793350" y="709605"/>
            <a:ext cx="10758531" cy="1023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4400" b="1" dirty="0">
                <a:solidFill>
                  <a:srgbClr val="2D4A90"/>
                </a:solidFill>
                <a:latin typeface="Oswald" pitchFamily="2" charset="77"/>
                <a:ea typeface="Montserrat" pitchFamily="34" charset="-122"/>
                <a:cs typeface="Montserrat" pitchFamily="34" charset="-120"/>
              </a:rPr>
              <a:t>THE TRUST BATTERY: THE INVISIBLE GLUE</a:t>
            </a:r>
            <a:endParaRPr lang="en-US" sz="4400" dirty="0">
              <a:solidFill>
                <a:srgbClr val="2D4A90"/>
              </a:solidFill>
              <a:latin typeface="Oswald" pitchFamily="2" charset="77"/>
            </a:endParaRPr>
          </a:p>
        </p:txBody>
      </p:sp>
      <p:pic>
        <p:nvPicPr>
          <p:cNvPr id="54" name="Afbeelding 53">
            <a:extLst>
              <a:ext uri="{FF2B5EF4-FFF2-40B4-BE49-F238E27FC236}">
                <a16:creationId xmlns:a16="http://schemas.microsoft.com/office/drawing/2014/main" id="{FD78F055-6F79-B208-EA76-0387E1007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964" y="5427102"/>
            <a:ext cx="7772400" cy="710168"/>
          </a:xfrm>
          <a:prstGeom prst="rect">
            <a:avLst/>
          </a:prstGeom>
        </p:spPr>
      </p:pic>
      <p:sp>
        <p:nvSpPr>
          <p:cNvPr id="9" name="Ondertitel 2">
            <a:extLst>
              <a:ext uri="{FF2B5EF4-FFF2-40B4-BE49-F238E27FC236}">
                <a16:creationId xmlns:a16="http://schemas.microsoft.com/office/drawing/2014/main" id="{14DD6090-A034-E30D-EB98-64D5E27FE2BF}"/>
              </a:ext>
            </a:extLst>
          </p:cNvPr>
          <p:cNvSpPr txBox="1">
            <a:spLocks/>
          </p:cNvSpPr>
          <p:nvPr/>
        </p:nvSpPr>
        <p:spPr>
          <a:xfrm>
            <a:off x="122953" y="6308647"/>
            <a:ext cx="4754880" cy="428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lang="en-US" sz="1000" dirty="0">
                <a:ea typeface="Montserrat" pitchFamily="34" charset="-122"/>
                <a:cs typeface="Montserrat" pitchFamily="34" charset="-120"/>
              </a:rPr>
              <a:t>© 2026 Join the Club by Bruce Fecheyr-Lippens &amp; Kobe Verdonck. Powered by SD Worx.</a:t>
            </a:r>
            <a:endParaRPr lang="en-US" sz="1000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AE131FDA-6DF2-8354-3016-F7F926556A06}"/>
              </a:ext>
            </a:extLst>
          </p:cNvPr>
          <p:cNvCxnSpPr>
            <a:cxnSpLocks/>
          </p:cNvCxnSpPr>
          <p:nvPr/>
        </p:nvCxnSpPr>
        <p:spPr>
          <a:xfrm>
            <a:off x="4721865" y="6550097"/>
            <a:ext cx="685101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D99E5822-FC89-DCBD-7A23-1FC36CF9061C}"/>
              </a:ext>
            </a:extLst>
          </p:cNvPr>
          <p:cNvSpPr txBox="1">
            <a:spLocks/>
          </p:cNvSpPr>
          <p:nvPr/>
        </p:nvSpPr>
        <p:spPr>
          <a:xfrm>
            <a:off x="91781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FA2937-1A01-8049-9939-5B6399CF35CB}" type="slidenum">
              <a:rPr lang="nl-BE" smtClean="0">
                <a:solidFill>
                  <a:schemeClr val="tx1"/>
                </a:solidFill>
                <a:latin typeface="Aptos Light" panose="020B0004020202020204" pitchFamily="34" charset="0"/>
              </a:rPr>
              <a:pPr/>
              <a:t>9</a:t>
            </a:fld>
            <a:endParaRPr lang="nl-BE" dirty="0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7999D9B3-119E-DE8B-B163-12CDA3539623}"/>
              </a:ext>
            </a:extLst>
          </p:cNvPr>
          <p:cNvGrpSpPr/>
          <p:nvPr/>
        </p:nvGrpSpPr>
        <p:grpSpPr>
          <a:xfrm>
            <a:off x="6496167" y="2139305"/>
            <a:ext cx="5466420" cy="3072270"/>
            <a:chOff x="6496167" y="2139305"/>
            <a:chExt cx="5466420" cy="3072270"/>
          </a:xfrm>
        </p:grpSpPr>
        <p:sp>
          <p:nvSpPr>
            <p:cNvPr id="6" name="Text 2">
              <a:extLst>
                <a:ext uri="{FF2B5EF4-FFF2-40B4-BE49-F238E27FC236}">
                  <a16:creationId xmlns:a16="http://schemas.microsoft.com/office/drawing/2014/main" id="{68005B3A-2851-593D-817B-11FA9A144C01}"/>
                </a:ext>
              </a:extLst>
            </p:cNvPr>
            <p:cNvSpPr/>
            <p:nvPr/>
          </p:nvSpPr>
          <p:spPr>
            <a:xfrm>
              <a:off x="8067051" y="2393824"/>
              <a:ext cx="3438335" cy="27879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3200" b="1" kern="0" spc="1" dirty="0">
                  <a:solidFill>
                    <a:srgbClr val="2D4A90"/>
                  </a:solidFill>
                  <a:latin typeface="Oswald" pitchFamily="2" charset="77"/>
                  <a:ea typeface="Montserrat" pitchFamily="34" charset="-122"/>
                  <a:cs typeface="Montserrat" pitchFamily="34" charset="-120"/>
                </a:rPr>
                <a:t>TRUST GIVERS</a:t>
              </a:r>
              <a:endParaRPr lang="en-US" sz="3200" dirty="0">
                <a:solidFill>
                  <a:srgbClr val="2D4A90"/>
                </a:solidFill>
                <a:latin typeface="Oswald" pitchFamily="2" charset="77"/>
              </a:endParaRPr>
            </a:p>
          </p:txBody>
        </p:sp>
        <p:sp>
          <p:nvSpPr>
            <p:cNvPr id="7" name="Text 3">
              <a:extLst>
                <a:ext uri="{FF2B5EF4-FFF2-40B4-BE49-F238E27FC236}">
                  <a16:creationId xmlns:a16="http://schemas.microsoft.com/office/drawing/2014/main" id="{A650D03C-3AEC-3D17-BEFC-1485671BA53E}"/>
                </a:ext>
              </a:extLst>
            </p:cNvPr>
            <p:cNvSpPr/>
            <p:nvPr/>
          </p:nvSpPr>
          <p:spPr>
            <a:xfrm>
              <a:off x="8067052" y="2775962"/>
              <a:ext cx="3895535" cy="1114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dirty="0">
                  <a:solidFill>
                    <a:srgbClr val="2D4A90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You start with full trust.</a:t>
              </a:r>
            </a:p>
            <a:p>
              <a:pPr>
                <a:lnSpc>
                  <a:spcPct val="150000"/>
                </a:lnSpc>
              </a:pPr>
              <a:r>
                <a:rPr lang="en-US" sz="1600" i="1" dirty="0">
                  <a:solidFill>
                    <a:srgbClr val="2D4A90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“Go for it. I trust you.”</a:t>
              </a:r>
            </a:p>
            <a:p>
              <a:pPr>
                <a:lnSpc>
                  <a:spcPct val="150000"/>
                </a:lnSpc>
              </a:pPr>
              <a:r>
                <a:rPr lang="en-US" sz="1600" dirty="0">
                  <a:solidFill>
                    <a:srgbClr val="2D4A90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Trust is given, then maintained.</a:t>
              </a:r>
            </a:p>
          </p:txBody>
        </p:sp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7950CF40-BF9E-03C7-E4F3-65741F1A0A17}"/>
                </a:ext>
              </a:extLst>
            </p:cNvPr>
            <p:cNvCxnSpPr>
              <a:cxnSpLocks/>
            </p:cNvCxnSpPr>
            <p:nvPr/>
          </p:nvCxnSpPr>
          <p:spPr>
            <a:xfrm>
              <a:off x="7739552" y="2139305"/>
              <a:ext cx="0" cy="1750873"/>
            </a:xfrm>
            <a:prstGeom prst="line">
              <a:avLst/>
            </a:prstGeom>
            <a:ln w="34925" cap="rnd">
              <a:solidFill>
                <a:schemeClr val="accent1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0D34FB26-FADE-F300-CEB5-3B701791B777}"/>
                </a:ext>
              </a:extLst>
            </p:cNvPr>
            <p:cNvSpPr/>
            <p:nvPr/>
          </p:nvSpPr>
          <p:spPr>
            <a:xfrm>
              <a:off x="6496167" y="4312850"/>
              <a:ext cx="4749452" cy="8987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sp>
          <p:nvSpPr>
            <p:cNvPr id="48" name="Rechthoek 47">
              <a:extLst>
                <a:ext uri="{FF2B5EF4-FFF2-40B4-BE49-F238E27FC236}">
                  <a16:creationId xmlns:a16="http://schemas.microsoft.com/office/drawing/2014/main" id="{EC4496C4-1382-61C7-D321-53CF12DA0273}"/>
                </a:ext>
              </a:extLst>
            </p:cNvPr>
            <p:cNvSpPr/>
            <p:nvPr/>
          </p:nvSpPr>
          <p:spPr>
            <a:xfrm>
              <a:off x="6501863" y="4312849"/>
              <a:ext cx="128305" cy="898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52" name="Text 16">
              <a:extLst>
                <a:ext uri="{FF2B5EF4-FFF2-40B4-BE49-F238E27FC236}">
                  <a16:creationId xmlns:a16="http://schemas.microsoft.com/office/drawing/2014/main" id="{CED5725B-A19A-5CAD-AD24-310B1313E016}"/>
                </a:ext>
              </a:extLst>
            </p:cNvPr>
            <p:cNvSpPr/>
            <p:nvPr/>
          </p:nvSpPr>
          <p:spPr>
            <a:xfrm>
              <a:off x="6933433" y="4798108"/>
              <a:ext cx="4897219" cy="2537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ts val="1900"/>
                </a:lnSpc>
                <a:buNone/>
              </a:pPr>
              <a:r>
                <a:rPr lang="en-US" sz="2000" b="1" dirty="0">
                  <a:solidFill>
                    <a:srgbClr val="2D4A90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Fast. Ownership. Autonomy.</a:t>
              </a:r>
              <a:endParaRPr lang="en-US" sz="2000" dirty="0">
                <a:solidFill>
                  <a:srgbClr val="2D4A90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53" name="Text 7">
              <a:extLst>
                <a:ext uri="{FF2B5EF4-FFF2-40B4-BE49-F238E27FC236}">
                  <a16:creationId xmlns:a16="http://schemas.microsoft.com/office/drawing/2014/main" id="{0514659A-18EE-46B3-1B65-9530CA800FE7}"/>
                </a:ext>
              </a:extLst>
            </p:cNvPr>
            <p:cNvSpPr/>
            <p:nvPr/>
          </p:nvSpPr>
          <p:spPr>
            <a:xfrm>
              <a:off x="6931666" y="4571428"/>
              <a:ext cx="709744" cy="1597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 algn="l">
                <a:lnSpc>
                  <a:spcPts val="1100"/>
                </a:lnSpc>
                <a:buNone/>
              </a:pPr>
              <a:r>
                <a:rPr lang="en-US" b="1" kern="0" spc="2" dirty="0">
                  <a:solidFill>
                    <a:schemeClr val="accent3">
                      <a:alpha val="70000"/>
                    </a:schemeClr>
                  </a:solidFill>
                  <a:latin typeface="Oswald" pitchFamily="2" charset="77"/>
                  <a:ea typeface="Montserrat" pitchFamily="34" charset="-122"/>
                  <a:cs typeface="Montserrat" pitchFamily="34" charset="-120"/>
                </a:rPr>
                <a:t>RESULT</a:t>
              </a:r>
              <a:endParaRPr lang="en-US" dirty="0">
                <a:solidFill>
                  <a:schemeClr val="accent3">
                    <a:alpha val="70000"/>
                  </a:schemeClr>
                </a:solidFill>
                <a:latin typeface="Oswald" pitchFamily="2" charset="77"/>
              </a:endParaRPr>
            </a:p>
          </p:txBody>
        </p:sp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id="{D5F2D309-2F54-BC95-0D3B-18320F072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00898" y="2197443"/>
              <a:ext cx="870149" cy="1623343"/>
            </a:xfrm>
            <a:prstGeom prst="rect">
              <a:avLst/>
            </a:prstGeom>
          </p:spPr>
        </p:pic>
      </p:grpSp>
      <p:grpSp>
        <p:nvGrpSpPr>
          <p:cNvPr id="18" name="Groep 17">
            <a:extLst>
              <a:ext uri="{FF2B5EF4-FFF2-40B4-BE49-F238E27FC236}">
                <a16:creationId xmlns:a16="http://schemas.microsoft.com/office/drawing/2014/main" id="{92853E52-6564-5DCF-CAA8-4A4D592B2AE8}"/>
              </a:ext>
            </a:extLst>
          </p:cNvPr>
          <p:cNvGrpSpPr/>
          <p:nvPr/>
        </p:nvGrpSpPr>
        <p:grpSpPr>
          <a:xfrm>
            <a:off x="980739" y="2139305"/>
            <a:ext cx="5625196" cy="3072270"/>
            <a:chOff x="980739" y="2139305"/>
            <a:chExt cx="5625196" cy="3072270"/>
          </a:xfrm>
        </p:grpSpPr>
        <p:sp>
          <p:nvSpPr>
            <p:cNvPr id="26" name="Text 2">
              <a:extLst>
                <a:ext uri="{FF2B5EF4-FFF2-40B4-BE49-F238E27FC236}">
                  <a16:creationId xmlns:a16="http://schemas.microsoft.com/office/drawing/2014/main" id="{DBBD5B0E-206B-7E9E-2375-B281D818560D}"/>
                </a:ext>
              </a:extLst>
            </p:cNvPr>
            <p:cNvSpPr/>
            <p:nvPr/>
          </p:nvSpPr>
          <p:spPr>
            <a:xfrm>
              <a:off x="2549431" y="2393824"/>
              <a:ext cx="3764611" cy="27879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3200" b="1" kern="0" spc="1" dirty="0">
                  <a:solidFill>
                    <a:schemeClr val="accent2"/>
                  </a:solidFill>
                  <a:latin typeface="Oswald" pitchFamily="2" charset="77"/>
                  <a:ea typeface="Montserrat" pitchFamily="34" charset="-122"/>
                  <a:cs typeface="Montserrat" pitchFamily="34" charset="-120"/>
                </a:rPr>
                <a:t>TRUST BUILDERS</a:t>
              </a:r>
              <a:endParaRPr lang="en-US" sz="3200" dirty="0">
                <a:solidFill>
                  <a:schemeClr val="accent2"/>
                </a:solidFill>
                <a:latin typeface="Oswald" pitchFamily="2" charset="77"/>
              </a:endParaRPr>
            </a:p>
          </p:txBody>
        </p:sp>
        <p:sp>
          <p:nvSpPr>
            <p:cNvPr id="27" name="Text 3">
              <a:extLst>
                <a:ext uri="{FF2B5EF4-FFF2-40B4-BE49-F238E27FC236}">
                  <a16:creationId xmlns:a16="http://schemas.microsoft.com/office/drawing/2014/main" id="{8DB94E17-0C6C-89A8-555A-D205FED5B58F}"/>
                </a:ext>
              </a:extLst>
            </p:cNvPr>
            <p:cNvSpPr/>
            <p:nvPr/>
          </p:nvSpPr>
          <p:spPr>
            <a:xfrm>
              <a:off x="2549432" y="2775962"/>
              <a:ext cx="4056503" cy="1114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dirty="0">
                  <a:solidFill>
                    <a:schemeClr val="accent2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You must prove yourself first.</a:t>
              </a:r>
            </a:p>
            <a:p>
              <a:pPr>
                <a:lnSpc>
                  <a:spcPct val="150000"/>
                </a:lnSpc>
              </a:pPr>
              <a:r>
                <a:rPr lang="en-US" sz="1600" dirty="0">
                  <a:solidFill>
                    <a:schemeClr val="accent2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Trust is earned slowly, over months.</a:t>
              </a:r>
            </a:p>
            <a:p>
              <a:pPr>
                <a:lnSpc>
                  <a:spcPct val="150000"/>
                </a:lnSpc>
              </a:pPr>
              <a:r>
                <a:rPr lang="en-US" sz="1600" dirty="0">
                  <a:solidFill>
                    <a:schemeClr val="accent2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One mistake, and the battery drains.</a:t>
              </a:r>
            </a:p>
          </p:txBody>
        </p: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360F9420-FC3B-D394-ED25-ED96B40A9959}"/>
                </a:ext>
              </a:extLst>
            </p:cNvPr>
            <p:cNvCxnSpPr>
              <a:cxnSpLocks/>
            </p:cNvCxnSpPr>
            <p:nvPr/>
          </p:nvCxnSpPr>
          <p:spPr>
            <a:xfrm>
              <a:off x="2221932" y="2139305"/>
              <a:ext cx="0" cy="1750873"/>
            </a:xfrm>
            <a:prstGeom prst="line">
              <a:avLst/>
            </a:prstGeom>
            <a:ln w="34925" cap="rnd">
              <a:solidFill>
                <a:schemeClr val="tx1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2D7FF3EB-8D58-08C6-B785-33B31FDEEFA7}"/>
                </a:ext>
              </a:extLst>
            </p:cNvPr>
            <p:cNvSpPr/>
            <p:nvPr/>
          </p:nvSpPr>
          <p:spPr>
            <a:xfrm>
              <a:off x="980739" y="4312850"/>
              <a:ext cx="4749452" cy="8987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1" name="Rechthoek 40">
              <a:extLst>
                <a:ext uri="{FF2B5EF4-FFF2-40B4-BE49-F238E27FC236}">
                  <a16:creationId xmlns:a16="http://schemas.microsoft.com/office/drawing/2014/main" id="{C589AE83-93D5-1BE2-711A-7363947B3DAE}"/>
                </a:ext>
              </a:extLst>
            </p:cNvPr>
            <p:cNvSpPr/>
            <p:nvPr/>
          </p:nvSpPr>
          <p:spPr>
            <a:xfrm>
              <a:off x="980739" y="4312849"/>
              <a:ext cx="128305" cy="89872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9" name="Text 7">
              <a:extLst>
                <a:ext uri="{FF2B5EF4-FFF2-40B4-BE49-F238E27FC236}">
                  <a16:creationId xmlns:a16="http://schemas.microsoft.com/office/drawing/2014/main" id="{12C27C69-48DD-527E-EC90-1B07C00C973C}"/>
                </a:ext>
              </a:extLst>
            </p:cNvPr>
            <p:cNvSpPr/>
            <p:nvPr/>
          </p:nvSpPr>
          <p:spPr>
            <a:xfrm>
              <a:off x="1383273" y="4571428"/>
              <a:ext cx="709744" cy="1597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 algn="l">
                <a:lnSpc>
                  <a:spcPts val="1100"/>
                </a:lnSpc>
                <a:buNone/>
              </a:pPr>
              <a:r>
                <a:rPr lang="en-US" b="1" kern="0" spc="2" dirty="0">
                  <a:solidFill>
                    <a:schemeClr val="accent2">
                      <a:lumMod val="20000"/>
                      <a:lumOff val="80000"/>
                      <a:alpha val="70000"/>
                    </a:schemeClr>
                  </a:solidFill>
                  <a:latin typeface="Oswald" pitchFamily="2" charset="77"/>
                  <a:ea typeface="Montserrat" pitchFamily="34" charset="-122"/>
                  <a:cs typeface="Montserrat" pitchFamily="34" charset="-120"/>
                </a:rPr>
                <a:t>RESULT</a:t>
              </a:r>
              <a:endParaRPr lang="en-US" dirty="0">
                <a:solidFill>
                  <a:schemeClr val="accent2">
                    <a:lumMod val="20000"/>
                    <a:lumOff val="80000"/>
                    <a:alpha val="70000"/>
                  </a:schemeClr>
                </a:solidFill>
                <a:latin typeface="Oswald" pitchFamily="2" charset="77"/>
              </a:endParaRPr>
            </a:p>
          </p:txBody>
        </p:sp>
        <p:sp>
          <p:nvSpPr>
            <p:cNvPr id="50" name="Text 8">
              <a:extLst>
                <a:ext uri="{FF2B5EF4-FFF2-40B4-BE49-F238E27FC236}">
                  <a16:creationId xmlns:a16="http://schemas.microsoft.com/office/drawing/2014/main" id="{38871FFF-E940-1ADA-53A5-7C8024EB4CED}"/>
                </a:ext>
              </a:extLst>
            </p:cNvPr>
            <p:cNvSpPr/>
            <p:nvPr/>
          </p:nvSpPr>
          <p:spPr>
            <a:xfrm>
              <a:off x="1383273" y="4798262"/>
              <a:ext cx="4619891" cy="2537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ts val="1900"/>
                </a:lnSpc>
                <a:buNone/>
              </a:pPr>
              <a:r>
                <a:rPr lang="en-US" sz="2000" b="1" dirty="0">
                  <a:solidFill>
                    <a:schemeClr val="accent2"/>
                  </a:solidFill>
                  <a:latin typeface="Aptos" panose="020B0004020202020204" pitchFamily="34" charset="0"/>
                  <a:ea typeface="Montserrat" pitchFamily="34" charset="-122"/>
                  <a:cs typeface="Montserrat" pitchFamily="34" charset="-120"/>
                </a:rPr>
                <a:t>Slow. Fear. Micromanagement.</a:t>
              </a:r>
              <a:endParaRPr lang="en-US" sz="2000" dirty="0">
                <a:solidFill>
                  <a:schemeClr val="accent2"/>
                </a:solidFill>
                <a:latin typeface="Aptos" panose="020B0004020202020204" pitchFamily="34" charset="0"/>
              </a:endParaRPr>
            </a:p>
          </p:txBody>
        </p:sp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9D7412DD-59A5-A772-E862-69EDFB2FE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0127" y="2220583"/>
              <a:ext cx="860761" cy="160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616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Join the Club 1">
      <a:dk1>
        <a:srgbClr val="EA3C14"/>
      </a:dk1>
      <a:lt1>
        <a:srgbClr val="FEFFFF"/>
      </a:lt1>
      <a:dk2>
        <a:srgbClr val="0E2841"/>
      </a:dk2>
      <a:lt2>
        <a:srgbClr val="FDF2E9"/>
      </a:lt2>
      <a:accent1>
        <a:srgbClr val="2D4A90"/>
      </a:accent1>
      <a:accent2>
        <a:srgbClr val="EA3C14"/>
      </a:accent2>
      <a:accent3>
        <a:srgbClr val="BED3ED"/>
      </a:accent3>
      <a:accent4>
        <a:srgbClr val="FDF2E9"/>
      </a:accent4>
      <a:accent5>
        <a:srgbClr val="112960"/>
      </a:accent5>
      <a:accent6>
        <a:srgbClr val="2D4A90"/>
      </a:accent6>
      <a:hlink>
        <a:srgbClr val="EA3C14"/>
      </a:hlink>
      <a:folHlink>
        <a:srgbClr val="BED3E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2417</TotalTime>
  <Words>869</Words>
  <Application>Microsoft Office PowerPoint</Application>
  <PresentationFormat>Widescreen</PresentationFormat>
  <Paragraphs>148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Black</vt:lpstr>
      <vt:lpstr>Aptos Light</vt:lpstr>
      <vt:lpstr>Arial</vt:lpstr>
      <vt:lpstr>Montserrat</vt:lpstr>
      <vt:lpstr>Oswald</vt:lpstr>
      <vt:lpstr>Kantoorthema</vt:lpstr>
      <vt:lpstr>JOIN THE CLUB!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MOST IMPORTANT THING IS MISSING </vt:lpstr>
      <vt:lpstr>PowerPoint Presentation</vt:lpstr>
      <vt:lpstr>PowerPoint Presentation</vt:lpstr>
      <vt:lpstr>PowerPoint Presentation</vt:lpstr>
      <vt:lpstr>PowerPoint Presentation</vt:lpstr>
      <vt:lpstr>JOIN THE CLUB!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Feline Godon</dc:creator>
  <cp:lastModifiedBy>Bruce Fecheyr Lippens</cp:lastModifiedBy>
  <cp:revision>79</cp:revision>
  <dcterms:created xsi:type="dcterms:W3CDTF">2026-04-15T11:55:43Z</dcterms:created>
  <dcterms:modified xsi:type="dcterms:W3CDTF">2026-08-20T19:23:46Z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ce9d7bb-2aca-4fe4-99a4-869d393c1e74_Enabled">
    <vt:lpwstr>true</vt:lpwstr>
  </property>
  <property fmtid="{D5CDD505-2E9C-101B-9397-08002B2CF9AE}" pid="3" name="MSIP_Label_0ce9d7bb-2aca-4fe4-99a4-869d393c1e74_SetDate">
    <vt:lpwstr>2026-06-10T09:19:22Z</vt:lpwstr>
  </property>
  <property fmtid="{D5CDD505-2E9C-101B-9397-08002B2CF9AE}" pid="4" name="MSIP_Label_0ce9d7bb-2aca-4fe4-99a4-869d393c1e74_Method">
    <vt:lpwstr>Standard</vt:lpwstr>
  </property>
  <property fmtid="{D5CDD505-2E9C-101B-9397-08002B2CF9AE}" pid="5" name="MSIP_Label_0ce9d7bb-2aca-4fe4-99a4-869d393c1e74_Name">
    <vt:lpwstr>0ce9d7bb-2aca-4fe4-99a4-869d393c1e74</vt:lpwstr>
  </property>
  <property fmtid="{D5CDD505-2E9C-101B-9397-08002B2CF9AE}" pid="6" name="MSIP_Label_0ce9d7bb-2aca-4fe4-99a4-869d393c1e74_SiteId">
    <vt:lpwstr>7ef41b2d-b0df-48c8-8b0c-c6497fdf26ac</vt:lpwstr>
  </property>
  <property fmtid="{D5CDD505-2E9C-101B-9397-08002B2CF9AE}" pid="7" name="MSIP_Label_0ce9d7bb-2aca-4fe4-99a4-869d393c1e74_ActionId">
    <vt:lpwstr>a81f4901-79a2-499e-a763-eca9de849e0a</vt:lpwstr>
  </property>
  <property fmtid="{D5CDD505-2E9C-101B-9397-08002B2CF9AE}" pid="8" name="MSIP_Label_0ce9d7bb-2aca-4fe4-99a4-869d393c1e74_ContentBits">
    <vt:lpwstr>0</vt:lpwstr>
  </property>
  <property fmtid="{D5CDD505-2E9C-101B-9397-08002B2CF9AE}" pid="9" name="MSIP_Label_0ce9d7bb-2aca-4fe4-99a4-869d393c1e74_Tag">
    <vt:lpwstr>10, 3, 0, 1</vt:lpwstr>
  </property>
</Properties>
</file>