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ags/tag1.xml" ContentType="application/vnd.openxmlformats-officedocument.presentationml.tags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7" r:id="rId2"/>
  </p:sldMasterIdLst>
  <p:notesMasterIdLst>
    <p:notesMasterId r:id="rId15"/>
  </p:notesMasterIdLst>
  <p:sldIdLst>
    <p:sldId id="2147468992" r:id="rId3"/>
    <p:sldId id="2147468993" r:id="rId4"/>
    <p:sldId id="2147468994" r:id="rId5"/>
    <p:sldId id="2147468995" r:id="rId6"/>
    <p:sldId id="2147468996" r:id="rId7"/>
    <p:sldId id="2147468997" r:id="rId8"/>
    <p:sldId id="2147468998" r:id="rId9"/>
    <p:sldId id="2147468999" r:id="rId10"/>
    <p:sldId id="2147469005" r:id="rId11"/>
    <p:sldId id="2147469003" r:id="rId12"/>
    <p:sldId id="2732" r:id="rId13"/>
    <p:sldId id="2147468982" r:id="rId14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90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D2092D-962F-4867-B2A0-249C7CA88852}" type="datetimeFigureOut">
              <a:rPr lang="nl-BE" smtClean="0"/>
              <a:t>29/08/2023</a:t>
            </a:fld>
            <a:endParaRPr lang="nl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88AC32-7DA4-4549-A41F-CB92BFF7F4F3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87571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Christian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88AC32-7DA4-4549-A41F-CB92BFF7F4F3}" type="slidenum">
              <a:rPr lang="nl-BE" smtClean="0"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71004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Thomas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88AC32-7DA4-4549-A41F-CB92BFF7F4F3}" type="slidenum">
              <a:rPr lang="nl-BE" smtClean="0"/>
              <a:t>10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044739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Thomas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88AC32-7DA4-4549-A41F-CB92BFF7F4F3}" type="slidenum">
              <a:rPr lang="nl-BE" smtClean="0"/>
              <a:t>11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073271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8788" y="720725"/>
            <a:ext cx="6397625" cy="359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/>
          <a:lstStyle/>
          <a:p>
            <a:fld id="{B1FEB637-BC42-497E-9119-65CA0380A6EE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85679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Christian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88AC32-7DA4-4549-A41F-CB92BFF7F4F3}" type="slidenum">
              <a:rPr lang="nl-BE" smtClean="0"/>
              <a:t>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561037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Christian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88AC32-7DA4-4549-A41F-CB92BFF7F4F3}" type="slidenum">
              <a:rPr lang="nl-BE" smtClean="0"/>
              <a:t>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802104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Christian takes blue trends and Thomas takes green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88AC32-7DA4-4549-A41F-CB92BFF7F4F3}" type="slidenum">
              <a:rPr lang="nl-BE" smtClean="0"/>
              <a:t>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855627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Christian takes blue Thomas takes green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71E02C2-78C6-AA4E-B6D7-EAA414116B8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217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39464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Christian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88AC32-7DA4-4549-A41F-CB92BFF7F4F3}" type="slidenum">
              <a:rPr lang="nl-BE" smtClean="0"/>
              <a:t>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213534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Christian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71E02C2-78C6-AA4E-B6D7-EAA414116B8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217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80822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Christian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88AC32-7DA4-4549-A41F-CB92BFF7F4F3}" type="slidenum">
              <a:rPr lang="nl-BE" smtClean="0"/>
              <a:t>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774335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Thomas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88AC32-7DA4-4549-A41F-CB92BFF7F4F3}" type="slidenum">
              <a:rPr lang="nl-BE" smtClean="0"/>
              <a:t>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687636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ExT Title Slide - Whit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14DE746A-2BE1-4E46-9886-57859C51624D}"/>
              </a:ext>
            </a:extLst>
          </p:cNvPr>
          <p:cNvGrpSpPr>
            <a:grpSpLocks noChangeAspect="1"/>
          </p:cNvGrpSpPr>
          <p:nvPr/>
        </p:nvGrpSpPr>
        <p:grpSpPr>
          <a:xfrm>
            <a:off x="572238" y="572238"/>
            <a:ext cx="1998000" cy="374400"/>
            <a:chOff x="398463" y="404813"/>
            <a:chExt cx="1627187" cy="307976"/>
          </a:xfrm>
          <a:solidFill>
            <a:schemeClr val="tx1"/>
          </a:solidFill>
        </p:grpSpPr>
        <p:sp>
          <p:nvSpPr>
            <p:cNvPr id="7" name="Oval 5">
              <a:extLst>
                <a:ext uri="{FF2B5EF4-FFF2-40B4-BE49-F238E27FC236}">
                  <a16:creationId xmlns:a16="http://schemas.microsoft.com/office/drawing/2014/main" id="{2BF36FFE-E8FA-8A43-B310-6FD90CACEC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38338" y="625476"/>
              <a:ext cx="87312" cy="8731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60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78913329-E54C-A247-975F-8543292A20D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8463" y="406401"/>
              <a:ext cx="247650" cy="301625"/>
            </a:xfrm>
            <a:custGeom>
              <a:avLst/>
              <a:gdLst>
                <a:gd name="T0" fmla="*/ 287 w 287"/>
                <a:gd name="T1" fmla="*/ 166 h 347"/>
                <a:gd name="T2" fmla="*/ 240 w 287"/>
                <a:gd name="T3" fmla="*/ 300 h 347"/>
                <a:gd name="T4" fmla="*/ 109 w 287"/>
                <a:gd name="T5" fmla="*/ 347 h 347"/>
                <a:gd name="T6" fmla="*/ 0 w 287"/>
                <a:gd name="T7" fmla="*/ 347 h 347"/>
                <a:gd name="T8" fmla="*/ 0 w 287"/>
                <a:gd name="T9" fmla="*/ 0 h 347"/>
                <a:gd name="T10" fmla="*/ 117 w 287"/>
                <a:gd name="T11" fmla="*/ 0 h 347"/>
                <a:gd name="T12" fmla="*/ 243 w 287"/>
                <a:gd name="T13" fmla="*/ 43 h 347"/>
                <a:gd name="T14" fmla="*/ 287 w 287"/>
                <a:gd name="T15" fmla="*/ 166 h 347"/>
                <a:gd name="T16" fmla="*/ 192 w 287"/>
                <a:gd name="T17" fmla="*/ 170 h 347"/>
                <a:gd name="T18" fmla="*/ 174 w 287"/>
                <a:gd name="T19" fmla="*/ 99 h 347"/>
                <a:gd name="T20" fmla="*/ 118 w 287"/>
                <a:gd name="T21" fmla="*/ 76 h 347"/>
                <a:gd name="T22" fmla="*/ 91 w 287"/>
                <a:gd name="T23" fmla="*/ 76 h 347"/>
                <a:gd name="T24" fmla="*/ 91 w 287"/>
                <a:gd name="T25" fmla="*/ 270 h 347"/>
                <a:gd name="T26" fmla="*/ 111 w 287"/>
                <a:gd name="T27" fmla="*/ 270 h 347"/>
                <a:gd name="T28" fmla="*/ 173 w 287"/>
                <a:gd name="T29" fmla="*/ 245 h 347"/>
                <a:gd name="T30" fmla="*/ 192 w 287"/>
                <a:gd name="T31" fmla="*/ 170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7" h="347">
                  <a:moveTo>
                    <a:pt x="287" y="166"/>
                  </a:moveTo>
                  <a:cubicBezTo>
                    <a:pt x="287" y="224"/>
                    <a:pt x="271" y="269"/>
                    <a:pt x="240" y="300"/>
                  </a:cubicBezTo>
                  <a:cubicBezTo>
                    <a:pt x="209" y="331"/>
                    <a:pt x="165" y="347"/>
                    <a:pt x="109" y="347"/>
                  </a:cubicBezTo>
                  <a:cubicBezTo>
                    <a:pt x="0" y="347"/>
                    <a:pt x="0" y="347"/>
                    <a:pt x="0" y="34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7" y="0"/>
                    <a:pt x="117" y="0"/>
                    <a:pt x="117" y="0"/>
                  </a:cubicBezTo>
                  <a:cubicBezTo>
                    <a:pt x="171" y="0"/>
                    <a:pt x="213" y="15"/>
                    <a:pt x="243" y="43"/>
                  </a:cubicBezTo>
                  <a:cubicBezTo>
                    <a:pt x="272" y="72"/>
                    <a:pt x="287" y="113"/>
                    <a:pt x="287" y="166"/>
                  </a:cubicBezTo>
                  <a:moveTo>
                    <a:pt x="192" y="170"/>
                  </a:moveTo>
                  <a:cubicBezTo>
                    <a:pt x="192" y="138"/>
                    <a:pt x="186" y="114"/>
                    <a:pt x="174" y="99"/>
                  </a:cubicBezTo>
                  <a:cubicBezTo>
                    <a:pt x="161" y="84"/>
                    <a:pt x="143" y="76"/>
                    <a:pt x="118" y="76"/>
                  </a:cubicBezTo>
                  <a:cubicBezTo>
                    <a:pt x="91" y="76"/>
                    <a:pt x="91" y="76"/>
                    <a:pt x="91" y="76"/>
                  </a:cubicBezTo>
                  <a:cubicBezTo>
                    <a:pt x="91" y="270"/>
                    <a:pt x="91" y="270"/>
                    <a:pt x="91" y="270"/>
                  </a:cubicBezTo>
                  <a:cubicBezTo>
                    <a:pt x="111" y="270"/>
                    <a:pt x="111" y="270"/>
                    <a:pt x="111" y="270"/>
                  </a:cubicBezTo>
                  <a:cubicBezTo>
                    <a:pt x="139" y="270"/>
                    <a:pt x="160" y="262"/>
                    <a:pt x="173" y="245"/>
                  </a:cubicBezTo>
                  <a:cubicBezTo>
                    <a:pt x="186" y="229"/>
                    <a:pt x="192" y="204"/>
                    <a:pt x="192" y="17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60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9" name="Rectangle 7">
              <a:extLst>
                <a:ext uri="{FF2B5EF4-FFF2-40B4-BE49-F238E27FC236}">
                  <a16:creationId xmlns:a16="http://schemas.microsoft.com/office/drawing/2014/main" id="{E9C7AC30-DD24-A141-A58D-2A8BA37621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6463" y="404813"/>
              <a:ext cx="74612" cy="3032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60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26D2EEF2-139E-A940-B34B-BF840D7F95A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1238" y="479426"/>
              <a:ext cx="215900" cy="231775"/>
            </a:xfrm>
            <a:custGeom>
              <a:avLst/>
              <a:gdLst>
                <a:gd name="T0" fmla="*/ 252 w 252"/>
                <a:gd name="T1" fmla="*/ 133 h 267"/>
                <a:gd name="T2" fmla="*/ 218 w 252"/>
                <a:gd name="T3" fmla="*/ 232 h 267"/>
                <a:gd name="T4" fmla="*/ 125 w 252"/>
                <a:gd name="T5" fmla="*/ 267 h 267"/>
                <a:gd name="T6" fmla="*/ 34 w 252"/>
                <a:gd name="T7" fmla="*/ 231 h 267"/>
                <a:gd name="T8" fmla="*/ 0 w 252"/>
                <a:gd name="T9" fmla="*/ 133 h 267"/>
                <a:gd name="T10" fmla="*/ 33 w 252"/>
                <a:gd name="T11" fmla="*/ 35 h 267"/>
                <a:gd name="T12" fmla="*/ 127 w 252"/>
                <a:gd name="T13" fmla="*/ 0 h 267"/>
                <a:gd name="T14" fmla="*/ 192 w 252"/>
                <a:gd name="T15" fmla="*/ 16 h 267"/>
                <a:gd name="T16" fmla="*/ 236 w 252"/>
                <a:gd name="T17" fmla="*/ 63 h 267"/>
                <a:gd name="T18" fmla="*/ 252 w 252"/>
                <a:gd name="T19" fmla="*/ 133 h 267"/>
                <a:gd name="T20" fmla="*/ 88 w 252"/>
                <a:gd name="T21" fmla="*/ 133 h 267"/>
                <a:gd name="T22" fmla="*/ 97 w 252"/>
                <a:gd name="T23" fmla="*/ 184 h 267"/>
                <a:gd name="T24" fmla="*/ 126 w 252"/>
                <a:gd name="T25" fmla="*/ 201 h 267"/>
                <a:gd name="T26" fmla="*/ 155 w 252"/>
                <a:gd name="T27" fmla="*/ 184 h 267"/>
                <a:gd name="T28" fmla="*/ 163 w 252"/>
                <a:gd name="T29" fmla="*/ 133 h 267"/>
                <a:gd name="T30" fmla="*/ 155 w 252"/>
                <a:gd name="T31" fmla="*/ 83 h 267"/>
                <a:gd name="T32" fmla="*/ 126 w 252"/>
                <a:gd name="T33" fmla="*/ 66 h 267"/>
                <a:gd name="T34" fmla="*/ 97 w 252"/>
                <a:gd name="T35" fmla="*/ 83 h 267"/>
                <a:gd name="T36" fmla="*/ 88 w 252"/>
                <a:gd name="T37" fmla="*/ 133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2" h="267">
                  <a:moveTo>
                    <a:pt x="252" y="133"/>
                  </a:moveTo>
                  <a:cubicBezTo>
                    <a:pt x="252" y="175"/>
                    <a:pt x="241" y="208"/>
                    <a:pt x="218" y="232"/>
                  </a:cubicBezTo>
                  <a:cubicBezTo>
                    <a:pt x="196" y="256"/>
                    <a:pt x="165" y="267"/>
                    <a:pt x="125" y="267"/>
                  </a:cubicBezTo>
                  <a:cubicBezTo>
                    <a:pt x="87" y="267"/>
                    <a:pt x="56" y="255"/>
                    <a:pt x="34" y="231"/>
                  </a:cubicBezTo>
                  <a:cubicBezTo>
                    <a:pt x="11" y="207"/>
                    <a:pt x="0" y="174"/>
                    <a:pt x="0" y="133"/>
                  </a:cubicBezTo>
                  <a:cubicBezTo>
                    <a:pt x="0" y="91"/>
                    <a:pt x="11" y="58"/>
                    <a:pt x="33" y="35"/>
                  </a:cubicBezTo>
                  <a:cubicBezTo>
                    <a:pt x="55" y="12"/>
                    <a:pt x="86" y="0"/>
                    <a:pt x="127" y="0"/>
                  </a:cubicBezTo>
                  <a:cubicBezTo>
                    <a:pt x="151" y="0"/>
                    <a:pt x="173" y="5"/>
                    <a:pt x="192" y="16"/>
                  </a:cubicBezTo>
                  <a:cubicBezTo>
                    <a:pt x="211" y="27"/>
                    <a:pt x="226" y="42"/>
                    <a:pt x="236" y="63"/>
                  </a:cubicBezTo>
                  <a:cubicBezTo>
                    <a:pt x="247" y="83"/>
                    <a:pt x="252" y="106"/>
                    <a:pt x="252" y="133"/>
                  </a:cubicBezTo>
                  <a:moveTo>
                    <a:pt x="88" y="133"/>
                  </a:moveTo>
                  <a:cubicBezTo>
                    <a:pt x="88" y="155"/>
                    <a:pt x="91" y="172"/>
                    <a:pt x="97" y="184"/>
                  </a:cubicBezTo>
                  <a:cubicBezTo>
                    <a:pt x="103" y="195"/>
                    <a:pt x="112" y="201"/>
                    <a:pt x="126" y="201"/>
                  </a:cubicBezTo>
                  <a:cubicBezTo>
                    <a:pt x="140" y="201"/>
                    <a:pt x="149" y="195"/>
                    <a:pt x="155" y="184"/>
                  </a:cubicBezTo>
                  <a:cubicBezTo>
                    <a:pt x="160" y="172"/>
                    <a:pt x="163" y="155"/>
                    <a:pt x="163" y="133"/>
                  </a:cubicBezTo>
                  <a:cubicBezTo>
                    <a:pt x="163" y="111"/>
                    <a:pt x="160" y="94"/>
                    <a:pt x="155" y="83"/>
                  </a:cubicBezTo>
                  <a:cubicBezTo>
                    <a:pt x="149" y="72"/>
                    <a:pt x="139" y="66"/>
                    <a:pt x="126" y="66"/>
                  </a:cubicBezTo>
                  <a:cubicBezTo>
                    <a:pt x="112" y="66"/>
                    <a:pt x="103" y="72"/>
                    <a:pt x="97" y="83"/>
                  </a:cubicBezTo>
                  <a:cubicBezTo>
                    <a:pt x="91" y="94"/>
                    <a:pt x="88" y="111"/>
                    <a:pt x="88" y="13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60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11" name="Rectangle 9">
              <a:extLst>
                <a:ext uri="{FF2B5EF4-FFF2-40B4-BE49-F238E27FC236}">
                  <a16:creationId xmlns:a16="http://schemas.microsoft.com/office/drawing/2014/main" id="{9DF31889-7E6B-E942-9788-B6A5AD08E9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7300" y="482601"/>
              <a:ext cx="74612" cy="2254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60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5BE59120-F1C2-0644-A884-A6E0877986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7300" y="404813"/>
              <a:ext cx="74612" cy="508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60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E2DB35BF-DD7C-5B4A-9AD7-5DAA8E8B09A2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2075" y="411163"/>
              <a:ext cx="158750" cy="300038"/>
            </a:xfrm>
            <a:custGeom>
              <a:avLst/>
              <a:gdLst>
                <a:gd name="T0" fmla="*/ 142 w 184"/>
                <a:gd name="T1" fmla="*/ 274 h 344"/>
                <a:gd name="T2" fmla="*/ 184 w 184"/>
                <a:gd name="T3" fmla="*/ 265 h 344"/>
                <a:gd name="T4" fmla="*/ 184 w 184"/>
                <a:gd name="T5" fmla="*/ 330 h 344"/>
                <a:gd name="T6" fmla="*/ 150 w 184"/>
                <a:gd name="T7" fmla="*/ 341 h 344"/>
                <a:gd name="T8" fmla="*/ 113 w 184"/>
                <a:gd name="T9" fmla="*/ 344 h 344"/>
                <a:gd name="T10" fmla="*/ 50 w 184"/>
                <a:gd name="T11" fmla="*/ 322 h 344"/>
                <a:gd name="T12" fmla="*/ 30 w 184"/>
                <a:gd name="T13" fmla="*/ 255 h 344"/>
                <a:gd name="T14" fmla="*/ 30 w 184"/>
                <a:gd name="T15" fmla="*/ 148 h 344"/>
                <a:gd name="T16" fmla="*/ 0 w 184"/>
                <a:gd name="T17" fmla="*/ 148 h 344"/>
                <a:gd name="T18" fmla="*/ 0 w 184"/>
                <a:gd name="T19" fmla="*/ 81 h 344"/>
                <a:gd name="T20" fmla="*/ 30 w 184"/>
                <a:gd name="T21" fmla="*/ 81 h 344"/>
                <a:gd name="T22" fmla="*/ 30 w 184"/>
                <a:gd name="T23" fmla="*/ 16 h 344"/>
                <a:gd name="T24" fmla="*/ 118 w 184"/>
                <a:gd name="T25" fmla="*/ 0 h 344"/>
                <a:gd name="T26" fmla="*/ 118 w 184"/>
                <a:gd name="T27" fmla="*/ 81 h 344"/>
                <a:gd name="T28" fmla="*/ 174 w 184"/>
                <a:gd name="T29" fmla="*/ 81 h 344"/>
                <a:gd name="T30" fmla="*/ 174 w 184"/>
                <a:gd name="T31" fmla="*/ 148 h 344"/>
                <a:gd name="T32" fmla="*/ 118 w 184"/>
                <a:gd name="T33" fmla="*/ 148 h 344"/>
                <a:gd name="T34" fmla="*/ 118 w 184"/>
                <a:gd name="T35" fmla="*/ 249 h 344"/>
                <a:gd name="T36" fmla="*/ 142 w 184"/>
                <a:gd name="T37" fmla="*/ 274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4" h="344">
                  <a:moveTo>
                    <a:pt x="142" y="274"/>
                  </a:moveTo>
                  <a:cubicBezTo>
                    <a:pt x="153" y="274"/>
                    <a:pt x="167" y="271"/>
                    <a:pt x="184" y="265"/>
                  </a:cubicBezTo>
                  <a:cubicBezTo>
                    <a:pt x="184" y="330"/>
                    <a:pt x="184" y="330"/>
                    <a:pt x="184" y="330"/>
                  </a:cubicBezTo>
                  <a:cubicBezTo>
                    <a:pt x="172" y="335"/>
                    <a:pt x="161" y="339"/>
                    <a:pt x="150" y="341"/>
                  </a:cubicBezTo>
                  <a:cubicBezTo>
                    <a:pt x="140" y="343"/>
                    <a:pt x="127" y="344"/>
                    <a:pt x="113" y="344"/>
                  </a:cubicBezTo>
                  <a:cubicBezTo>
                    <a:pt x="84" y="344"/>
                    <a:pt x="63" y="337"/>
                    <a:pt x="50" y="322"/>
                  </a:cubicBezTo>
                  <a:cubicBezTo>
                    <a:pt x="37" y="308"/>
                    <a:pt x="30" y="285"/>
                    <a:pt x="30" y="255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30" y="81"/>
                    <a:pt x="30" y="81"/>
                    <a:pt x="30" y="81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18" y="81"/>
                    <a:pt x="118" y="81"/>
                    <a:pt x="118" y="81"/>
                  </a:cubicBezTo>
                  <a:cubicBezTo>
                    <a:pt x="174" y="81"/>
                    <a:pt x="174" y="81"/>
                    <a:pt x="174" y="81"/>
                  </a:cubicBezTo>
                  <a:cubicBezTo>
                    <a:pt x="174" y="148"/>
                    <a:pt x="174" y="148"/>
                    <a:pt x="174" y="148"/>
                  </a:cubicBezTo>
                  <a:cubicBezTo>
                    <a:pt x="118" y="148"/>
                    <a:pt x="118" y="148"/>
                    <a:pt x="118" y="148"/>
                  </a:cubicBezTo>
                  <a:cubicBezTo>
                    <a:pt x="118" y="249"/>
                    <a:pt x="118" y="249"/>
                    <a:pt x="118" y="249"/>
                  </a:cubicBezTo>
                  <a:cubicBezTo>
                    <a:pt x="118" y="266"/>
                    <a:pt x="126" y="274"/>
                    <a:pt x="142" y="27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60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1BF4C2D7-C2F6-B246-BD5E-0844A91BD25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5113" y="411163"/>
              <a:ext cx="158750" cy="300038"/>
            </a:xfrm>
            <a:custGeom>
              <a:avLst/>
              <a:gdLst>
                <a:gd name="T0" fmla="*/ 142 w 184"/>
                <a:gd name="T1" fmla="*/ 274 h 344"/>
                <a:gd name="T2" fmla="*/ 184 w 184"/>
                <a:gd name="T3" fmla="*/ 265 h 344"/>
                <a:gd name="T4" fmla="*/ 184 w 184"/>
                <a:gd name="T5" fmla="*/ 330 h 344"/>
                <a:gd name="T6" fmla="*/ 151 w 184"/>
                <a:gd name="T7" fmla="*/ 341 h 344"/>
                <a:gd name="T8" fmla="*/ 114 w 184"/>
                <a:gd name="T9" fmla="*/ 344 h 344"/>
                <a:gd name="T10" fmla="*/ 50 w 184"/>
                <a:gd name="T11" fmla="*/ 322 h 344"/>
                <a:gd name="T12" fmla="*/ 31 w 184"/>
                <a:gd name="T13" fmla="*/ 255 h 344"/>
                <a:gd name="T14" fmla="*/ 31 w 184"/>
                <a:gd name="T15" fmla="*/ 148 h 344"/>
                <a:gd name="T16" fmla="*/ 0 w 184"/>
                <a:gd name="T17" fmla="*/ 148 h 344"/>
                <a:gd name="T18" fmla="*/ 0 w 184"/>
                <a:gd name="T19" fmla="*/ 81 h 344"/>
                <a:gd name="T20" fmla="*/ 31 w 184"/>
                <a:gd name="T21" fmla="*/ 81 h 344"/>
                <a:gd name="T22" fmla="*/ 31 w 184"/>
                <a:gd name="T23" fmla="*/ 15 h 344"/>
                <a:gd name="T24" fmla="*/ 119 w 184"/>
                <a:gd name="T25" fmla="*/ 0 h 344"/>
                <a:gd name="T26" fmla="*/ 119 w 184"/>
                <a:gd name="T27" fmla="*/ 81 h 344"/>
                <a:gd name="T28" fmla="*/ 174 w 184"/>
                <a:gd name="T29" fmla="*/ 81 h 344"/>
                <a:gd name="T30" fmla="*/ 174 w 184"/>
                <a:gd name="T31" fmla="*/ 148 h 344"/>
                <a:gd name="T32" fmla="*/ 119 w 184"/>
                <a:gd name="T33" fmla="*/ 148 h 344"/>
                <a:gd name="T34" fmla="*/ 119 w 184"/>
                <a:gd name="T35" fmla="*/ 249 h 344"/>
                <a:gd name="T36" fmla="*/ 142 w 184"/>
                <a:gd name="T37" fmla="*/ 274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4" h="344">
                  <a:moveTo>
                    <a:pt x="142" y="274"/>
                  </a:moveTo>
                  <a:cubicBezTo>
                    <a:pt x="154" y="274"/>
                    <a:pt x="168" y="271"/>
                    <a:pt x="184" y="265"/>
                  </a:cubicBezTo>
                  <a:cubicBezTo>
                    <a:pt x="184" y="330"/>
                    <a:pt x="184" y="330"/>
                    <a:pt x="184" y="330"/>
                  </a:cubicBezTo>
                  <a:cubicBezTo>
                    <a:pt x="173" y="335"/>
                    <a:pt x="161" y="339"/>
                    <a:pt x="151" y="341"/>
                  </a:cubicBezTo>
                  <a:cubicBezTo>
                    <a:pt x="140" y="343"/>
                    <a:pt x="128" y="344"/>
                    <a:pt x="114" y="344"/>
                  </a:cubicBezTo>
                  <a:cubicBezTo>
                    <a:pt x="84" y="344"/>
                    <a:pt x="63" y="337"/>
                    <a:pt x="50" y="322"/>
                  </a:cubicBezTo>
                  <a:cubicBezTo>
                    <a:pt x="37" y="308"/>
                    <a:pt x="31" y="285"/>
                    <a:pt x="31" y="255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31" y="81"/>
                    <a:pt x="31" y="81"/>
                    <a:pt x="31" y="81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119" y="81"/>
                    <a:pt x="119" y="81"/>
                    <a:pt x="119" y="81"/>
                  </a:cubicBezTo>
                  <a:cubicBezTo>
                    <a:pt x="174" y="81"/>
                    <a:pt x="174" y="81"/>
                    <a:pt x="174" y="81"/>
                  </a:cubicBezTo>
                  <a:cubicBezTo>
                    <a:pt x="174" y="148"/>
                    <a:pt x="174" y="148"/>
                    <a:pt x="174" y="148"/>
                  </a:cubicBezTo>
                  <a:cubicBezTo>
                    <a:pt x="119" y="148"/>
                    <a:pt x="119" y="148"/>
                    <a:pt x="119" y="148"/>
                  </a:cubicBezTo>
                  <a:cubicBezTo>
                    <a:pt x="119" y="249"/>
                    <a:pt x="119" y="249"/>
                    <a:pt x="119" y="249"/>
                  </a:cubicBezTo>
                  <a:cubicBezTo>
                    <a:pt x="119" y="266"/>
                    <a:pt x="127" y="274"/>
                    <a:pt x="142" y="27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60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77E7D48B-617F-1F4A-9D6F-78685985C01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09738" y="479426"/>
              <a:ext cx="211137" cy="231775"/>
            </a:xfrm>
            <a:custGeom>
              <a:avLst/>
              <a:gdLst>
                <a:gd name="T0" fmla="*/ 213 w 244"/>
                <a:gd name="T1" fmla="*/ 30 h 267"/>
                <a:gd name="T2" fmla="*/ 125 w 244"/>
                <a:gd name="T3" fmla="*/ 0 h 267"/>
                <a:gd name="T4" fmla="*/ 33 w 244"/>
                <a:gd name="T5" fmla="*/ 35 h 267"/>
                <a:gd name="T6" fmla="*/ 0 w 244"/>
                <a:gd name="T7" fmla="*/ 135 h 267"/>
                <a:gd name="T8" fmla="*/ 35 w 244"/>
                <a:gd name="T9" fmla="*/ 233 h 267"/>
                <a:gd name="T10" fmla="*/ 133 w 244"/>
                <a:gd name="T11" fmla="*/ 267 h 267"/>
                <a:gd name="T12" fmla="*/ 185 w 244"/>
                <a:gd name="T13" fmla="*/ 263 h 267"/>
                <a:gd name="T14" fmla="*/ 227 w 244"/>
                <a:gd name="T15" fmla="*/ 249 h 267"/>
                <a:gd name="T16" fmla="*/ 214 w 244"/>
                <a:gd name="T17" fmla="*/ 190 h 267"/>
                <a:gd name="T18" fmla="*/ 186 w 244"/>
                <a:gd name="T19" fmla="*/ 200 h 267"/>
                <a:gd name="T20" fmla="*/ 144 w 244"/>
                <a:gd name="T21" fmla="*/ 204 h 267"/>
                <a:gd name="T22" fmla="*/ 104 w 244"/>
                <a:gd name="T23" fmla="*/ 192 h 267"/>
                <a:gd name="T24" fmla="*/ 88 w 244"/>
                <a:gd name="T25" fmla="*/ 158 h 267"/>
                <a:gd name="T26" fmla="*/ 244 w 244"/>
                <a:gd name="T27" fmla="*/ 158 h 267"/>
                <a:gd name="T28" fmla="*/ 244 w 244"/>
                <a:gd name="T29" fmla="*/ 118 h 267"/>
                <a:gd name="T30" fmla="*/ 213 w 244"/>
                <a:gd name="T31" fmla="*/ 30 h 267"/>
                <a:gd name="T32" fmla="*/ 90 w 244"/>
                <a:gd name="T33" fmla="*/ 102 h 267"/>
                <a:gd name="T34" fmla="*/ 102 w 244"/>
                <a:gd name="T35" fmla="*/ 70 h 267"/>
                <a:gd name="T36" fmla="*/ 128 w 244"/>
                <a:gd name="T37" fmla="*/ 61 h 267"/>
                <a:gd name="T38" fmla="*/ 155 w 244"/>
                <a:gd name="T39" fmla="*/ 72 h 267"/>
                <a:gd name="T40" fmla="*/ 165 w 244"/>
                <a:gd name="T41" fmla="*/ 102 h 267"/>
                <a:gd name="T42" fmla="*/ 90 w 244"/>
                <a:gd name="T43" fmla="*/ 102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4" h="267">
                  <a:moveTo>
                    <a:pt x="213" y="30"/>
                  </a:moveTo>
                  <a:cubicBezTo>
                    <a:pt x="192" y="10"/>
                    <a:pt x="163" y="0"/>
                    <a:pt x="125" y="0"/>
                  </a:cubicBezTo>
                  <a:cubicBezTo>
                    <a:pt x="85" y="0"/>
                    <a:pt x="54" y="12"/>
                    <a:pt x="33" y="35"/>
                  </a:cubicBezTo>
                  <a:cubicBezTo>
                    <a:pt x="11" y="58"/>
                    <a:pt x="0" y="92"/>
                    <a:pt x="0" y="135"/>
                  </a:cubicBezTo>
                  <a:cubicBezTo>
                    <a:pt x="0" y="178"/>
                    <a:pt x="12" y="210"/>
                    <a:pt x="35" y="233"/>
                  </a:cubicBezTo>
                  <a:cubicBezTo>
                    <a:pt x="59" y="256"/>
                    <a:pt x="91" y="267"/>
                    <a:pt x="133" y="267"/>
                  </a:cubicBezTo>
                  <a:cubicBezTo>
                    <a:pt x="153" y="267"/>
                    <a:pt x="171" y="266"/>
                    <a:pt x="185" y="263"/>
                  </a:cubicBezTo>
                  <a:cubicBezTo>
                    <a:pt x="200" y="261"/>
                    <a:pt x="214" y="256"/>
                    <a:pt x="227" y="249"/>
                  </a:cubicBezTo>
                  <a:cubicBezTo>
                    <a:pt x="214" y="190"/>
                    <a:pt x="214" y="190"/>
                    <a:pt x="214" y="190"/>
                  </a:cubicBezTo>
                  <a:cubicBezTo>
                    <a:pt x="204" y="194"/>
                    <a:pt x="195" y="197"/>
                    <a:pt x="186" y="200"/>
                  </a:cubicBezTo>
                  <a:cubicBezTo>
                    <a:pt x="173" y="202"/>
                    <a:pt x="159" y="204"/>
                    <a:pt x="144" y="204"/>
                  </a:cubicBezTo>
                  <a:cubicBezTo>
                    <a:pt x="127" y="204"/>
                    <a:pt x="114" y="200"/>
                    <a:pt x="104" y="192"/>
                  </a:cubicBezTo>
                  <a:cubicBezTo>
                    <a:pt x="94" y="183"/>
                    <a:pt x="89" y="172"/>
                    <a:pt x="88" y="158"/>
                  </a:cubicBezTo>
                  <a:cubicBezTo>
                    <a:pt x="244" y="158"/>
                    <a:pt x="244" y="158"/>
                    <a:pt x="244" y="158"/>
                  </a:cubicBezTo>
                  <a:cubicBezTo>
                    <a:pt x="244" y="118"/>
                    <a:pt x="244" y="118"/>
                    <a:pt x="244" y="118"/>
                  </a:cubicBezTo>
                  <a:cubicBezTo>
                    <a:pt x="244" y="80"/>
                    <a:pt x="234" y="51"/>
                    <a:pt x="213" y="30"/>
                  </a:cubicBezTo>
                  <a:moveTo>
                    <a:pt x="90" y="102"/>
                  </a:moveTo>
                  <a:cubicBezTo>
                    <a:pt x="91" y="87"/>
                    <a:pt x="95" y="77"/>
                    <a:pt x="102" y="70"/>
                  </a:cubicBezTo>
                  <a:cubicBezTo>
                    <a:pt x="109" y="64"/>
                    <a:pt x="118" y="61"/>
                    <a:pt x="128" y="61"/>
                  </a:cubicBezTo>
                  <a:cubicBezTo>
                    <a:pt x="139" y="61"/>
                    <a:pt x="148" y="64"/>
                    <a:pt x="155" y="72"/>
                  </a:cubicBezTo>
                  <a:cubicBezTo>
                    <a:pt x="161" y="79"/>
                    <a:pt x="165" y="89"/>
                    <a:pt x="165" y="102"/>
                  </a:cubicBezTo>
                  <a:lnTo>
                    <a:pt x="90" y="1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60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65512744-A342-614B-9DE9-8DB4336BAF5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8338" y="479426"/>
              <a:ext cx="209550" cy="231775"/>
            </a:xfrm>
            <a:custGeom>
              <a:avLst/>
              <a:gdLst>
                <a:gd name="T0" fmla="*/ 212 w 243"/>
                <a:gd name="T1" fmla="*/ 30 h 267"/>
                <a:gd name="T2" fmla="*/ 124 w 243"/>
                <a:gd name="T3" fmla="*/ 0 h 267"/>
                <a:gd name="T4" fmla="*/ 32 w 243"/>
                <a:gd name="T5" fmla="*/ 35 h 267"/>
                <a:gd name="T6" fmla="*/ 0 w 243"/>
                <a:gd name="T7" fmla="*/ 135 h 267"/>
                <a:gd name="T8" fmla="*/ 35 w 243"/>
                <a:gd name="T9" fmla="*/ 233 h 267"/>
                <a:gd name="T10" fmla="*/ 132 w 243"/>
                <a:gd name="T11" fmla="*/ 267 h 267"/>
                <a:gd name="T12" fmla="*/ 184 w 243"/>
                <a:gd name="T13" fmla="*/ 263 h 267"/>
                <a:gd name="T14" fmla="*/ 227 w 243"/>
                <a:gd name="T15" fmla="*/ 249 h 267"/>
                <a:gd name="T16" fmla="*/ 213 w 243"/>
                <a:gd name="T17" fmla="*/ 190 h 267"/>
                <a:gd name="T18" fmla="*/ 185 w 243"/>
                <a:gd name="T19" fmla="*/ 200 h 267"/>
                <a:gd name="T20" fmla="*/ 143 w 243"/>
                <a:gd name="T21" fmla="*/ 204 h 267"/>
                <a:gd name="T22" fmla="*/ 103 w 243"/>
                <a:gd name="T23" fmla="*/ 192 h 267"/>
                <a:gd name="T24" fmla="*/ 88 w 243"/>
                <a:gd name="T25" fmla="*/ 158 h 267"/>
                <a:gd name="T26" fmla="*/ 243 w 243"/>
                <a:gd name="T27" fmla="*/ 158 h 267"/>
                <a:gd name="T28" fmla="*/ 243 w 243"/>
                <a:gd name="T29" fmla="*/ 118 h 267"/>
                <a:gd name="T30" fmla="*/ 212 w 243"/>
                <a:gd name="T31" fmla="*/ 30 h 267"/>
                <a:gd name="T32" fmla="*/ 89 w 243"/>
                <a:gd name="T33" fmla="*/ 102 h 267"/>
                <a:gd name="T34" fmla="*/ 102 w 243"/>
                <a:gd name="T35" fmla="*/ 70 h 267"/>
                <a:gd name="T36" fmla="*/ 127 w 243"/>
                <a:gd name="T37" fmla="*/ 61 h 267"/>
                <a:gd name="T38" fmla="*/ 154 w 243"/>
                <a:gd name="T39" fmla="*/ 72 h 267"/>
                <a:gd name="T40" fmla="*/ 164 w 243"/>
                <a:gd name="T41" fmla="*/ 102 h 267"/>
                <a:gd name="T42" fmla="*/ 89 w 243"/>
                <a:gd name="T43" fmla="*/ 102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3" h="267">
                  <a:moveTo>
                    <a:pt x="212" y="30"/>
                  </a:moveTo>
                  <a:cubicBezTo>
                    <a:pt x="191" y="10"/>
                    <a:pt x="162" y="0"/>
                    <a:pt x="124" y="0"/>
                  </a:cubicBezTo>
                  <a:cubicBezTo>
                    <a:pt x="84" y="0"/>
                    <a:pt x="53" y="12"/>
                    <a:pt x="32" y="35"/>
                  </a:cubicBezTo>
                  <a:cubicBezTo>
                    <a:pt x="10" y="58"/>
                    <a:pt x="0" y="92"/>
                    <a:pt x="0" y="135"/>
                  </a:cubicBezTo>
                  <a:cubicBezTo>
                    <a:pt x="0" y="178"/>
                    <a:pt x="11" y="210"/>
                    <a:pt x="35" y="233"/>
                  </a:cubicBezTo>
                  <a:cubicBezTo>
                    <a:pt x="58" y="256"/>
                    <a:pt x="90" y="267"/>
                    <a:pt x="132" y="267"/>
                  </a:cubicBezTo>
                  <a:cubicBezTo>
                    <a:pt x="153" y="267"/>
                    <a:pt x="170" y="266"/>
                    <a:pt x="184" y="263"/>
                  </a:cubicBezTo>
                  <a:cubicBezTo>
                    <a:pt x="199" y="261"/>
                    <a:pt x="213" y="256"/>
                    <a:pt x="227" y="249"/>
                  </a:cubicBezTo>
                  <a:cubicBezTo>
                    <a:pt x="213" y="190"/>
                    <a:pt x="213" y="190"/>
                    <a:pt x="213" y="190"/>
                  </a:cubicBezTo>
                  <a:cubicBezTo>
                    <a:pt x="203" y="194"/>
                    <a:pt x="194" y="197"/>
                    <a:pt x="185" y="200"/>
                  </a:cubicBezTo>
                  <a:cubicBezTo>
                    <a:pt x="172" y="202"/>
                    <a:pt x="158" y="204"/>
                    <a:pt x="143" y="204"/>
                  </a:cubicBezTo>
                  <a:cubicBezTo>
                    <a:pt x="126" y="204"/>
                    <a:pt x="113" y="200"/>
                    <a:pt x="103" y="192"/>
                  </a:cubicBezTo>
                  <a:cubicBezTo>
                    <a:pt x="93" y="183"/>
                    <a:pt x="88" y="172"/>
                    <a:pt x="88" y="158"/>
                  </a:cubicBezTo>
                  <a:cubicBezTo>
                    <a:pt x="243" y="158"/>
                    <a:pt x="243" y="158"/>
                    <a:pt x="243" y="158"/>
                  </a:cubicBezTo>
                  <a:cubicBezTo>
                    <a:pt x="243" y="118"/>
                    <a:pt x="243" y="118"/>
                    <a:pt x="243" y="118"/>
                  </a:cubicBezTo>
                  <a:cubicBezTo>
                    <a:pt x="243" y="80"/>
                    <a:pt x="233" y="51"/>
                    <a:pt x="212" y="30"/>
                  </a:cubicBezTo>
                  <a:moveTo>
                    <a:pt x="89" y="102"/>
                  </a:moveTo>
                  <a:cubicBezTo>
                    <a:pt x="91" y="87"/>
                    <a:pt x="95" y="77"/>
                    <a:pt x="102" y="70"/>
                  </a:cubicBezTo>
                  <a:cubicBezTo>
                    <a:pt x="108" y="64"/>
                    <a:pt x="117" y="61"/>
                    <a:pt x="127" y="61"/>
                  </a:cubicBezTo>
                  <a:cubicBezTo>
                    <a:pt x="138" y="61"/>
                    <a:pt x="147" y="64"/>
                    <a:pt x="154" y="72"/>
                  </a:cubicBezTo>
                  <a:cubicBezTo>
                    <a:pt x="160" y="79"/>
                    <a:pt x="164" y="89"/>
                    <a:pt x="164" y="102"/>
                  </a:cubicBezTo>
                  <a:lnTo>
                    <a:pt x="89" y="1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600">
                <a:solidFill>
                  <a:schemeClr val="bg1"/>
                </a:solidFill>
                <a:latin typeface="+mn-lt"/>
              </a:endParaRPr>
            </a:p>
          </p:txBody>
        </p:sp>
      </p:grpSp>
      <p:sp>
        <p:nvSpPr>
          <p:cNvPr id="30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3520965" y="727595"/>
            <a:ext cx="5150071" cy="5152095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FD8C36F0-2A15-5342-90DE-525EBA2AC26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569947" y="4851792"/>
            <a:ext cx="2918389" cy="914400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 algn="l">
              <a:lnSpc>
                <a:spcPct val="110000"/>
              </a:lnSpc>
              <a:spcAft>
                <a:spcPts val="0"/>
              </a:spcAft>
              <a:buNone/>
              <a:defRPr sz="3200" b="0" i="0" spc="-50" baseline="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0" indent="0" algn="l">
              <a:lnSpc>
                <a:spcPts val="3600"/>
              </a:lnSpc>
              <a:spcAft>
                <a:spcPts val="0"/>
              </a:spcAft>
              <a:buNone/>
              <a:defRPr sz="3600" b="1" i="0" spc="-120" baseline="0"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noProof="0"/>
              <a:t>Click to edit Master style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0EAD2D67-84B4-A04B-9627-D6E8BCCBB0A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2238" y="5828936"/>
            <a:ext cx="5594349" cy="298451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spcAft>
                <a:spcPts val="0"/>
              </a:spcAft>
              <a:defRPr sz="1400" b="1" i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3917329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xT Title Only - No Conten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D09D2F-E345-6040-9408-A642F236AC9B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76073" y="531623"/>
            <a:ext cx="11034095" cy="57421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340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63406110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xT Without Titl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9748674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xT Title, subhead -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650ACE9-DAEF-4A94-BC7A-4526AB12ABBA}"/>
              </a:ext>
            </a:extLst>
          </p:cNvPr>
          <p:cNvGrpSpPr/>
          <p:nvPr userDrawn="1"/>
        </p:nvGrpSpPr>
        <p:grpSpPr>
          <a:xfrm>
            <a:off x="0" y="-63504"/>
            <a:ext cx="5289598" cy="5419278"/>
            <a:chOff x="-3120236" y="-63504"/>
            <a:chExt cx="5289598" cy="541927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9F15249-44EC-41BD-AAE6-666BAED0094B}"/>
                </a:ext>
              </a:extLst>
            </p:cNvPr>
            <p:cNvGrpSpPr/>
            <p:nvPr/>
          </p:nvGrpSpPr>
          <p:grpSpPr>
            <a:xfrm>
              <a:off x="-3120236" y="-63504"/>
              <a:ext cx="5289598" cy="5419278"/>
              <a:chOff x="1" y="-63504"/>
              <a:chExt cx="5289598" cy="5419278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FB77588D-7248-426A-8BD2-8BC7B4ED9398}"/>
                  </a:ext>
                </a:extLst>
              </p:cNvPr>
              <p:cNvSpPr/>
              <p:nvPr/>
            </p:nvSpPr>
            <p:spPr bwMode="gray">
              <a:xfrm rot="16200000">
                <a:off x="-33087" y="33089"/>
                <a:ext cx="5355773" cy="5289598"/>
              </a:xfrm>
              <a:prstGeom prst="rect">
                <a:avLst/>
              </a:prstGeom>
              <a:gradFill flip="none" rotWithShape="1">
                <a:gsLst>
                  <a:gs pos="100000">
                    <a:srgbClr val="6B7067"/>
                  </a:gs>
                  <a:gs pos="76000">
                    <a:srgbClr val="383838"/>
                  </a:gs>
                  <a:gs pos="87000">
                    <a:srgbClr val="333E36"/>
                  </a:gs>
                  <a:gs pos="54000">
                    <a:srgbClr val="000000"/>
                  </a:gs>
                </a:gsLst>
                <a:lin ang="18900000" scaled="1"/>
                <a:tileRect/>
              </a:gradFill>
              <a:ln w="19050" algn="ctr">
                <a:noFill/>
                <a:miter lim="800000"/>
                <a:headEnd/>
                <a:tailEnd/>
              </a:ln>
            </p:spPr>
            <p:txBody>
              <a:bodyPr wrap="square" lIns="88900" tIns="88900" rIns="88900" bIns="88900" rtlCol="0" anchor="ctr"/>
              <a:lstStyle/>
              <a:p>
                <a:pPr algn="ctr">
                  <a:lnSpc>
                    <a:spcPct val="106000"/>
                  </a:lnSpc>
                </a:pPr>
                <a:endParaRPr lang="en-US" sz="1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4439B043-590A-4891-AB35-0F1449CA3542}"/>
                  </a:ext>
                </a:extLst>
              </p:cNvPr>
              <p:cNvSpPr/>
              <p:nvPr/>
            </p:nvSpPr>
            <p:spPr bwMode="gray">
              <a:xfrm rot="16200000">
                <a:off x="2613049" y="-2676552"/>
                <a:ext cx="63502" cy="5289598"/>
              </a:xfrm>
              <a:prstGeom prst="rect">
                <a:avLst/>
              </a:prstGeom>
              <a:noFill/>
              <a:ln w="19050" algn="ctr">
                <a:noFill/>
                <a:miter lim="800000"/>
                <a:headEnd/>
                <a:tailEnd/>
              </a:ln>
            </p:spPr>
            <p:txBody>
              <a:bodyPr wrap="square" lIns="88900" tIns="88900" rIns="88900" bIns="88900" rtlCol="0" anchor="ctr"/>
              <a:lstStyle/>
              <a:p>
                <a:pPr algn="ctr">
                  <a:lnSpc>
                    <a:spcPct val="106000"/>
                  </a:lnSpc>
                </a:pPr>
                <a:endParaRPr lang="en-US" sz="1600" b="1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037D4C7-277C-43CD-BE31-9D876AF5E4BA}"/>
                </a:ext>
              </a:extLst>
            </p:cNvPr>
            <p:cNvSpPr/>
            <p:nvPr/>
          </p:nvSpPr>
          <p:spPr bwMode="gray">
            <a:xfrm rot="16200000">
              <a:off x="-507188" y="-2676552"/>
              <a:ext cx="63502" cy="5289598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algn="ctr">
                <a:lnSpc>
                  <a:spcPct val="106000"/>
                </a:lnSpc>
              </a:pPr>
              <a:endParaRPr lang="en-US" sz="1600" b="1">
                <a:solidFill>
                  <a:schemeClr val="bg1"/>
                </a:solidFill>
              </a:endParaRPr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D09D2F-E345-6040-9408-A642F236AC9B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76073" y="531622"/>
            <a:ext cx="11034095" cy="57421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340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61ECAAFF-8F4D-1041-9BD6-F012000129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6073" y="1105832"/>
            <a:ext cx="11034095" cy="3302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Aft>
                <a:spcPts val="600"/>
              </a:spcAft>
              <a:buNone/>
              <a:defRPr sz="14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Text Placeholder 18">
            <a:extLst>
              <a:ext uri="{FF2B5EF4-FFF2-40B4-BE49-F238E27FC236}">
                <a16:creationId xmlns:a16="http://schemas.microsoft.com/office/drawing/2014/main" id="{48414A83-1884-4F9C-9DF8-C542427E1717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573810" y="1665286"/>
            <a:ext cx="11035155" cy="459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25422044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xT Title, subhead - No Content -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1033E5E-22CE-4CB0-B6FA-2BBE454283E8}"/>
              </a:ext>
            </a:extLst>
          </p:cNvPr>
          <p:cNvGrpSpPr/>
          <p:nvPr userDrawn="1"/>
        </p:nvGrpSpPr>
        <p:grpSpPr>
          <a:xfrm>
            <a:off x="0" y="-63504"/>
            <a:ext cx="5289598" cy="5419278"/>
            <a:chOff x="-3120236" y="-63504"/>
            <a:chExt cx="5289598" cy="541927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3C1360C-58D6-49BF-A5C7-16E2D81F1187}"/>
                </a:ext>
              </a:extLst>
            </p:cNvPr>
            <p:cNvGrpSpPr/>
            <p:nvPr/>
          </p:nvGrpSpPr>
          <p:grpSpPr>
            <a:xfrm>
              <a:off x="-3120236" y="-63504"/>
              <a:ext cx="5289598" cy="5419278"/>
              <a:chOff x="1" y="-63504"/>
              <a:chExt cx="5289598" cy="5419278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A40F51E2-A722-42BF-847A-4A5EBA1951B7}"/>
                  </a:ext>
                </a:extLst>
              </p:cNvPr>
              <p:cNvSpPr/>
              <p:nvPr/>
            </p:nvSpPr>
            <p:spPr bwMode="gray">
              <a:xfrm rot="16200000">
                <a:off x="-33087" y="33089"/>
                <a:ext cx="5355773" cy="5289598"/>
              </a:xfrm>
              <a:prstGeom prst="rect">
                <a:avLst/>
              </a:prstGeom>
              <a:gradFill flip="none" rotWithShape="1">
                <a:gsLst>
                  <a:gs pos="100000">
                    <a:srgbClr val="6B7067"/>
                  </a:gs>
                  <a:gs pos="76000">
                    <a:srgbClr val="383838"/>
                  </a:gs>
                  <a:gs pos="87000">
                    <a:srgbClr val="333E36"/>
                  </a:gs>
                  <a:gs pos="54000">
                    <a:srgbClr val="000000"/>
                  </a:gs>
                </a:gsLst>
                <a:lin ang="18900000" scaled="1"/>
                <a:tileRect/>
              </a:gradFill>
              <a:ln w="19050" algn="ctr">
                <a:noFill/>
                <a:miter lim="800000"/>
                <a:headEnd/>
                <a:tailEnd/>
              </a:ln>
            </p:spPr>
            <p:txBody>
              <a:bodyPr wrap="square" lIns="88900" tIns="88900" rIns="88900" bIns="88900" rtlCol="0" anchor="ctr"/>
              <a:lstStyle/>
              <a:p>
                <a:pPr algn="ctr">
                  <a:lnSpc>
                    <a:spcPct val="106000"/>
                  </a:lnSpc>
                </a:pPr>
                <a:endParaRPr lang="en-US" sz="1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963F7B7C-EA5E-479A-8617-70CAEFD2743E}"/>
                  </a:ext>
                </a:extLst>
              </p:cNvPr>
              <p:cNvSpPr/>
              <p:nvPr/>
            </p:nvSpPr>
            <p:spPr bwMode="gray">
              <a:xfrm rot="16200000">
                <a:off x="2613049" y="-2676552"/>
                <a:ext cx="63502" cy="5289598"/>
              </a:xfrm>
              <a:prstGeom prst="rect">
                <a:avLst/>
              </a:prstGeom>
              <a:noFill/>
              <a:ln w="19050" algn="ctr">
                <a:noFill/>
                <a:miter lim="800000"/>
                <a:headEnd/>
                <a:tailEnd/>
              </a:ln>
            </p:spPr>
            <p:txBody>
              <a:bodyPr wrap="square" lIns="88900" tIns="88900" rIns="88900" bIns="88900" rtlCol="0" anchor="ctr"/>
              <a:lstStyle/>
              <a:p>
                <a:pPr algn="ctr">
                  <a:lnSpc>
                    <a:spcPct val="106000"/>
                  </a:lnSpc>
                </a:pPr>
                <a:endParaRPr lang="en-US" sz="1600" b="1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1E1EDD3-7BFA-47BF-98C6-4A3E4D27FB84}"/>
                </a:ext>
              </a:extLst>
            </p:cNvPr>
            <p:cNvSpPr/>
            <p:nvPr/>
          </p:nvSpPr>
          <p:spPr bwMode="gray">
            <a:xfrm rot="16200000">
              <a:off x="-507188" y="-2676552"/>
              <a:ext cx="63502" cy="5289598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algn="ctr">
                <a:lnSpc>
                  <a:spcPct val="106000"/>
                </a:lnSpc>
              </a:pPr>
              <a:endParaRPr lang="en-US" sz="1600" b="1">
                <a:solidFill>
                  <a:schemeClr val="bg1"/>
                </a:solidFill>
              </a:endParaRPr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D09D2F-E345-6040-9408-A642F236AC9B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76073" y="531622"/>
            <a:ext cx="11034095" cy="57421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340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61ECAAFF-8F4D-1041-9BD6-F012000129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6073" y="1105832"/>
            <a:ext cx="11034095" cy="3302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Aft>
                <a:spcPts val="600"/>
              </a:spcAft>
              <a:buNone/>
              <a:defRPr sz="14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0543757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xT Title Only -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C340088-D2C8-42AF-963A-73DB98013743}"/>
              </a:ext>
            </a:extLst>
          </p:cNvPr>
          <p:cNvGrpSpPr/>
          <p:nvPr userDrawn="1"/>
        </p:nvGrpSpPr>
        <p:grpSpPr>
          <a:xfrm>
            <a:off x="0" y="-63504"/>
            <a:ext cx="5289598" cy="5419278"/>
            <a:chOff x="-3120236" y="-63504"/>
            <a:chExt cx="5289598" cy="541927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2CD00A1-E69F-4809-93FC-15AC7C216968}"/>
                </a:ext>
              </a:extLst>
            </p:cNvPr>
            <p:cNvGrpSpPr/>
            <p:nvPr/>
          </p:nvGrpSpPr>
          <p:grpSpPr>
            <a:xfrm>
              <a:off x="-3120236" y="-63504"/>
              <a:ext cx="5289598" cy="5419278"/>
              <a:chOff x="1" y="-63504"/>
              <a:chExt cx="5289598" cy="5419278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8509F68F-D172-42CB-9A10-BE09FB53E3FC}"/>
                  </a:ext>
                </a:extLst>
              </p:cNvPr>
              <p:cNvSpPr/>
              <p:nvPr/>
            </p:nvSpPr>
            <p:spPr bwMode="gray">
              <a:xfrm rot="16200000">
                <a:off x="-33087" y="33089"/>
                <a:ext cx="5355773" cy="5289598"/>
              </a:xfrm>
              <a:prstGeom prst="rect">
                <a:avLst/>
              </a:prstGeom>
              <a:gradFill flip="none" rotWithShape="1">
                <a:gsLst>
                  <a:gs pos="100000">
                    <a:srgbClr val="6B7067"/>
                  </a:gs>
                  <a:gs pos="76000">
                    <a:srgbClr val="383838"/>
                  </a:gs>
                  <a:gs pos="87000">
                    <a:srgbClr val="333E36"/>
                  </a:gs>
                  <a:gs pos="54000">
                    <a:srgbClr val="000000"/>
                  </a:gs>
                </a:gsLst>
                <a:lin ang="18900000" scaled="1"/>
                <a:tileRect/>
              </a:gradFill>
              <a:ln w="19050" algn="ctr">
                <a:noFill/>
                <a:miter lim="800000"/>
                <a:headEnd/>
                <a:tailEnd/>
              </a:ln>
            </p:spPr>
            <p:txBody>
              <a:bodyPr wrap="square" lIns="88900" tIns="88900" rIns="88900" bIns="88900" rtlCol="0" anchor="ctr"/>
              <a:lstStyle/>
              <a:p>
                <a:pPr algn="ctr">
                  <a:lnSpc>
                    <a:spcPct val="106000"/>
                  </a:lnSpc>
                </a:pPr>
                <a:endParaRPr lang="en-US" sz="1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7ABF4F37-06A4-44B0-870F-B795A8C20E7C}"/>
                  </a:ext>
                </a:extLst>
              </p:cNvPr>
              <p:cNvSpPr/>
              <p:nvPr/>
            </p:nvSpPr>
            <p:spPr bwMode="gray">
              <a:xfrm rot="16200000">
                <a:off x="2613049" y="-2676552"/>
                <a:ext cx="63502" cy="5289598"/>
              </a:xfrm>
              <a:prstGeom prst="rect">
                <a:avLst/>
              </a:prstGeom>
              <a:noFill/>
              <a:ln w="19050" algn="ctr">
                <a:noFill/>
                <a:miter lim="800000"/>
                <a:headEnd/>
                <a:tailEnd/>
              </a:ln>
            </p:spPr>
            <p:txBody>
              <a:bodyPr wrap="square" lIns="88900" tIns="88900" rIns="88900" bIns="88900" rtlCol="0" anchor="ctr"/>
              <a:lstStyle/>
              <a:p>
                <a:pPr algn="ctr">
                  <a:lnSpc>
                    <a:spcPct val="106000"/>
                  </a:lnSpc>
                </a:pPr>
                <a:endParaRPr lang="en-US" sz="1600" b="1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63399DD-EF44-42B8-B9DE-D958AE626541}"/>
                </a:ext>
              </a:extLst>
            </p:cNvPr>
            <p:cNvSpPr/>
            <p:nvPr/>
          </p:nvSpPr>
          <p:spPr bwMode="gray">
            <a:xfrm rot="16200000">
              <a:off x="-507188" y="-2676552"/>
              <a:ext cx="63502" cy="5289598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algn="ctr">
                <a:lnSpc>
                  <a:spcPct val="106000"/>
                </a:lnSpc>
              </a:pPr>
              <a:endParaRPr lang="en-US" sz="1600" b="1">
                <a:solidFill>
                  <a:schemeClr val="bg1"/>
                </a:solidFill>
              </a:endParaRPr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D09D2F-E345-6040-9408-A642F236AC9B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76073" y="531623"/>
            <a:ext cx="11034095" cy="57421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340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18">
            <a:extLst>
              <a:ext uri="{FF2B5EF4-FFF2-40B4-BE49-F238E27FC236}">
                <a16:creationId xmlns:a16="http://schemas.microsoft.com/office/drawing/2014/main" id="{62572FBF-FCE0-4A16-99E0-4ACC8F2E7E97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573810" y="1665286"/>
            <a:ext cx="11035155" cy="459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81889571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xT Title Only -No Content -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86534C6-F170-405B-B45D-058A02AD549F}"/>
              </a:ext>
            </a:extLst>
          </p:cNvPr>
          <p:cNvGrpSpPr/>
          <p:nvPr userDrawn="1"/>
        </p:nvGrpSpPr>
        <p:grpSpPr>
          <a:xfrm>
            <a:off x="0" y="-63504"/>
            <a:ext cx="5289598" cy="5419278"/>
            <a:chOff x="-3120236" y="-63504"/>
            <a:chExt cx="5289598" cy="541927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D03DB8E-3683-4E95-99FD-039EDE2DC1B8}"/>
                </a:ext>
              </a:extLst>
            </p:cNvPr>
            <p:cNvGrpSpPr/>
            <p:nvPr/>
          </p:nvGrpSpPr>
          <p:grpSpPr>
            <a:xfrm>
              <a:off x="-3120236" y="-63504"/>
              <a:ext cx="5289598" cy="5419278"/>
              <a:chOff x="1" y="-63504"/>
              <a:chExt cx="5289598" cy="5419278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AE81CE07-0396-441C-8154-BCECDCBA9369}"/>
                  </a:ext>
                </a:extLst>
              </p:cNvPr>
              <p:cNvSpPr/>
              <p:nvPr/>
            </p:nvSpPr>
            <p:spPr bwMode="gray">
              <a:xfrm rot="16200000">
                <a:off x="-33087" y="33089"/>
                <a:ext cx="5355773" cy="5289598"/>
              </a:xfrm>
              <a:prstGeom prst="rect">
                <a:avLst/>
              </a:prstGeom>
              <a:gradFill flip="none" rotWithShape="1">
                <a:gsLst>
                  <a:gs pos="100000">
                    <a:srgbClr val="6B7067"/>
                  </a:gs>
                  <a:gs pos="76000">
                    <a:srgbClr val="383838"/>
                  </a:gs>
                  <a:gs pos="87000">
                    <a:srgbClr val="333E36"/>
                  </a:gs>
                  <a:gs pos="54000">
                    <a:srgbClr val="000000"/>
                  </a:gs>
                </a:gsLst>
                <a:lin ang="18900000" scaled="1"/>
                <a:tileRect/>
              </a:gradFill>
              <a:ln w="19050" algn="ctr">
                <a:noFill/>
                <a:miter lim="800000"/>
                <a:headEnd/>
                <a:tailEnd/>
              </a:ln>
            </p:spPr>
            <p:txBody>
              <a:bodyPr wrap="square" lIns="88900" tIns="88900" rIns="88900" bIns="88900" rtlCol="0" anchor="ctr"/>
              <a:lstStyle/>
              <a:p>
                <a:pPr algn="ctr">
                  <a:lnSpc>
                    <a:spcPct val="106000"/>
                  </a:lnSpc>
                </a:pPr>
                <a:endParaRPr lang="en-US" sz="1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97E2265-5A93-4722-A09D-BCB6E23353A2}"/>
                  </a:ext>
                </a:extLst>
              </p:cNvPr>
              <p:cNvSpPr/>
              <p:nvPr/>
            </p:nvSpPr>
            <p:spPr bwMode="gray">
              <a:xfrm rot="16200000">
                <a:off x="2613049" y="-2676552"/>
                <a:ext cx="63502" cy="5289598"/>
              </a:xfrm>
              <a:prstGeom prst="rect">
                <a:avLst/>
              </a:prstGeom>
              <a:noFill/>
              <a:ln w="19050" algn="ctr">
                <a:noFill/>
                <a:miter lim="800000"/>
                <a:headEnd/>
                <a:tailEnd/>
              </a:ln>
            </p:spPr>
            <p:txBody>
              <a:bodyPr wrap="square" lIns="88900" tIns="88900" rIns="88900" bIns="88900" rtlCol="0" anchor="ctr"/>
              <a:lstStyle/>
              <a:p>
                <a:pPr algn="ctr">
                  <a:lnSpc>
                    <a:spcPct val="106000"/>
                  </a:lnSpc>
                </a:pPr>
                <a:endParaRPr lang="en-US" sz="1600" b="1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D8D86DC-2B15-4BFA-8F6C-26F0E9CC2565}"/>
                </a:ext>
              </a:extLst>
            </p:cNvPr>
            <p:cNvSpPr/>
            <p:nvPr/>
          </p:nvSpPr>
          <p:spPr bwMode="gray">
            <a:xfrm rot="16200000">
              <a:off x="-507188" y="-2676552"/>
              <a:ext cx="63502" cy="5289598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algn="ctr">
                <a:lnSpc>
                  <a:spcPct val="106000"/>
                </a:lnSpc>
              </a:pPr>
              <a:endParaRPr lang="en-US" sz="1600" b="1">
                <a:solidFill>
                  <a:schemeClr val="bg1"/>
                </a:solidFill>
              </a:endParaRPr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D09D2F-E345-6040-9408-A642F236AC9B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76073" y="531623"/>
            <a:ext cx="11034095" cy="57421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340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8396532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xT Title, subhead, left stack -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D92EB44-3CAC-4227-B5F7-383EF4F7CB36}"/>
              </a:ext>
            </a:extLst>
          </p:cNvPr>
          <p:cNvGrpSpPr/>
          <p:nvPr userDrawn="1"/>
        </p:nvGrpSpPr>
        <p:grpSpPr>
          <a:xfrm>
            <a:off x="0" y="-63504"/>
            <a:ext cx="5289598" cy="5419278"/>
            <a:chOff x="-3120236" y="-63504"/>
            <a:chExt cx="5289598" cy="541927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40AFB6F-4616-4E17-8FC7-25EA2C9B9E3C}"/>
                </a:ext>
              </a:extLst>
            </p:cNvPr>
            <p:cNvGrpSpPr/>
            <p:nvPr/>
          </p:nvGrpSpPr>
          <p:grpSpPr>
            <a:xfrm>
              <a:off x="-3120236" y="-63504"/>
              <a:ext cx="5289598" cy="5419278"/>
              <a:chOff x="1" y="-63504"/>
              <a:chExt cx="5289598" cy="5419278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BBFC3803-9B39-41B7-BC22-122E3F13BCDF}"/>
                  </a:ext>
                </a:extLst>
              </p:cNvPr>
              <p:cNvSpPr/>
              <p:nvPr/>
            </p:nvSpPr>
            <p:spPr bwMode="gray">
              <a:xfrm rot="16200000">
                <a:off x="-33087" y="33089"/>
                <a:ext cx="5355773" cy="5289598"/>
              </a:xfrm>
              <a:prstGeom prst="rect">
                <a:avLst/>
              </a:prstGeom>
              <a:gradFill flip="none" rotWithShape="1">
                <a:gsLst>
                  <a:gs pos="100000">
                    <a:srgbClr val="6B7067"/>
                  </a:gs>
                  <a:gs pos="76000">
                    <a:srgbClr val="383838"/>
                  </a:gs>
                  <a:gs pos="87000">
                    <a:srgbClr val="333E36"/>
                  </a:gs>
                  <a:gs pos="54000">
                    <a:srgbClr val="000000"/>
                  </a:gs>
                </a:gsLst>
                <a:lin ang="18900000" scaled="1"/>
                <a:tileRect/>
              </a:gradFill>
              <a:ln w="19050" algn="ctr">
                <a:noFill/>
                <a:miter lim="800000"/>
                <a:headEnd/>
                <a:tailEnd/>
              </a:ln>
            </p:spPr>
            <p:txBody>
              <a:bodyPr wrap="square" lIns="88900" tIns="88900" rIns="88900" bIns="88900" rtlCol="0" anchor="ctr"/>
              <a:lstStyle/>
              <a:p>
                <a:pPr algn="ctr">
                  <a:lnSpc>
                    <a:spcPct val="106000"/>
                  </a:lnSpc>
                </a:pPr>
                <a:endParaRPr lang="en-US" sz="1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425AACAA-37C9-4443-A2DA-7227C2EF9602}"/>
                  </a:ext>
                </a:extLst>
              </p:cNvPr>
              <p:cNvSpPr/>
              <p:nvPr/>
            </p:nvSpPr>
            <p:spPr bwMode="gray">
              <a:xfrm rot="16200000">
                <a:off x="2613049" y="-2676552"/>
                <a:ext cx="63502" cy="5289598"/>
              </a:xfrm>
              <a:prstGeom prst="rect">
                <a:avLst/>
              </a:prstGeom>
              <a:noFill/>
              <a:ln w="19050" algn="ctr">
                <a:noFill/>
                <a:miter lim="800000"/>
                <a:headEnd/>
                <a:tailEnd/>
              </a:ln>
            </p:spPr>
            <p:txBody>
              <a:bodyPr wrap="square" lIns="88900" tIns="88900" rIns="88900" bIns="88900" rtlCol="0" anchor="ctr"/>
              <a:lstStyle/>
              <a:p>
                <a:pPr algn="ctr">
                  <a:lnSpc>
                    <a:spcPct val="106000"/>
                  </a:lnSpc>
                </a:pPr>
                <a:endParaRPr lang="en-US" sz="1600" b="1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F5E747C-F74E-4A16-8DB0-DE54FAA19D33}"/>
                </a:ext>
              </a:extLst>
            </p:cNvPr>
            <p:cNvSpPr/>
            <p:nvPr/>
          </p:nvSpPr>
          <p:spPr bwMode="gray">
            <a:xfrm rot="16200000">
              <a:off x="-507188" y="-2676552"/>
              <a:ext cx="63502" cy="5289598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algn="ctr">
                <a:lnSpc>
                  <a:spcPct val="106000"/>
                </a:lnSpc>
              </a:pPr>
              <a:endParaRPr lang="en-US" sz="1600" b="1">
                <a:solidFill>
                  <a:schemeClr val="bg1"/>
                </a:solidFill>
              </a:endParaRPr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D09D2F-E345-6040-9408-A642F236AC9B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76073" y="531622"/>
            <a:ext cx="3446712" cy="105051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340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61ECAAFF-8F4D-1041-9BD6-F012000129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073" y="1582133"/>
            <a:ext cx="3444992" cy="330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lnSpc>
                <a:spcPct val="90000"/>
              </a:lnSpc>
              <a:defRPr lang="en-US" sz="1400" b="0" noProof="0" dirty="0">
                <a:solidFill>
                  <a:schemeClr val="bg1"/>
                </a:solidFill>
              </a:defRPr>
            </a:lvl1pPr>
          </a:lstStyle>
          <a:p>
            <a:pPr marL="0" lvl="0" indent="0">
              <a:spcAft>
                <a:spcPts val="600"/>
              </a:spcAft>
              <a:buNone/>
            </a:pPr>
            <a:r>
              <a:rPr lang="en-US" noProof="0"/>
              <a:t>Click to add subtitle</a:t>
            </a:r>
          </a:p>
        </p:txBody>
      </p:sp>
      <p:sp>
        <p:nvSpPr>
          <p:cNvPr id="4" name="Text Placeholder 18">
            <a:extLst>
              <a:ext uri="{FF2B5EF4-FFF2-40B4-BE49-F238E27FC236}">
                <a16:creationId xmlns:a16="http://schemas.microsoft.com/office/drawing/2014/main" id="{F00F62BA-C461-4C27-9449-301A0BE4B842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4383980" y="576070"/>
            <a:ext cx="7224985" cy="5793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30418471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xT Without Title -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0E777A2-0782-4739-A871-D01278BF18A6}"/>
              </a:ext>
            </a:extLst>
          </p:cNvPr>
          <p:cNvGrpSpPr/>
          <p:nvPr userDrawn="1"/>
        </p:nvGrpSpPr>
        <p:grpSpPr>
          <a:xfrm>
            <a:off x="0" y="-63504"/>
            <a:ext cx="5289598" cy="5419278"/>
            <a:chOff x="-3120236" y="-63504"/>
            <a:chExt cx="5289598" cy="541927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91DB8C0-4263-4D8F-AEEA-807329B675CD}"/>
                </a:ext>
              </a:extLst>
            </p:cNvPr>
            <p:cNvGrpSpPr/>
            <p:nvPr/>
          </p:nvGrpSpPr>
          <p:grpSpPr>
            <a:xfrm>
              <a:off x="-3120236" y="-63504"/>
              <a:ext cx="5289598" cy="5419278"/>
              <a:chOff x="1" y="-63504"/>
              <a:chExt cx="5289598" cy="5419278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B1FC3E74-1FA5-4E3D-940A-E733FBEB135C}"/>
                  </a:ext>
                </a:extLst>
              </p:cNvPr>
              <p:cNvSpPr/>
              <p:nvPr/>
            </p:nvSpPr>
            <p:spPr bwMode="gray">
              <a:xfrm rot="16200000">
                <a:off x="-33087" y="33089"/>
                <a:ext cx="5355773" cy="5289598"/>
              </a:xfrm>
              <a:prstGeom prst="rect">
                <a:avLst/>
              </a:prstGeom>
              <a:gradFill flip="none" rotWithShape="1">
                <a:gsLst>
                  <a:gs pos="100000">
                    <a:srgbClr val="6B7067"/>
                  </a:gs>
                  <a:gs pos="76000">
                    <a:srgbClr val="383838"/>
                  </a:gs>
                  <a:gs pos="87000">
                    <a:srgbClr val="333E36"/>
                  </a:gs>
                  <a:gs pos="54000">
                    <a:srgbClr val="000000"/>
                  </a:gs>
                </a:gsLst>
                <a:lin ang="18900000" scaled="1"/>
                <a:tileRect/>
              </a:gradFill>
              <a:ln w="19050" algn="ctr">
                <a:noFill/>
                <a:miter lim="800000"/>
                <a:headEnd/>
                <a:tailEnd/>
              </a:ln>
            </p:spPr>
            <p:txBody>
              <a:bodyPr wrap="square" lIns="88900" tIns="88900" rIns="88900" bIns="88900" rtlCol="0" anchor="ctr"/>
              <a:lstStyle/>
              <a:p>
                <a:pPr algn="ctr">
                  <a:lnSpc>
                    <a:spcPct val="106000"/>
                  </a:lnSpc>
                </a:pPr>
                <a:endParaRPr lang="en-US" sz="1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3BAA606B-021B-446F-B78B-D69337EFC569}"/>
                  </a:ext>
                </a:extLst>
              </p:cNvPr>
              <p:cNvSpPr/>
              <p:nvPr/>
            </p:nvSpPr>
            <p:spPr bwMode="gray">
              <a:xfrm rot="16200000">
                <a:off x="2613049" y="-2676552"/>
                <a:ext cx="63502" cy="5289598"/>
              </a:xfrm>
              <a:prstGeom prst="rect">
                <a:avLst/>
              </a:prstGeom>
              <a:noFill/>
              <a:ln w="19050" algn="ctr">
                <a:noFill/>
                <a:miter lim="800000"/>
                <a:headEnd/>
                <a:tailEnd/>
              </a:ln>
            </p:spPr>
            <p:txBody>
              <a:bodyPr wrap="square" lIns="88900" tIns="88900" rIns="88900" bIns="88900" rtlCol="0" anchor="ctr"/>
              <a:lstStyle/>
              <a:p>
                <a:pPr algn="ctr">
                  <a:lnSpc>
                    <a:spcPct val="106000"/>
                  </a:lnSpc>
                </a:pPr>
                <a:endParaRPr lang="en-US" sz="1600" b="1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87D6458-A6BB-4268-BC61-C3B224B38509}"/>
                </a:ext>
              </a:extLst>
            </p:cNvPr>
            <p:cNvSpPr/>
            <p:nvPr/>
          </p:nvSpPr>
          <p:spPr bwMode="gray">
            <a:xfrm rot="16200000">
              <a:off x="-507188" y="-2676552"/>
              <a:ext cx="63502" cy="5289598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algn="ctr">
                <a:lnSpc>
                  <a:spcPct val="106000"/>
                </a:lnSpc>
              </a:pPr>
              <a:endParaRPr lang="en-US" sz="1600" b="1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6844863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ster block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22931E1-8970-A445-BB94-9A628980AD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875" y="2357735"/>
            <a:ext cx="1139825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Open Sans" panose="020B0606030504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Open Sans" panose="020B0606030504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Open Sans" panose="020B0606030504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Open Sans" panose="020B0606030504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Open Sans" panose="020B0606030504020204" pitchFamily="34" charset="0"/>
              </a:defRPr>
            </a:lvl5pPr>
            <a:lvl6pPr marL="2514600" indent="-228600" defTabSz="12176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panose="020B0606030504020204" pitchFamily="34" charset="0"/>
              </a:defRPr>
            </a:lvl6pPr>
            <a:lvl7pPr marL="2971800" indent="-228600" defTabSz="12176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panose="020B0606030504020204" pitchFamily="34" charset="0"/>
              </a:defRPr>
            </a:lvl7pPr>
            <a:lvl8pPr marL="3429000" indent="-228600" defTabSz="12176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panose="020B0606030504020204" pitchFamily="34" charset="0"/>
              </a:defRPr>
            </a:lvl8pPr>
            <a:lvl9pPr marL="3886200" indent="-228600" defTabSz="12176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panose="020B0606030504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7200" b="1">
                <a:solidFill>
                  <a:schemeClr val="bg1"/>
                </a:solidFill>
                <a:latin typeface="+mn-lt"/>
              </a:rPr>
              <a:t>Do not use this layout</a:t>
            </a:r>
          </a:p>
          <a:p>
            <a:pPr algn="ctr" eaLnBrk="1" hangingPunct="1">
              <a:defRPr/>
            </a:pPr>
            <a:endParaRPr lang="en-US" altLang="en-US" b="1">
              <a:solidFill>
                <a:schemeClr val="bg1"/>
              </a:solidFill>
              <a:latin typeface="+mn-lt"/>
            </a:endParaRPr>
          </a:p>
          <a:p>
            <a:pPr algn="ctr" eaLnBrk="1" hangingPunct="1">
              <a:defRPr/>
            </a:pPr>
            <a:r>
              <a:rPr lang="en-US" altLang="en-US">
                <a:solidFill>
                  <a:schemeClr val="bg1"/>
                </a:solidFill>
                <a:latin typeface="+mn-lt"/>
              </a:rPr>
              <a:t>Delete any master slides that occur after this layout</a:t>
            </a:r>
          </a:p>
        </p:txBody>
      </p:sp>
    </p:spTree>
    <p:extLst>
      <p:ext uri="{BB962C8B-B14F-4D97-AF65-F5344CB8AC3E}">
        <p14:creationId xmlns:p14="http://schemas.microsoft.com/office/powerpoint/2010/main" val="449656850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0A519-D57D-3644-993E-EA447E6A120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8/29/2023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1E4FC-2654-0940-82A0-904093054DE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8333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ExT Title Slide - Black">
    <p:bg bwMode="gray">
      <p:bgPr>
        <a:blipFill dpi="0" rotWithShape="0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F9353DE8-90D1-4883-88F9-9C111D0795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32B8C3D8-EA62-4CC6-A089-2008B294E4EA}"/>
              </a:ext>
            </a:extLst>
          </p:cNvPr>
          <p:cNvSpPr/>
          <p:nvPr userDrawn="1"/>
        </p:nvSpPr>
        <p:spPr bwMode="gray">
          <a:xfrm>
            <a:off x="-2650671" y="-5317671"/>
            <a:ext cx="17493342" cy="17493342"/>
          </a:xfrm>
          <a:prstGeom prst="ellipse">
            <a:avLst/>
          </a:prstGeom>
          <a:gradFill flip="none" rotWithShape="1">
            <a:gsLst>
              <a:gs pos="94000">
                <a:srgbClr val="000000"/>
              </a:gs>
              <a:gs pos="29000">
                <a:srgbClr val="000000">
                  <a:alpha val="0"/>
                </a:srgbClr>
              </a:gs>
              <a:gs pos="53000">
                <a:srgbClr val="000000">
                  <a:alpha val="68000"/>
                </a:srgbClr>
              </a:gs>
            </a:gsLst>
            <a:path path="circle">
              <a:fillToRect l="50000" t="50000" r="50000" b="50000"/>
            </a:path>
            <a:tileRect/>
          </a:gra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endParaRPr lang="en-US" sz="1600" b="1">
              <a:solidFill>
                <a:schemeClr val="bg1"/>
              </a:solidFill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529452D4-647A-4B1D-9136-A341FCD5A43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40CA4902-946F-42A5-9FFD-1B6C0FDCD007}"/>
              </a:ext>
            </a:extLst>
          </p:cNvPr>
          <p:cNvSpPr/>
          <p:nvPr userDrawn="1"/>
        </p:nvSpPr>
        <p:spPr bwMode="gray">
          <a:xfrm>
            <a:off x="-1" y="0"/>
            <a:ext cx="4070351" cy="6858000"/>
          </a:xfrm>
          <a:prstGeom prst="rect">
            <a:avLst/>
          </a:prstGeom>
          <a:gradFill>
            <a:gsLst>
              <a:gs pos="90000">
                <a:srgbClr val="000000">
                  <a:alpha val="66000"/>
                </a:srgbClr>
              </a:gs>
              <a:gs pos="0">
                <a:srgbClr val="000000">
                  <a:alpha val="0"/>
                </a:srgbClr>
              </a:gs>
            </a:gsLst>
            <a:lin ang="10800000" scaled="1"/>
          </a:gradFill>
          <a:ln w="9525" cap="flat">
            <a:noFill/>
            <a:prstDash val="solid"/>
            <a:miter/>
          </a:ln>
        </p:spPr>
        <p:txBody>
          <a:bodyPr wrap="square" lIns="88900" tIns="88900" rIns="88900" bIns="8890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endParaRPr lang="en-US" sz="1600" b="1">
              <a:solidFill>
                <a:schemeClr val="bg1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8ED6DAB-7895-44FD-91E3-6E2293D55EFA}"/>
              </a:ext>
            </a:extLst>
          </p:cNvPr>
          <p:cNvSpPr txBox="1"/>
          <p:nvPr userDrawn="1"/>
        </p:nvSpPr>
        <p:spPr bwMode="gray">
          <a:xfrm>
            <a:off x="614772" y="3628391"/>
            <a:ext cx="3408276" cy="2767361"/>
          </a:xfrm>
          <a:prstGeom prst="rect">
            <a:avLst/>
          </a:prstGeom>
          <a:noFill/>
        </p:spPr>
        <p:txBody>
          <a:bodyPr wrap="square" lIns="0" tIns="0" rIns="0" bIns="0" anchor="b" anchorCtr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83000"/>
              </a:lnSpc>
              <a:spcBef>
                <a:spcPct val="0"/>
              </a:spcBef>
              <a:spcAft>
                <a:spcPts val="120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en-US" altLang="en-US" sz="7200" b="0" i="0" kern="1200" cap="none" spc="-300" baseline="0" noProof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Tech Trends 2023</a:t>
            </a:r>
          </a:p>
        </p:txBody>
      </p:sp>
      <p:sp>
        <p:nvSpPr>
          <p:cNvPr id="46" name="Text Placeholder 6">
            <a:extLst>
              <a:ext uri="{FF2B5EF4-FFF2-40B4-BE49-F238E27FC236}">
                <a16:creationId xmlns:a16="http://schemas.microsoft.com/office/drawing/2014/main" id="{9F4C1CF4-4B84-4E4C-82F9-5E3DA6316F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4772" y="6315724"/>
            <a:ext cx="7401176" cy="298451"/>
          </a:xfrm>
        </p:spPr>
        <p:txBody>
          <a:bodyPr/>
          <a:lstStyle>
            <a:lvl1pPr>
              <a:defRPr sz="1800">
                <a:solidFill>
                  <a:srgbClr val="86BC25"/>
                </a:solidFill>
              </a:defRPr>
            </a:lvl1pPr>
          </a:lstStyle>
          <a:p>
            <a:r>
              <a:rPr lang="en-US"/>
              <a:t>Report Subtitle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20F7F2E-CD8B-4660-8D81-FC638B62BA17}"/>
              </a:ext>
            </a:extLst>
          </p:cNvPr>
          <p:cNvGrpSpPr/>
          <p:nvPr userDrawn="1"/>
        </p:nvGrpSpPr>
        <p:grpSpPr>
          <a:xfrm>
            <a:off x="673694" y="654050"/>
            <a:ext cx="1095805" cy="508000"/>
            <a:chOff x="469900" y="457761"/>
            <a:chExt cx="2005257" cy="933235"/>
          </a:xfrm>
        </p:grpSpPr>
        <p:sp>
          <p:nvSpPr>
            <p:cNvPr id="48" name="Freeform 5">
              <a:extLst>
                <a:ext uri="{FF2B5EF4-FFF2-40B4-BE49-F238E27FC236}">
                  <a16:creationId xmlns:a16="http://schemas.microsoft.com/office/drawing/2014/main" id="{89B6C2EF-4CA0-4DAF-86DF-C886623AB7D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9271" y="726963"/>
              <a:ext cx="105886" cy="105886"/>
            </a:xfrm>
            <a:custGeom>
              <a:avLst/>
              <a:gdLst>
                <a:gd name="T0" fmla="*/ 0 w 295"/>
                <a:gd name="T1" fmla="*/ 148 h 295"/>
                <a:gd name="T2" fmla="*/ 0 w 295"/>
                <a:gd name="T3" fmla="*/ 148 h 295"/>
                <a:gd name="T4" fmla="*/ 147 w 295"/>
                <a:gd name="T5" fmla="*/ 0 h 295"/>
                <a:gd name="T6" fmla="*/ 295 w 295"/>
                <a:gd name="T7" fmla="*/ 148 h 295"/>
                <a:gd name="T8" fmla="*/ 147 w 295"/>
                <a:gd name="T9" fmla="*/ 295 h 295"/>
                <a:gd name="T10" fmla="*/ 0 w 295"/>
                <a:gd name="T11" fmla="*/ 148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5" h="295">
                  <a:moveTo>
                    <a:pt x="0" y="148"/>
                  </a:moveTo>
                  <a:lnTo>
                    <a:pt x="0" y="148"/>
                  </a:lnTo>
                  <a:cubicBezTo>
                    <a:pt x="0" y="66"/>
                    <a:pt x="66" y="0"/>
                    <a:pt x="147" y="0"/>
                  </a:cubicBezTo>
                  <a:cubicBezTo>
                    <a:pt x="229" y="0"/>
                    <a:pt x="295" y="66"/>
                    <a:pt x="295" y="148"/>
                  </a:cubicBezTo>
                  <a:cubicBezTo>
                    <a:pt x="295" y="229"/>
                    <a:pt x="229" y="295"/>
                    <a:pt x="147" y="295"/>
                  </a:cubicBezTo>
                  <a:cubicBezTo>
                    <a:pt x="66" y="295"/>
                    <a:pt x="0" y="229"/>
                    <a:pt x="0" y="148"/>
                  </a:cubicBezTo>
                  <a:close/>
                </a:path>
              </a:pathLst>
            </a:custGeom>
            <a:solidFill>
              <a:srgbClr val="72C72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/>
              </a:endParaRPr>
            </a:p>
          </p:txBody>
        </p:sp>
        <p:sp>
          <p:nvSpPr>
            <p:cNvPr id="49" name="Freeform 6">
              <a:extLst>
                <a:ext uri="{FF2B5EF4-FFF2-40B4-BE49-F238E27FC236}">
                  <a16:creationId xmlns:a16="http://schemas.microsoft.com/office/drawing/2014/main" id="{6644CD67-1A46-4194-A612-EFCE1928F2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9900" y="458957"/>
              <a:ext cx="304498" cy="368508"/>
            </a:xfrm>
            <a:custGeom>
              <a:avLst/>
              <a:gdLst>
                <a:gd name="T0" fmla="*/ 567 w 847"/>
                <a:gd name="T1" fmla="*/ 499 h 1022"/>
                <a:gd name="T2" fmla="*/ 567 w 847"/>
                <a:gd name="T3" fmla="*/ 499 h 1022"/>
                <a:gd name="T4" fmla="*/ 513 w 847"/>
                <a:gd name="T5" fmla="*/ 291 h 1022"/>
                <a:gd name="T6" fmla="*/ 348 w 847"/>
                <a:gd name="T7" fmla="*/ 223 h 1022"/>
                <a:gd name="T8" fmla="*/ 269 w 847"/>
                <a:gd name="T9" fmla="*/ 223 h 1022"/>
                <a:gd name="T10" fmla="*/ 269 w 847"/>
                <a:gd name="T11" fmla="*/ 796 h 1022"/>
                <a:gd name="T12" fmla="*/ 329 w 847"/>
                <a:gd name="T13" fmla="*/ 796 h 1022"/>
                <a:gd name="T14" fmla="*/ 509 w 847"/>
                <a:gd name="T15" fmla="*/ 722 h 1022"/>
                <a:gd name="T16" fmla="*/ 567 w 847"/>
                <a:gd name="T17" fmla="*/ 499 h 1022"/>
                <a:gd name="T18" fmla="*/ 847 w 847"/>
                <a:gd name="T19" fmla="*/ 489 h 1022"/>
                <a:gd name="T20" fmla="*/ 847 w 847"/>
                <a:gd name="T21" fmla="*/ 489 h 1022"/>
                <a:gd name="T22" fmla="*/ 709 w 847"/>
                <a:gd name="T23" fmla="*/ 884 h 1022"/>
                <a:gd name="T24" fmla="*/ 322 w 847"/>
                <a:gd name="T25" fmla="*/ 1022 h 1022"/>
                <a:gd name="T26" fmla="*/ 0 w 847"/>
                <a:gd name="T27" fmla="*/ 1022 h 1022"/>
                <a:gd name="T28" fmla="*/ 0 w 847"/>
                <a:gd name="T29" fmla="*/ 0 h 1022"/>
                <a:gd name="T30" fmla="*/ 345 w 847"/>
                <a:gd name="T31" fmla="*/ 0 h 1022"/>
                <a:gd name="T32" fmla="*/ 716 w 847"/>
                <a:gd name="T33" fmla="*/ 126 h 1022"/>
                <a:gd name="T34" fmla="*/ 847 w 847"/>
                <a:gd name="T35" fmla="*/ 489 h 10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47" h="1022">
                  <a:moveTo>
                    <a:pt x="567" y="499"/>
                  </a:moveTo>
                  <a:lnTo>
                    <a:pt x="567" y="499"/>
                  </a:lnTo>
                  <a:cubicBezTo>
                    <a:pt x="567" y="406"/>
                    <a:pt x="549" y="336"/>
                    <a:pt x="513" y="291"/>
                  </a:cubicBezTo>
                  <a:cubicBezTo>
                    <a:pt x="476" y="246"/>
                    <a:pt x="421" y="223"/>
                    <a:pt x="348" y="223"/>
                  </a:cubicBezTo>
                  <a:lnTo>
                    <a:pt x="269" y="223"/>
                  </a:lnTo>
                  <a:lnTo>
                    <a:pt x="269" y="796"/>
                  </a:lnTo>
                  <a:lnTo>
                    <a:pt x="329" y="796"/>
                  </a:lnTo>
                  <a:cubicBezTo>
                    <a:pt x="411" y="796"/>
                    <a:pt x="471" y="771"/>
                    <a:pt x="509" y="722"/>
                  </a:cubicBezTo>
                  <a:cubicBezTo>
                    <a:pt x="548" y="674"/>
                    <a:pt x="567" y="599"/>
                    <a:pt x="567" y="499"/>
                  </a:cubicBezTo>
                  <a:close/>
                  <a:moveTo>
                    <a:pt x="847" y="489"/>
                  </a:moveTo>
                  <a:lnTo>
                    <a:pt x="847" y="489"/>
                  </a:lnTo>
                  <a:cubicBezTo>
                    <a:pt x="847" y="660"/>
                    <a:pt x="801" y="791"/>
                    <a:pt x="709" y="884"/>
                  </a:cubicBezTo>
                  <a:cubicBezTo>
                    <a:pt x="617" y="976"/>
                    <a:pt x="489" y="1022"/>
                    <a:pt x="322" y="1022"/>
                  </a:cubicBezTo>
                  <a:lnTo>
                    <a:pt x="0" y="1022"/>
                  </a:lnTo>
                  <a:lnTo>
                    <a:pt x="0" y="0"/>
                  </a:lnTo>
                  <a:lnTo>
                    <a:pt x="345" y="0"/>
                  </a:lnTo>
                  <a:cubicBezTo>
                    <a:pt x="505" y="0"/>
                    <a:pt x="629" y="42"/>
                    <a:pt x="716" y="126"/>
                  </a:cubicBezTo>
                  <a:cubicBezTo>
                    <a:pt x="803" y="210"/>
                    <a:pt x="847" y="331"/>
                    <a:pt x="847" y="489"/>
                  </a:cubicBezTo>
                  <a:close/>
                </a:path>
              </a:pathLst>
            </a:custGeom>
            <a:solidFill>
              <a:sysClr val="window" lastClr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/>
              </a:endParaRPr>
            </a:p>
          </p:txBody>
        </p:sp>
        <p:sp>
          <p:nvSpPr>
            <p:cNvPr id="50" name="Freeform 7">
              <a:extLst>
                <a:ext uri="{FF2B5EF4-FFF2-40B4-BE49-F238E27FC236}">
                  <a16:creationId xmlns:a16="http://schemas.microsoft.com/office/drawing/2014/main" id="{4A3B32AF-206C-4657-9577-B63A76BB26E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6244" y="457761"/>
              <a:ext cx="92127" cy="369704"/>
            </a:xfrm>
            <a:custGeom>
              <a:avLst/>
              <a:gdLst>
                <a:gd name="T0" fmla="*/ 0 w 257"/>
                <a:gd name="T1" fmla="*/ 0 h 1026"/>
                <a:gd name="T2" fmla="*/ 0 w 257"/>
                <a:gd name="T3" fmla="*/ 0 h 1026"/>
                <a:gd name="T4" fmla="*/ 257 w 257"/>
                <a:gd name="T5" fmla="*/ 0 h 1026"/>
                <a:gd name="T6" fmla="*/ 257 w 257"/>
                <a:gd name="T7" fmla="*/ 1026 h 1026"/>
                <a:gd name="T8" fmla="*/ 0 w 257"/>
                <a:gd name="T9" fmla="*/ 1026 h 1026"/>
                <a:gd name="T10" fmla="*/ 0 w 257"/>
                <a:gd name="T11" fmla="*/ 0 h 1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7" h="1026">
                  <a:moveTo>
                    <a:pt x="0" y="0"/>
                  </a:moveTo>
                  <a:lnTo>
                    <a:pt x="0" y="0"/>
                  </a:lnTo>
                  <a:lnTo>
                    <a:pt x="257" y="0"/>
                  </a:lnTo>
                  <a:lnTo>
                    <a:pt x="257" y="1026"/>
                  </a:lnTo>
                  <a:lnTo>
                    <a:pt x="0" y="10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/>
              </a:endParaRPr>
            </a:p>
          </p:txBody>
        </p:sp>
        <p:sp>
          <p:nvSpPr>
            <p:cNvPr id="51" name="Freeform 8">
              <a:extLst>
                <a:ext uri="{FF2B5EF4-FFF2-40B4-BE49-F238E27FC236}">
                  <a16:creationId xmlns:a16="http://schemas.microsoft.com/office/drawing/2014/main" id="{E2D214C3-6DF6-4A86-83E6-C53DA43370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24264" y="548094"/>
              <a:ext cx="267408" cy="284158"/>
            </a:xfrm>
            <a:custGeom>
              <a:avLst/>
              <a:gdLst>
                <a:gd name="T0" fmla="*/ 261 w 743"/>
                <a:gd name="T1" fmla="*/ 393 h 790"/>
                <a:gd name="T2" fmla="*/ 261 w 743"/>
                <a:gd name="T3" fmla="*/ 393 h 790"/>
                <a:gd name="T4" fmla="*/ 286 w 743"/>
                <a:gd name="T5" fmla="*/ 543 h 790"/>
                <a:gd name="T6" fmla="*/ 372 w 743"/>
                <a:gd name="T7" fmla="*/ 594 h 790"/>
                <a:gd name="T8" fmla="*/ 457 w 743"/>
                <a:gd name="T9" fmla="*/ 543 h 790"/>
                <a:gd name="T10" fmla="*/ 482 w 743"/>
                <a:gd name="T11" fmla="*/ 393 h 790"/>
                <a:gd name="T12" fmla="*/ 457 w 743"/>
                <a:gd name="T13" fmla="*/ 246 h 790"/>
                <a:gd name="T14" fmla="*/ 371 w 743"/>
                <a:gd name="T15" fmla="*/ 196 h 790"/>
                <a:gd name="T16" fmla="*/ 286 w 743"/>
                <a:gd name="T17" fmla="*/ 246 h 790"/>
                <a:gd name="T18" fmla="*/ 261 w 743"/>
                <a:gd name="T19" fmla="*/ 393 h 790"/>
                <a:gd name="T20" fmla="*/ 743 w 743"/>
                <a:gd name="T21" fmla="*/ 393 h 790"/>
                <a:gd name="T22" fmla="*/ 743 w 743"/>
                <a:gd name="T23" fmla="*/ 393 h 790"/>
                <a:gd name="T24" fmla="*/ 645 w 743"/>
                <a:gd name="T25" fmla="*/ 685 h 790"/>
                <a:gd name="T26" fmla="*/ 370 w 743"/>
                <a:gd name="T27" fmla="*/ 790 h 790"/>
                <a:gd name="T28" fmla="*/ 100 w 743"/>
                <a:gd name="T29" fmla="*/ 683 h 790"/>
                <a:gd name="T30" fmla="*/ 0 w 743"/>
                <a:gd name="T31" fmla="*/ 393 h 790"/>
                <a:gd name="T32" fmla="*/ 98 w 743"/>
                <a:gd name="T33" fmla="*/ 104 h 790"/>
                <a:gd name="T34" fmla="*/ 374 w 743"/>
                <a:gd name="T35" fmla="*/ 0 h 790"/>
                <a:gd name="T36" fmla="*/ 568 w 743"/>
                <a:gd name="T37" fmla="*/ 48 h 790"/>
                <a:gd name="T38" fmla="*/ 697 w 743"/>
                <a:gd name="T39" fmla="*/ 185 h 790"/>
                <a:gd name="T40" fmla="*/ 743 w 743"/>
                <a:gd name="T41" fmla="*/ 393 h 7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43" h="790">
                  <a:moveTo>
                    <a:pt x="261" y="393"/>
                  </a:moveTo>
                  <a:lnTo>
                    <a:pt x="261" y="393"/>
                  </a:lnTo>
                  <a:cubicBezTo>
                    <a:pt x="261" y="459"/>
                    <a:pt x="269" y="509"/>
                    <a:pt x="286" y="543"/>
                  </a:cubicBezTo>
                  <a:cubicBezTo>
                    <a:pt x="304" y="577"/>
                    <a:pt x="332" y="594"/>
                    <a:pt x="372" y="594"/>
                  </a:cubicBezTo>
                  <a:cubicBezTo>
                    <a:pt x="412" y="594"/>
                    <a:pt x="440" y="577"/>
                    <a:pt x="457" y="543"/>
                  </a:cubicBezTo>
                  <a:cubicBezTo>
                    <a:pt x="473" y="509"/>
                    <a:pt x="482" y="459"/>
                    <a:pt x="482" y="393"/>
                  </a:cubicBezTo>
                  <a:cubicBezTo>
                    <a:pt x="482" y="328"/>
                    <a:pt x="473" y="279"/>
                    <a:pt x="457" y="246"/>
                  </a:cubicBezTo>
                  <a:cubicBezTo>
                    <a:pt x="440" y="213"/>
                    <a:pt x="411" y="196"/>
                    <a:pt x="371" y="196"/>
                  </a:cubicBezTo>
                  <a:cubicBezTo>
                    <a:pt x="332" y="196"/>
                    <a:pt x="304" y="213"/>
                    <a:pt x="286" y="246"/>
                  </a:cubicBezTo>
                  <a:cubicBezTo>
                    <a:pt x="269" y="279"/>
                    <a:pt x="261" y="328"/>
                    <a:pt x="261" y="393"/>
                  </a:cubicBezTo>
                  <a:close/>
                  <a:moveTo>
                    <a:pt x="743" y="393"/>
                  </a:moveTo>
                  <a:lnTo>
                    <a:pt x="743" y="393"/>
                  </a:lnTo>
                  <a:cubicBezTo>
                    <a:pt x="743" y="518"/>
                    <a:pt x="710" y="615"/>
                    <a:pt x="645" y="685"/>
                  </a:cubicBezTo>
                  <a:cubicBezTo>
                    <a:pt x="579" y="755"/>
                    <a:pt x="488" y="790"/>
                    <a:pt x="370" y="790"/>
                  </a:cubicBezTo>
                  <a:cubicBezTo>
                    <a:pt x="257" y="790"/>
                    <a:pt x="167" y="754"/>
                    <a:pt x="100" y="683"/>
                  </a:cubicBezTo>
                  <a:cubicBezTo>
                    <a:pt x="33" y="611"/>
                    <a:pt x="0" y="515"/>
                    <a:pt x="0" y="393"/>
                  </a:cubicBezTo>
                  <a:cubicBezTo>
                    <a:pt x="0" y="269"/>
                    <a:pt x="33" y="172"/>
                    <a:pt x="98" y="104"/>
                  </a:cubicBezTo>
                  <a:cubicBezTo>
                    <a:pt x="164" y="35"/>
                    <a:pt x="256" y="0"/>
                    <a:pt x="374" y="0"/>
                  </a:cubicBezTo>
                  <a:cubicBezTo>
                    <a:pt x="447" y="0"/>
                    <a:pt x="512" y="16"/>
                    <a:pt x="568" y="48"/>
                  </a:cubicBezTo>
                  <a:cubicBezTo>
                    <a:pt x="624" y="80"/>
                    <a:pt x="667" y="126"/>
                    <a:pt x="697" y="185"/>
                  </a:cubicBezTo>
                  <a:cubicBezTo>
                    <a:pt x="728" y="244"/>
                    <a:pt x="743" y="314"/>
                    <a:pt x="743" y="393"/>
                  </a:cubicBezTo>
                  <a:close/>
                </a:path>
              </a:pathLst>
            </a:custGeom>
            <a:solidFill>
              <a:sysClr val="window" lastClr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/>
              </a:endParaRPr>
            </a:p>
          </p:txBody>
        </p:sp>
        <p:sp>
          <p:nvSpPr>
            <p:cNvPr id="52" name="Freeform 9">
              <a:extLst>
                <a:ext uri="{FF2B5EF4-FFF2-40B4-BE49-F238E27FC236}">
                  <a16:creationId xmlns:a16="http://schemas.microsoft.com/office/drawing/2014/main" id="{FF2B53D0-B3A6-4C42-B543-255F191BB2D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8164" y="552879"/>
              <a:ext cx="92725" cy="274587"/>
            </a:xfrm>
            <a:custGeom>
              <a:avLst/>
              <a:gdLst>
                <a:gd name="T0" fmla="*/ 0 w 257"/>
                <a:gd name="T1" fmla="*/ 0 h 762"/>
                <a:gd name="T2" fmla="*/ 0 w 257"/>
                <a:gd name="T3" fmla="*/ 0 h 762"/>
                <a:gd name="T4" fmla="*/ 257 w 257"/>
                <a:gd name="T5" fmla="*/ 0 h 762"/>
                <a:gd name="T6" fmla="*/ 257 w 257"/>
                <a:gd name="T7" fmla="*/ 762 h 762"/>
                <a:gd name="T8" fmla="*/ 0 w 257"/>
                <a:gd name="T9" fmla="*/ 762 h 762"/>
                <a:gd name="T10" fmla="*/ 0 w 257"/>
                <a:gd name="T11" fmla="*/ 0 h 7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7" h="762">
                  <a:moveTo>
                    <a:pt x="0" y="0"/>
                  </a:moveTo>
                  <a:lnTo>
                    <a:pt x="0" y="0"/>
                  </a:lnTo>
                  <a:lnTo>
                    <a:pt x="257" y="0"/>
                  </a:lnTo>
                  <a:lnTo>
                    <a:pt x="257" y="762"/>
                  </a:lnTo>
                  <a:lnTo>
                    <a:pt x="0" y="7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/>
              </a:endParaRPr>
            </a:p>
          </p:txBody>
        </p:sp>
        <p:sp>
          <p:nvSpPr>
            <p:cNvPr id="53" name="Freeform 10">
              <a:extLst>
                <a:ext uri="{FF2B5EF4-FFF2-40B4-BE49-F238E27FC236}">
                  <a16:creationId xmlns:a16="http://schemas.microsoft.com/office/drawing/2014/main" id="{0402FD8D-ED19-4140-B0D6-F45405D9439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8164" y="457761"/>
              <a:ext cx="92725" cy="62216"/>
            </a:xfrm>
            <a:custGeom>
              <a:avLst/>
              <a:gdLst>
                <a:gd name="T0" fmla="*/ 0 w 257"/>
                <a:gd name="T1" fmla="*/ 0 h 172"/>
                <a:gd name="T2" fmla="*/ 0 w 257"/>
                <a:gd name="T3" fmla="*/ 0 h 172"/>
                <a:gd name="T4" fmla="*/ 257 w 257"/>
                <a:gd name="T5" fmla="*/ 0 h 172"/>
                <a:gd name="T6" fmla="*/ 257 w 257"/>
                <a:gd name="T7" fmla="*/ 172 h 172"/>
                <a:gd name="T8" fmla="*/ 0 w 257"/>
                <a:gd name="T9" fmla="*/ 172 h 172"/>
                <a:gd name="T10" fmla="*/ 0 w 257"/>
                <a:gd name="T11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7" h="172">
                  <a:moveTo>
                    <a:pt x="0" y="0"/>
                  </a:moveTo>
                  <a:lnTo>
                    <a:pt x="0" y="0"/>
                  </a:lnTo>
                  <a:lnTo>
                    <a:pt x="257" y="0"/>
                  </a:lnTo>
                  <a:lnTo>
                    <a:pt x="257" y="172"/>
                  </a:lnTo>
                  <a:lnTo>
                    <a:pt x="0" y="1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/>
              </a:endParaRPr>
            </a:p>
          </p:txBody>
        </p:sp>
        <p:sp>
          <p:nvSpPr>
            <p:cNvPr id="54" name="Freeform 11">
              <a:extLst>
                <a:ext uri="{FF2B5EF4-FFF2-40B4-BE49-F238E27FC236}">
                  <a16:creationId xmlns:a16="http://schemas.microsoft.com/office/drawing/2014/main" id="{D65639C3-D5E0-4609-A623-3F0780C481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7381" y="466136"/>
              <a:ext cx="195022" cy="366115"/>
            </a:xfrm>
            <a:custGeom>
              <a:avLst/>
              <a:gdLst>
                <a:gd name="T0" fmla="*/ 419 w 543"/>
                <a:gd name="T1" fmla="*/ 808 h 1016"/>
                <a:gd name="T2" fmla="*/ 419 w 543"/>
                <a:gd name="T3" fmla="*/ 808 h 1016"/>
                <a:gd name="T4" fmla="*/ 543 w 543"/>
                <a:gd name="T5" fmla="*/ 781 h 1016"/>
                <a:gd name="T6" fmla="*/ 543 w 543"/>
                <a:gd name="T7" fmla="*/ 973 h 1016"/>
                <a:gd name="T8" fmla="*/ 444 w 543"/>
                <a:gd name="T9" fmla="*/ 1006 h 1016"/>
                <a:gd name="T10" fmla="*/ 334 w 543"/>
                <a:gd name="T11" fmla="*/ 1016 h 1016"/>
                <a:gd name="T12" fmla="*/ 147 w 543"/>
                <a:gd name="T13" fmla="*/ 951 h 1016"/>
                <a:gd name="T14" fmla="*/ 90 w 543"/>
                <a:gd name="T15" fmla="*/ 751 h 1016"/>
                <a:gd name="T16" fmla="*/ 90 w 543"/>
                <a:gd name="T17" fmla="*/ 437 h 1016"/>
                <a:gd name="T18" fmla="*/ 0 w 543"/>
                <a:gd name="T19" fmla="*/ 437 h 1016"/>
                <a:gd name="T20" fmla="*/ 0 w 543"/>
                <a:gd name="T21" fmla="*/ 240 h 1016"/>
                <a:gd name="T22" fmla="*/ 90 w 543"/>
                <a:gd name="T23" fmla="*/ 240 h 1016"/>
                <a:gd name="T24" fmla="*/ 90 w 543"/>
                <a:gd name="T25" fmla="*/ 45 h 1016"/>
                <a:gd name="T26" fmla="*/ 349 w 543"/>
                <a:gd name="T27" fmla="*/ 0 h 1016"/>
                <a:gd name="T28" fmla="*/ 349 w 543"/>
                <a:gd name="T29" fmla="*/ 240 h 1016"/>
                <a:gd name="T30" fmla="*/ 513 w 543"/>
                <a:gd name="T31" fmla="*/ 240 h 1016"/>
                <a:gd name="T32" fmla="*/ 513 w 543"/>
                <a:gd name="T33" fmla="*/ 437 h 1016"/>
                <a:gd name="T34" fmla="*/ 349 w 543"/>
                <a:gd name="T35" fmla="*/ 437 h 1016"/>
                <a:gd name="T36" fmla="*/ 349 w 543"/>
                <a:gd name="T37" fmla="*/ 734 h 1016"/>
                <a:gd name="T38" fmla="*/ 419 w 543"/>
                <a:gd name="T39" fmla="*/ 808 h 10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43" h="1016">
                  <a:moveTo>
                    <a:pt x="419" y="808"/>
                  </a:moveTo>
                  <a:lnTo>
                    <a:pt x="419" y="808"/>
                  </a:lnTo>
                  <a:cubicBezTo>
                    <a:pt x="453" y="808"/>
                    <a:pt x="495" y="799"/>
                    <a:pt x="543" y="781"/>
                  </a:cubicBezTo>
                  <a:lnTo>
                    <a:pt x="543" y="973"/>
                  </a:lnTo>
                  <a:cubicBezTo>
                    <a:pt x="508" y="988"/>
                    <a:pt x="475" y="999"/>
                    <a:pt x="444" y="1006"/>
                  </a:cubicBezTo>
                  <a:cubicBezTo>
                    <a:pt x="413" y="1012"/>
                    <a:pt x="376" y="1016"/>
                    <a:pt x="334" y="1016"/>
                  </a:cubicBezTo>
                  <a:cubicBezTo>
                    <a:pt x="248" y="1016"/>
                    <a:pt x="185" y="994"/>
                    <a:pt x="147" y="951"/>
                  </a:cubicBezTo>
                  <a:cubicBezTo>
                    <a:pt x="109" y="907"/>
                    <a:pt x="90" y="841"/>
                    <a:pt x="90" y="751"/>
                  </a:cubicBezTo>
                  <a:lnTo>
                    <a:pt x="90" y="437"/>
                  </a:lnTo>
                  <a:lnTo>
                    <a:pt x="0" y="437"/>
                  </a:lnTo>
                  <a:lnTo>
                    <a:pt x="0" y="240"/>
                  </a:lnTo>
                  <a:lnTo>
                    <a:pt x="90" y="240"/>
                  </a:lnTo>
                  <a:lnTo>
                    <a:pt x="90" y="45"/>
                  </a:lnTo>
                  <a:lnTo>
                    <a:pt x="349" y="0"/>
                  </a:lnTo>
                  <a:lnTo>
                    <a:pt x="349" y="240"/>
                  </a:lnTo>
                  <a:lnTo>
                    <a:pt x="513" y="240"/>
                  </a:lnTo>
                  <a:lnTo>
                    <a:pt x="513" y="437"/>
                  </a:lnTo>
                  <a:lnTo>
                    <a:pt x="349" y="437"/>
                  </a:lnTo>
                  <a:lnTo>
                    <a:pt x="349" y="734"/>
                  </a:lnTo>
                  <a:cubicBezTo>
                    <a:pt x="349" y="783"/>
                    <a:pt x="372" y="808"/>
                    <a:pt x="419" y="808"/>
                  </a:cubicBezTo>
                  <a:close/>
                </a:path>
              </a:pathLst>
            </a:custGeom>
            <a:solidFill>
              <a:sysClr val="window" lastClr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/>
              </a:endParaRPr>
            </a:p>
          </p:txBody>
        </p:sp>
        <p:sp>
          <p:nvSpPr>
            <p:cNvPr id="55" name="Freeform 12">
              <a:extLst>
                <a:ext uri="{FF2B5EF4-FFF2-40B4-BE49-F238E27FC236}">
                  <a16:creationId xmlns:a16="http://schemas.microsoft.com/office/drawing/2014/main" id="{B219D096-FC2B-45B8-AC1C-5930BF6227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1546" y="466136"/>
              <a:ext cx="194424" cy="366115"/>
            </a:xfrm>
            <a:custGeom>
              <a:avLst/>
              <a:gdLst>
                <a:gd name="T0" fmla="*/ 418 w 542"/>
                <a:gd name="T1" fmla="*/ 808 h 1016"/>
                <a:gd name="T2" fmla="*/ 418 w 542"/>
                <a:gd name="T3" fmla="*/ 808 h 1016"/>
                <a:gd name="T4" fmla="*/ 542 w 542"/>
                <a:gd name="T5" fmla="*/ 781 h 1016"/>
                <a:gd name="T6" fmla="*/ 542 w 542"/>
                <a:gd name="T7" fmla="*/ 973 h 1016"/>
                <a:gd name="T8" fmla="*/ 444 w 542"/>
                <a:gd name="T9" fmla="*/ 1006 h 1016"/>
                <a:gd name="T10" fmla="*/ 333 w 542"/>
                <a:gd name="T11" fmla="*/ 1016 h 1016"/>
                <a:gd name="T12" fmla="*/ 147 w 542"/>
                <a:gd name="T13" fmla="*/ 951 h 1016"/>
                <a:gd name="T14" fmla="*/ 90 w 542"/>
                <a:gd name="T15" fmla="*/ 751 h 1016"/>
                <a:gd name="T16" fmla="*/ 90 w 542"/>
                <a:gd name="T17" fmla="*/ 437 h 1016"/>
                <a:gd name="T18" fmla="*/ 0 w 542"/>
                <a:gd name="T19" fmla="*/ 437 h 1016"/>
                <a:gd name="T20" fmla="*/ 0 w 542"/>
                <a:gd name="T21" fmla="*/ 240 h 1016"/>
                <a:gd name="T22" fmla="*/ 90 w 542"/>
                <a:gd name="T23" fmla="*/ 240 h 1016"/>
                <a:gd name="T24" fmla="*/ 90 w 542"/>
                <a:gd name="T25" fmla="*/ 42 h 1016"/>
                <a:gd name="T26" fmla="*/ 349 w 542"/>
                <a:gd name="T27" fmla="*/ 0 h 1016"/>
                <a:gd name="T28" fmla="*/ 349 w 542"/>
                <a:gd name="T29" fmla="*/ 240 h 1016"/>
                <a:gd name="T30" fmla="*/ 513 w 542"/>
                <a:gd name="T31" fmla="*/ 240 h 1016"/>
                <a:gd name="T32" fmla="*/ 513 w 542"/>
                <a:gd name="T33" fmla="*/ 437 h 1016"/>
                <a:gd name="T34" fmla="*/ 349 w 542"/>
                <a:gd name="T35" fmla="*/ 437 h 1016"/>
                <a:gd name="T36" fmla="*/ 349 w 542"/>
                <a:gd name="T37" fmla="*/ 734 h 1016"/>
                <a:gd name="T38" fmla="*/ 418 w 542"/>
                <a:gd name="T39" fmla="*/ 808 h 10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42" h="1016">
                  <a:moveTo>
                    <a:pt x="418" y="808"/>
                  </a:moveTo>
                  <a:lnTo>
                    <a:pt x="418" y="808"/>
                  </a:lnTo>
                  <a:cubicBezTo>
                    <a:pt x="453" y="808"/>
                    <a:pt x="494" y="799"/>
                    <a:pt x="542" y="781"/>
                  </a:cubicBezTo>
                  <a:lnTo>
                    <a:pt x="542" y="973"/>
                  </a:lnTo>
                  <a:cubicBezTo>
                    <a:pt x="508" y="988"/>
                    <a:pt x="475" y="999"/>
                    <a:pt x="444" y="1006"/>
                  </a:cubicBezTo>
                  <a:cubicBezTo>
                    <a:pt x="412" y="1012"/>
                    <a:pt x="376" y="1016"/>
                    <a:pt x="333" y="1016"/>
                  </a:cubicBezTo>
                  <a:cubicBezTo>
                    <a:pt x="247" y="1016"/>
                    <a:pt x="185" y="994"/>
                    <a:pt x="147" y="951"/>
                  </a:cubicBezTo>
                  <a:cubicBezTo>
                    <a:pt x="109" y="907"/>
                    <a:pt x="90" y="841"/>
                    <a:pt x="90" y="751"/>
                  </a:cubicBezTo>
                  <a:lnTo>
                    <a:pt x="90" y="437"/>
                  </a:lnTo>
                  <a:lnTo>
                    <a:pt x="0" y="437"/>
                  </a:lnTo>
                  <a:lnTo>
                    <a:pt x="0" y="240"/>
                  </a:lnTo>
                  <a:lnTo>
                    <a:pt x="90" y="240"/>
                  </a:lnTo>
                  <a:lnTo>
                    <a:pt x="90" y="42"/>
                  </a:lnTo>
                  <a:lnTo>
                    <a:pt x="349" y="0"/>
                  </a:lnTo>
                  <a:lnTo>
                    <a:pt x="349" y="240"/>
                  </a:lnTo>
                  <a:lnTo>
                    <a:pt x="513" y="240"/>
                  </a:lnTo>
                  <a:lnTo>
                    <a:pt x="513" y="437"/>
                  </a:lnTo>
                  <a:lnTo>
                    <a:pt x="349" y="437"/>
                  </a:lnTo>
                  <a:lnTo>
                    <a:pt x="349" y="734"/>
                  </a:lnTo>
                  <a:cubicBezTo>
                    <a:pt x="349" y="783"/>
                    <a:pt x="372" y="808"/>
                    <a:pt x="418" y="808"/>
                  </a:cubicBezTo>
                  <a:close/>
                </a:path>
              </a:pathLst>
            </a:custGeom>
            <a:solidFill>
              <a:sysClr val="window" lastClr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/>
              </a:endParaRPr>
            </a:p>
          </p:txBody>
        </p:sp>
        <p:sp>
          <p:nvSpPr>
            <p:cNvPr id="56" name="Freeform 13">
              <a:extLst>
                <a:ext uri="{FF2B5EF4-FFF2-40B4-BE49-F238E27FC236}">
                  <a16:creationId xmlns:a16="http://schemas.microsoft.com/office/drawing/2014/main" id="{9FD59776-9FB8-4622-B8F8-93E4D263B5B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87506" y="548094"/>
              <a:ext cx="259032" cy="284158"/>
            </a:xfrm>
            <a:custGeom>
              <a:avLst/>
              <a:gdLst>
                <a:gd name="T0" fmla="*/ 265 w 719"/>
                <a:gd name="T1" fmla="*/ 300 h 790"/>
                <a:gd name="T2" fmla="*/ 265 w 719"/>
                <a:gd name="T3" fmla="*/ 300 h 790"/>
                <a:gd name="T4" fmla="*/ 300 w 719"/>
                <a:gd name="T5" fmla="*/ 209 h 790"/>
                <a:gd name="T6" fmla="*/ 376 w 719"/>
                <a:gd name="T7" fmla="*/ 179 h 790"/>
                <a:gd name="T8" fmla="*/ 455 w 719"/>
                <a:gd name="T9" fmla="*/ 212 h 790"/>
                <a:gd name="T10" fmla="*/ 485 w 719"/>
                <a:gd name="T11" fmla="*/ 300 h 790"/>
                <a:gd name="T12" fmla="*/ 265 w 719"/>
                <a:gd name="T13" fmla="*/ 300 h 790"/>
                <a:gd name="T14" fmla="*/ 265 w 719"/>
                <a:gd name="T15" fmla="*/ 300 h 790"/>
                <a:gd name="T16" fmla="*/ 627 w 719"/>
                <a:gd name="T17" fmla="*/ 90 h 790"/>
                <a:gd name="T18" fmla="*/ 627 w 719"/>
                <a:gd name="T19" fmla="*/ 90 h 790"/>
                <a:gd name="T20" fmla="*/ 367 w 719"/>
                <a:gd name="T21" fmla="*/ 0 h 790"/>
                <a:gd name="T22" fmla="*/ 95 w 719"/>
                <a:gd name="T23" fmla="*/ 104 h 790"/>
                <a:gd name="T24" fmla="*/ 0 w 719"/>
                <a:gd name="T25" fmla="*/ 400 h 790"/>
                <a:gd name="T26" fmla="*/ 103 w 719"/>
                <a:gd name="T27" fmla="*/ 688 h 790"/>
                <a:gd name="T28" fmla="*/ 392 w 719"/>
                <a:gd name="T29" fmla="*/ 790 h 790"/>
                <a:gd name="T30" fmla="*/ 545 w 719"/>
                <a:gd name="T31" fmla="*/ 777 h 790"/>
                <a:gd name="T32" fmla="*/ 669 w 719"/>
                <a:gd name="T33" fmla="*/ 734 h 790"/>
                <a:gd name="T34" fmla="*/ 630 w 719"/>
                <a:gd name="T35" fmla="*/ 562 h 790"/>
                <a:gd name="T36" fmla="*/ 547 w 719"/>
                <a:gd name="T37" fmla="*/ 589 h 790"/>
                <a:gd name="T38" fmla="*/ 422 w 719"/>
                <a:gd name="T39" fmla="*/ 603 h 790"/>
                <a:gd name="T40" fmla="*/ 305 w 719"/>
                <a:gd name="T41" fmla="*/ 566 h 790"/>
                <a:gd name="T42" fmla="*/ 259 w 719"/>
                <a:gd name="T43" fmla="*/ 466 h 790"/>
                <a:gd name="T44" fmla="*/ 719 w 719"/>
                <a:gd name="T45" fmla="*/ 466 h 790"/>
                <a:gd name="T46" fmla="*/ 719 w 719"/>
                <a:gd name="T47" fmla="*/ 349 h 790"/>
                <a:gd name="T48" fmla="*/ 627 w 719"/>
                <a:gd name="T49" fmla="*/ 90 h 7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19" h="790">
                  <a:moveTo>
                    <a:pt x="265" y="300"/>
                  </a:moveTo>
                  <a:lnTo>
                    <a:pt x="265" y="300"/>
                  </a:lnTo>
                  <a:cubicBezTo>
                    <a:pt x="268" y="259"/>
                    <a:pt x="280" y="228"/>
                    <a:pt x="300" y="209"/>
                  </a:cubicBezTo>
                  <a:cubicBezTo>
                    <a:pt x="321" y="189"/>
                    <a:pt x="346" y="179"/>
                    <a:pt x="376" y="179"/>
                  </a:cubicBezTo>
                  <a:cubicBezTo>
                    <a:pt x="409" y="179"/>
                    <a:pt x="435" y="190"/>
                    <a:pt x="455" y="212"/>
                  </a:cubicBezTo>
                  <a:cubicBezTo>
                    <a:pt x="474" y="234"/>
                    <a:pt x="485" y="264"/>
                    <a:pt x="485" y="300"/>
                  </a:cubicBezTo>
                  <a:lnTo>
                    <a:pt x="265" y="300"/>
                  </a:lnTo>
                  <a:lnTo>
                    <a:pt x="265" y="300"/>
                  </a:lnTo>
                  <a:close/>
                  <a:moveTo>
                    <a:pt x="627" y="90"/>
                  </a:moveTo>
                  <a:lnTo>
                    <a:pt x="627" y="90"/>
                  </a:lnTo>
                  <a:cubicBezTo>
                    <a:pt x="566" y="30"/>
                    <a:pt x="479" y="0"/>
                    <a:pt x="367" y="0"/>
                  </a:cubicBezTo>
                  <a:cubicBezTo>
                    <a:pt x="249" y="0"/>
                    <a:pt x="159" y="35"/>
                    <a:pt x="95" y="104"/>
                  </a:cubicBezTo>
                  <a:cubicBezTo>
                    <a:pt x="32" y="172"/>
                    <a:pt x="0" y="271"/>
                    <a:pt x="0" y="400"/>
                  </a:cubicBezTo>
                  <a:cubicBezTo>
                    <a:pt x="0" y="525"/>
                    <a:pt x="34" y="621"/>
                    <a:pt x="103" y="688"/>
                  </a:cubicBezTo>
                  <a:cubicBezTo>
                    <a:pt x="171" y="756"/>
                    <a:pt x="268" y="790"/>
                    <a:pt x="392" y="790"/>
                  </a:cubicBezTo>
                  <a:cubicBezTo>
                    <a:pt x="451" y="790"/>
                    <a:pt x="502" y="785"/>
                    <a:pt x="545" y="777"/>
                  </a:cubicBezTo>
                  <a:cubicBezTo>
                    <a:pt x="588" y="769"/>
                    <a:pt x="629" y="755"/>
                    <a:pt x="669" y="734"/>
                  </a:cubicBezTo>
                  <a:lnTo>
                    <a:pt x="630" y="562"/>
                  </a:lnTo>
                  <a:cubicBezTo>
                    <a:pt x="601" y="574"/>
                    <a:pt x="573" y="583"/>
                    <a:pt x="547" y="589"/>
                  </a:cubicBezTo>
                  <a:cubicBezTo>
                    <a:pt x="509" y="598"/>
                    <a:pt x="467" y="603"/>
                    <a:pt x="422" y="603"/>
                  </a:cubicBezTo>
                  <a:cubicBezTo>
                    <a:pt x="373" y="603"/>
                    <a:pt x="334" y="590"/>
                    <a:pt x="305" y="566"/>
                  </a:cubicBezTo>
                  <a:cubicBezTo>
                    <a:pt x="276" y="542"/>
                    <a:pt x="261" y="509"/>
                    <a:pt x="259" y="466"/>
                  </a:cubicBezTo>
                  <a:lnTo>
                    <a:pt x="719" y="466"/>
                  </a:lnTo>
                  <a:lnTo>
                    <a:pt x="719" y="349"/>
                  </a:lnTo>
                  <a:cubicBezTo>
                    <a:pt x="719" y="236"/>
                    <a:pt x="688" y="150"/>
                    <a:pt x="627" y="90"/>
                  </a:cubicBezTo>
                  <a:close/>
                </a:path>
              </a:pathLst>
            </a:custGeom>
            <a:solidFill>
              <a:sysClr val="window" lastClr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/>
              </a:endParaRPr>
            </a:p>
          </p:txBody>
        </p:sp>
        <p:sp>
          <p:nvSpPr>
            <p:cNvPr id="57" name="Freeform 14">
              <a:extLst>
                <a:ext uri="{FF2B5EF4-FFF2-40B4-BE49-F238E27FC236}">
                  <a16:creationId xmlns:a16="http://schemas.microsoft.com/office/drawing/2014/main" id="{4F96474B-2CFA-41A1-B3F3-03C68F9ABB7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1916" y="548094"/>
              <a:ext cx="258434" cy="284158"/>
            </a:xfrm>
            <a:custGeom>
              <a:avLst/>
              <a:gdLst>
                <a:gd name="T0" fmla="*/ 265 w 719"/>
                <a:gd name="T1" fmla="*/ 300 h 790"/>
                <a:gd name="T2" fmla="*/ 265 w 719"/>
                <a:gd name="T3" fmla="*/ 300 h 790"/>
                <a:gd name="T4" fmla="*/ 300 w 719"/>
                <a:gd name="T5" fmla="*/ 209 h 790"/>
                <a:gd name="T6" fmla="*/ 376 w 719"/>
                <a:gd name="T7" fmla="*/ 179 h 790"/>
                <a:gd name="T8" fmla="*/ 455 w 719"/>
                <a:gd name="T9" fmla="*/ 212 h 790"/>
                <a:gd name="T10" fmla="*/ 485 w 719"/>
                <a:gd name="T11" fmla="*/ 300 h 790"/>
                <a:gd name="T12" fmla="*/ 265 w 719"/>
                <a:gd name="T13" fmla="*/ 300 h 790"/>
                <a:gd name="T14" fmla="*/ 265 w 719"/>
                <a:gd name="T15" fmla="*/ 300 h 790"/>
                <a:gd name="T16" fmla="*/ 627 w 719"/>
                <a:gd name="T17" fmla="*/ 90 h 790"/>
                <a:gd name="T18" fmla="*/ 627 w 719"/>
                <a:gd name="T19" fmla="*/ 90 h 790"/>
                <a:gd name="T20" fmla="*/ 367 w 719"/>
                <a:gd name="T21" fmla="*/ 0 h 790"/>
                <a:gd name="T22" fmla="*/ 95 w 719"/>
                <a:gd name="T23" fmla="*/ 104 h 790"/>
                <a:gd name="T24" fmla="*/ 0 w 719"/>
                <a:gd name="T25" fmla="*/ 400 h 790"/>
                <a:gd name="T26" fmla="*/ 103 w 719"/>
                <a:gd name="T27" fmla="*/ 688 h 790"/>
                <a:gd name="T28" fmla="*/ 392 w 719"/>
                <a:gd name="T29" fmla="*/ 790 h 790"/>
                <a:gd name="T30" fmla="*/ 545 w 719"/>
                <a:gd name="T31" fmla="*/ 777 h 790"/>
                <a:gd name="T32" fmla="*/ 669 w 719"/>
                <a:gd name="T33" fmla="*/ 734 h 790"/>
                <a:gd name="T34" fmla="*/ 630 w 719"/>
                <a:gd name="T35" fmla="*/ 562 h 790"/>
                <a:gd name="T36" fmla="*/ 547 w 719"/>
                <a:gd name="T37" fmla="*/ 589 h 790"/>
                <a:gd name="T38" fmla="*/ 422 w 719"/>
                <a:gd name="T39" fmla="*/ 603 h 790"/>
                <a:gd name="T40" fmla="*/ 305 w 719"/>
                <a:gd name="T41" fmla="*/ 566 h 790"/>
                <a:gd name="T42" fmla="*/ 259 w 719"/>
                <a:gd name="T43" fmla="*/ 466 h 790"/>
                <a:gd name="T44" fmla="*/ 719 w 719"/>
                <a:gd name="T45" fmla="*/ 466 h 790"/>
                <a:gd name="T46" fmla="*/ 719 w 719"/>
                <a:gd name="T47" fmla="*/ 349 h 790"/>
                <a:gd name="T48" fmla="*/ 627 w 719"/>
                <a:gd name="T49" fmla="*/ 90 h 7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19" h="790">
                  <a:moveTo>
                    <a:pt x="265" y="300"/>
                  </a:moveTo>
                  <a:lnTo>
                    <a:pt x="265" y="300"/>
                  </a:lnTo>
                  <a:cubicBezTo>
                    <a:pt x="268" y="259"/>
                    <a:pt x="280" y="228"/>
                    <a:pt x="300" y="209"/>
                  </a:cubicBezTo>
                  <a:cubicBezTo>
                    <a:pt x="321" y="189"/>
                    <a:pt x="346" y="179"/>
                    <a:pt x="376" y="179"/>
                  </a:cubicBezTo>
                  <a:cubicBezTo>
                    <a:pt x="409" y="179"/>
                    <a:pt x="435" y="190"/>
                    <a:pt x="455" y="212"/>
                  </a:cubicBezTo>
                  <a:cubicBezTo>
                    <a:pt x="474" y="234"/>
                    <a:pt x="485" y="264"/>
                    <a:pt x="485" y="300"/>
                  </a:cubicBezTo>
                  <a:lnTo>
                    <a:pt x="265" y="300"/>
                  </a:lnTo>
                  <a:lnTo>
                    <a:pt x="265" y="300"/>
                  </a:lnTo>
                  <a:close/>
                  <a:moveTo>
                    <a:pt x="627" y="90"/>
                  </a:moveTo>
                  <a:lnTo>
                    <a:pt x="627" y="90"/>
                  </a:lnTo>
                  <a:cubicBezTo>
                    <a:pt x="566" y="30"/>
                    <a:pt x="479" y="0"/>
                    <a:pt x="367" y="0"/>
                  </a:cubicBezTo>
                  <a:cubicBezTo>
                    <a:pt x="249" y="0"/>
                    <a:pt x="159" y="35"/>
                    <a:pt x="95" y="104"/>
                  </a:cubicBezTo>
                  <a:cubicBezTo>
                    <a:pt x="32" y="172"/>
                    <a:pt x="0" y="271"/>
                    <a:pt x="0" y="400"/>
                  </a:cubicBezTo>
                  <a:cubicBezTo>
                    <a:pt x="0" y="525"/>
                    <a:pt x="34" y="621"/>
                    <a:pt x="103" y="688"/>
                  </a:cubicBezTo>
                  <a:cubicBezTo>
                    <a:pt x="171" y="756"/>
                    <a:pt x="268" y="790"/>
                    <a:pt x="392" y="790"/>
                  </a:cubicBezTo>
                  <a:cubicBezTo>
                    <a:pt x="451" y="790"/>
                    <a:pt x="502" y="785"/>
                    <a:pt x="545" y="777"/>
                  </a:cubicBezTo>
                  <a:cubicBezTo>
                    <a:pt x="588" y="769"/>
                    <a:pt x="629" y="755"/>
                    <a:pt x="669" y="734"/>
                  </a:cubicBezTo>
                  <a:lnTo>
                    <a:pt x="630" y="562"/>
                  </a:lnTo>
                  <a:cubicBezTo>
                    <a:pt x="601" y="574"/>
                    <a:pt x="573" y="583"/>
                    <a:pt x="547" y="589"/>
                  </a:cubicBezTo>
                  <a:cubicBezTo>
                    <a:pt x="509" y="598"/>
                    <a:pt x="467" y="603"/>
                    <a:pt x="422" y="603"/>
                  </a:cubicBezTo>
                  <a:cubicBezTo>
                    <a:pt x="373" y="603"/>
                    <a:pt x="334" y="590"/>
                    <a:pt x="305" y="566"/>
                  </a:cubicBezTo>
                  <a:cubicBezTo>
                    <a:pt x="276" y="542"/>
                    <a:pt x="261" y="509"/>
                    <a:pt x="259" y="466"/>
                  </a:cubicBezTo>
                  <a:lnTo>
                    <a:pt x="719" y="466"/>
                  </a:lnTo>
                  <a:lnTo>
                    <a:pt x="719" y="349"/>
                  </a:lnTo>
                  <a:cubicBezTo>
                    <a:pt x="719" y="236"/>
                    <a:pt x="688" y="150"/>
                    <a:pt x="627" y="90"/>
                  </a:cubicBezTo>
                  <a:close/>
                </a:path>
              </a:pathLst>
            </a:custGeom>
            <a:solidFill>
              <a:sysClr val="window" lastClr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/>
              </a:endParaRPr>
            </a:p>
          </p:txBody>
        </p:sp>
        <p:sp>
          <p:nvSpPr>
            <p:cNvPr id="58" name="Freeform 15">
              <a:extLst>
                <a:ext uri="{FF2B5EF4-FFF2-40B4-BE49-F238E27FC236}">
                  <a16:creationId xmlns:a16="http://schemas.microsoft.com/office/drawing/2014/main" id="{1AA593A3-2AE1-4468-8181-7464D3E194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1096" y="924378"/>
              <a:ext cx="23929" cy="349365"/>
            </a:xfrm>
            <a:custGeom>
              <a:avLst/>
              <a:gdLst>
                <a:gd name="T0" fmla="*/ 0 w 67"/>
                <a:gd name="T1" fmla="*/ 0 h 969"/>
                <a:gd name="T2" fmla="*/ 0 w 67"/>
                <a:gd name="T3" fmla="*/ 0 h 969"/>
                <a:gd name="T4" fmla="*/ 67 w 67"/>
                <a:gd name="T5" fmla="*/ 0 h 969"/>
                <a:gd name="T6" fmla="*/ 67 w 67"/>
                <a:gd name="T7" fmla="*/ 969 h 969"/>
                <a:gd name="T8" fmla="*/ 0 w 67"/>
                <a:gd name="T9" fmla="*/ 969 h 969"/>
                <a:gd name="T10" fmla="*/ 0 w 67"/>
                <a:gd name="T11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7" h="969">
                  <a:moveTo>
                    <a:pt x="0" y="0"/>
                  </a:moveTo>
                  <a:lnTo>
                    <a:pt x="0" y="0"/>
                  </a:lnTo>
                  <a:lnTo>
                    <a:pt x="67" y="0"/>
                  </a:lnTo>
                  <a:lnTo>
                    <a:pt x="67" y="969"/>
                  </a:lnTo>
                  <a:lnTo>
                    <a:pt x="0" y="9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/>
              </a:endParaRPr>
            </a:p>
          </p:txBody>
        </p:sp>
        <p:sp>
          <p:nvSpPr>
            <p:cNvPr id="59" name="Freeform 16">
              <a:extLst>
                <a:ext uri="{FF2B5EF4-FFF2-40B4-BE49-F238E27FC236}">
                  <a16:creationId xmlns:a16="http://schemas.microsoft.com/office/drawing/2014/main" id="{A4DFC95C-14AB-41F3-BC20-0486EA25FF3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8608" y="1008729"/>
              <a:ext cx="203996" cy="265015"/>
            </a:xfrm>
            <a:custGeom>
              <a:avLst/>
              <a:gdLst>
                <a:gd name="T0" fmla="*/ 502 w 567"/>
                <a:gd name="T1" fmla="*/ 735 h 735"/>
                <a:gd name="T2" fmla="*/ 502 w 567"/>
                <a:gd name="T3" fmla="*/ 735 h 735"/>
                <a:gd name="T4" fmla="*/ 502 w 567"/>
                <a:gd name="T5" fmla="*/ 267 h 735"/>
                <a:gd name="T6" fmla="*/ 456 w 567"/>
                <a:gd name="T7" fmla="*/ 109 h 735"/>
                <a:gd name="T8" fmla="*/ 315 w 567"/>
                <a:gd name="T9" fmla="*/ 60 h 735"/>
                <a:gd name="T10" fmla="*/ 125 w 567"/>
                <a:gd name="T11" fmla="*/ 125 h 735"/>
                <a:gd name="T12" fmla="*/ 65 w 567"/>
                <a:gd name="T13" fmla="*/ 337 h 735"/>
                <a:gd name="T14" fmla="*/ 65 w 567"/>
                <a:gd name="T15" fmla="*/ 735 h 735"/>
                <a:gd name="T16" fmla="*/ 0 w 567"/>
                <a:gd name="T17" fmla="*/ 735 h 735"/>
                <a:gd name="T18" fmla="*/ 0 w 567"/>
                <a:gd name="T19" fmla="*/ 14 h 735"/>
                <a:gd name="T20" fmla="*/ 56 w 567"/>
                <a:gd name="T21" fmla="*/ 14 h 735"/>
                <a:gd name="T22" fmla="*/ 68 w 567"/>
                <a:gd name="T23" fmla="*/ 113 h 735"/>
                <a:gd name="T24" fmla="*/ 72 w 567"/>
                <a:gd name="T25" fmla="*/ 113 h 735"/>
                <a:gd name="T26" fmla="*/ 322 w 567"/>
                <a:gd name="T27" fmla="*/ 0 h 735"/>
                <a:gd name="T28" fmla="*/ 567 w 567"/>
                <a:gd name="T29" fmla="*/ 263 h 735"/>
                <a:gd name="T30" fmla="*/ 567 w 567"/>
                <a:gd name="T31" fmla="*/ 735 h 735"/>
                <a:gd name="T32" fmla="*/ 502 w 567"/>
                <a:gd name="T33" fmla="*/ 735 h 7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7" h="735">
                  <a:moveTo>
                    <a:pt x="502" y="735"/>
                  </a:moveTo>
                  <a:lnTo>
                    <a:pt x="502" y="735"/>
                  </a:lnTo>
                  <a:lnTo>
                    <a:pt x="502" y="267"/>
                  </a:lnTo>
                  <a:cubicBezTo>
                    <a:pt x="502" y="195"/>
                    <a:pt x="487" y="142"/>
                    <a:pt x="456" y="109"/>
                  </a:cubicBezTo>
                  <a:cubicBezTo>
                    <a:pt x="426" y="76"/>
                    <a:pt x="379" y="60"/>
                    <a:pt x="315" y="60"/>
                  </a:cubicBezTo>
                  <a:cubicBezTo>
                    <a:pt x="228" y="60"/>
                    <a:pt x="165" y="82"/>
                    <a:pt x="125" y="125"/>
                  </a:cubicBezTo>
                  <a:cubicBezTo>
                    <a:pt x="85" y="169"/>
                    <a:pt x="65" y="239"/>
                    <a:pt x="65" y="337"/>
                  </a:cubicBezTo>
                  <a:lnTo>
                    <a:pt x="65" y="735"/>
                  </a:lnTo>
                  <a:lnTo>
                    <a:pt x="0" y="735"/>
                  </a:lnTo>
                  <a:lnTo>
                    <a:pt x="0" y="14"/>
                  </a:lnTo>
                  <a:lnTo>
                    <a:pt x="56" y="14"/>
                  </a:lnTo>
                  <a:lnTo>
                    <a:pt x="68" y="113"/>
                  </a:lnTo>
                  <a:lnTo>
                    <a:pt x="72" y="113"/>
                  </a:lnTo>
                  <a:cubicBezTo>
                    <a:pt x="119" y="38"/>
                    <a:pt x="202" y="0"/>
                    <a:pt x="322" y="0"/>
                  </a:cubicBezTo>
                  <a:cubicBezTo>
                    <a:pt x="485" y="0"/>
                    <a:pt x="567" y="88"/>
                    <a:pt x="567" y="263"/>
                  </a:cubicBezTo>
                  <a:lnTo>
                    <a:pt x="567" y="735"/>
                  </a:lnTo>
                  <a:lnTo>
                    <a:pt x="502" y="735"/>
                  </a:lnTo>
                  <a:close/>
                </a:path>
              </a:pathLst>
            </a:custGeom>
            <a:solidFill>
              <a:sysClr val="window" lastClr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/>
              </a:endParaRPr>
            </a:p>
          </p:txBody>
        </p:sp>
        <p:sp>
          <p:nvSpPr>
            <p:cNvPr id="60" name="Freeform 17">
              <a:extLst>
                <a:ext uri="{FF2B5EF4-FFF2-40B4-BE49-F238E27FC236}">
                  <a16:creationId xmlns:a16="http://schemas.microsoft.com/office/drawing/2014/main" id="{77A81ADD-7574-4B3F-8DEF-8BF884AA7C6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13282" y="1008729"/>
              <a:ext cx="184254" cy="269801"/>
            </a:xfrm>
            <a:custGeom>
              <a:avLst/>
              <a:gdLst>
                <a:gd name="T0" fmla="*/ 512 w 512"/>
                <a:gd name="T1" fmla="*/ 547 h 748"/>
                <a:gd name="T2" fmla="*/ 512 w 512"/>
                <a:gd name="T3" fmla="*/ 547 h 748"/>
                <a:gd name="T4" fmla="*/ 438 w 512"/>
                <a:gd name="T5" fmla="*/ 696 h 748"/>
                <a:gd name="T6" fmla="*/ 229 w 512"/>
                <a:gd name="T7" fmla="*/ 748 h 748"/>
                <a:gd name="T8" fmla="*/ 0 w 512"/>
                <a:gd name="T9" fmla="*/ 703 h 748"/>
                <a:gd name="T10" fmla="*/ 0 w 512"/>
                <a:gd name="T11" fmla="*/ 632 h 748"/>
                <a:gd name="T12" fmla="*/ 229 w 512"/>
                <a:gd name="T13" fmla="*/ 687 h 748"/>
                <a:gd name="T14" fmla="*/ 391 w 512"/>
                <a:gd name="T15" fmla="*/ 651 h 748"/>
                <a:gd name="T16" fmla="*/ 447 w 512"/>
                <a:gd name="T17" fmla="*/ 557 h 748"/>
                <a:gd name="T18" fmla="*/ 403 w 512"/>
                <a:gd name="T19" fmla="*/ 465 h 748"/>
                <a:gd name="T20" fmla="*/ 258 w 512"/>
                <a:gd name="T21" fmla="*/ 393 h 748"/>
                <a:gd name="T22" fmla="*/ 106 w 512"/>
                <a:gd name="T23" fmla="*/ 325 h 748"/>
                <a:gd name="T24" fmla="*/ 40 w 512"/>
                <a:gd name="T25" fmla="*/ 262 h 748"/>
                <a:gd name="T26" fmla="*/ 18 w 512"/>
                <a:gd name="T27" fmla="*/ 175 h 748"/>
                <a:gd name="T28" fmla="*/ 86 w 512"/>
                <a:gd name="T29" fmla="*/ 47 h 748"/>
                <a:gd name="T30" fmla="*/ 276 w 512"/>
                <a:gd name="T31" fmla="*/ 0 h 748"/>
                <a:gd name="T32" fmla="*/ 497 w 512"/>
                <a:gd name="T33" fmla="*/ 44 h 748"/>
                <a:gd name="T34" fmla="*/ 473 w 512"/>
                <a:gd name="T35" fmla="*/ 104 h 748"/>
                <a:gd name="T36" fmla="*/ 276 w 512"/>
                <a:gd name="T37" fmla="*/ 60 h 748"/>
                <a:gd name="T38" fmla="*/ 136 w 512"/>
                <a:gd name="T39" fmla="*/ 89 h 748"/>
                <a:gd name="T40" fmla="*/ 84 w 512"/>
                <a:gd name="T41" fmla="*/ 170 h 748"/>
                <a:gd name="T42" fmla="*/ 124 w 512"/>
                <a:gd name="T43" fmla="*/ 260 h 748"/>
                <a:gd name="T44" fmla="*/ 281 w 512"/>
                <a:gd name="T45" fmla="*/ 336 h 748"/>
                <a:gd name="T46" fmla="*/ 423 w 512"/>
                <a:gd name="T47" fmla="*/ 399 h 748"/>
                <a:gd name="T48" fmla="*/ 489 w 512"/>
                <a:gd name="T49" fmla="*/ 463 h 748"/>
                <a:gd name="T50" fmla="*/ 512 w 512"/>
                <a:gd name="T51" fmla="*/ 547 h 7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12" h="748">
                  <a:moveTo>
                    <a:pt x="512" y="547"/>
                  </a:moveTo>
                  <a:lnTo>
                    <a:pt x="512" y="547"/>
                  </a:lnTo>
                  <a:cubicBezTo>
                    <a:pt x="512" y="611"/>
                    <a:pt x="487" y="661"/>
                    <a:pt x="438" y="696"/>
                  </a:cubicBezTo>
                  <a:cubicBezTo>
                    <a:pt x="389" y="730"/>
                    <a:pt x="320" y="748"/>
                    <a:pt x="229" y="748"/>
                  </a:cubicBezTo>
                  <a:cubicBezTo>
                    <a:pt x="133" y="748"/>
                    <a:pt x="57" y="733"/>
                    <a:pt x="0" y="703"/>
                  </a:cubicBezTo>
                  <a:lnTo>
                    <a:pt x="0" y="632"/>
                  </a:lnTo>
                  <a:cubicBezTo>
                    <a:pt x="73" y="669"/>
                    <a:pt x="149" y="687"/>
                    <a:pt x="229" y="687"/>
                  </a:cubicBezTo>
                  <a:cubicBezTo>
                    <a:pt x="301" y="687"/>
                    <a:pt x="355" y="675"/>
                    <a:pt x="391" y="651"/>
                  </a:cubicBezTo>
                  <a:cubicBezTo>
                    <a:pt x="428" y="628"/>
                    <a:pt x="447" y="596"/>
                    <a:pt x="447" y="557"/>
                  </a:cubicBezTo>
                  <a:cubicBezTo>
                    <a:pt x="447" y="521"/>
                    <a:pt x="432" y="490"/>
                    <a:pt x="403" y="465"/>
                  </a:cubicBezTo>
                  <a:cubicBezTo>
                    <a:pt x="373" y="441"/>
                    <a:pt x="325" y="416"/>
                    <a:pt x="258" y="393"/>
                  </a:cubicBezTo>
                  <a:cubicBezTo>
                    <a:pt x="186" y="367"/>
                    <a:pt x="135" y="344"/>
                    <a:pt x="106" y="325"/>
                  </a:cubicBezTo>
                  <a:cubicBezTo>
                    <a:pt x="77" y="307"/>
                    <a:pt x="55" y="285"/>
                    <a:pt x="40" y="262"/>
                  </a:cubicBezTo>
                  <a:cubicBezTo>
                    <a:pt x="25" y="238"/>
                    <a:pt x="18" y="209"/>
                    <a:pt x="18" y="175"/>
                  </a:cubicBezTo>
                  <a:cubicBezTo>
                    <a:pt x="18" y="121"/>
                    <a:pt x="41" y="79"/>
                    <a:pt x="86" y="47"/>
                  </a:cubicBezTo>
                  <a:cubicBezTo>
                    <a:pt x="131" y="16"/>
                    <a:pt x="195" y="0"/>
                    <a:pt x="276" y="0"/>
                  </a:cubicBezTo>
                  <a:cubicBezTo>
                    <a:pt x="354" y="0"/>
                    <a:pt x="427" y="15"/>
                    <a:pt x="497" y="44"/>
                  </a:cubicBezTo>
                  <a:lnTo>
                    <a:pt x="473" y="104"/>
                  </a:lnTo>
                  <a:cubicBezTo>
                    <a:pt x="402" y="75"/>
                    <a:pt x="336" y="60"/>
                    <a:pt x="276" y="60"/>
                  </a:cubicBezTo>
                  <a:cubicBezTo>
                    <a:pt x="217" y="60"/>
                    <a:pt x="170" y="70"/>
                    <a:pt x="136" y="89"/>
                  </a:cubicBezTo>
                  <a:cubicBezTo>
                    <a:pt x="101" y="109"/>
                    <a:pt x="84" y="136"/>
                    <a:pt x="84" y="170"/>
                  </a:cubicBezTo>
                  <a:cubicBezTo>
                    <a:pt x="84" y="208"/>
                    <a:pt x="98" y="238"/>
                    <a:pt x="124" y="260"/>
                  </a:cubicBezTo>
                  <a:cubicBezTo>
                    <a:pt x="151" y="283"/>
                    <a:pt x="203" y="308"/>
                    <a:pt x="281" y="336"/>
                  </a:cubicBezTo>
                  <a:cubicBezTo>
                    <a:pt x="346" y="359"/>
                    <a:pt x="393" y="380"/>
                    <a:pt x="423" y="399"/>
                  </a:cubicBezTo>
                  <a:cubicBezTo>
                    <a:pt x="452" y="418"/>
                    <a:pt x="475" y="439"/>
                    <a:pt x="489" y="463"/>
                  </a:cubicBezTo>
                  <a:cubicBezTo>
                    <a:pt x="504" y="487"/>
                    <a:pt x="512" y="515"/>
                    <a:pt x="512" y="547"/>
                  </a:cubicBezTo>
                  <a:close/>
                </a:path>
              </a:pathLst>
            </a:custGeom>
            <a:solidFill>
              <a:sysClr val="window" lastClr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/>
              </a:endParaRPr>
            </a:p>
          </p:txBody>
        </p:sp>
        <p:sp>
          <p:nvSpPr>
            <p:cNvPr id="61" name="Freeform 18">
              <a:extLst>
                <a:ext uri="{FF2B5EF4-FFF2-40B4-BE49-F238E27FC236}">
                  <a16:creationId xmlns:a16="http://schemas.microsoft.com/office/drawing/2014/main" id="{C67A0183-9760-43CB-AD1D-E225391040A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02824" y="1008729"/>
              <a:ext cx="234505" cy="382267"/>
            </a:xfrm>
            <a:custGeom>
              <a:avLst/>
              <a:gdLst>
                <a:gd name="T0" fmla="*/ 124 w 652"/>
                <a:gd name="T1" fmla="*/ 239 h 1061"/>
                <a:gd name="T2" fmla="*/ 124 w 652"/>
                <a:gd name="T3" fmla="*/ 239 h 1061"/>
                <a:gd name="T4" fmla="*/ 175 w 652"/>
                <a:gd name="T5" fmla="*/ 368 h 1061"/>
                <a:gd name="T6" fmla="*/ 310 w 652"/>
                <a:gd name="T7" fmla="*/ 414 h 1061"/>
                <a:gd name="T8" fmla="*/ 449 w 652"/>
                <a:gd name="T9" fmla="*/ 369 h 1061"/>
                <a:gd name="T10" fmla="*/ 497 w 652"/>
                <a:gd name="T11" fmla="*/ 236 h 1061"/>
                <a:gd name="T12" fmla="*/ 447 w 652"/>
                <a:gd name="T13" fmla="*/ 98 h 1061"/>
                <a:gd name="T14" fmla="*/ 309 w 652"/>
                <a:gd name="T15" fmla="*/ 52 h 1061"/>
                <a:gd name="T16" fmla="*/ 174 w 652"/>
                <a:gd name="T17" fmla="*/ 101 h 1061"/>
                <a:gd name="T18" fmla="*/ 124 w 652"/>
                <a:gd name="T19" fmla="*/ 239 h 1061"/>
                <a:gd name="T20" fmla="*/ 69 w 652"/>
                <a:gd name="T21" fmla="*/ 856 h 1061"/>
                <a:gd name="T22" fmla="*/ 69 w 652"/>
                <a:gd name="T23" fmla="*/ 856 h 1061"/>
                <a:gd name="T24" fmla="*/ 290 w 652"/>
                <a:gd name="T25" fmla="*/ 1005 h 1061"/>
                <a:gd name="T26" fmla="*/ 573 w 652"/>
                <a:gd name="T27" fmla="*/ 824 h 1061"/>
                <a:gd name="T28" fmla="*/ 529 w 652"/>
                <a:gd name="T29" fmla="*/ 730 h 1061"/>
                <a:gd name="T30" fmla="*/ 385 w 652"/>
                <a:gd name="T31" fmla="*/ 701 h 1061"/>
                <a:gd name="T32" fmla="*/ 267 w 652"/>
                <a:gd name="T33" fmla="*/ 701 h 1061"/>
                <a:gd name="T34" fmla="*/ 69 w 652"/>
                <a:gd name="T35" fmla="*/ 856 h 1061"/>
                <a:gd name="T36" fmla="*/ 652 w 652"/>
                <a:gd name="T37" fmla="*/ 14 h 1061"/>
                <a:gd name="T38" fmla="*/ 652 w 652"/>
                <a:gd name="T39" fmla="*/ 14 h 1061"/>
                <a:gd name="T40" fmla="*/ 652 w 652"/>
                <a:gd name="T41" fmla="*/ 60 h 1061"/>
                <a:gd name="T42" fmla="*/ 503 w 652"/>
                <a:gd name="T43" fmla="*/ 69 h 1061"/>
                <a:gd name="T44" fmla="*/ 563 w 652"/>
                <a:gd name="T45" fmla="*/ 232 h 1061"/>
                <a:gd name="T46" fmla="*/ 494 w 652"/>
                <a:gd name="T47" fmla="*/ 401 h 1061"/>
                <a:gd name="T48" fmla="*/ 308 w 652"/>
                <a:gd name="T49" fmla="*/ 465 h 1061"/>
                <a:gd name="T50" fmla="*/ 239 w 652"/>
                <a:gd name="T51" fmla="*/ 462 h 1061"/>
                <a:gd name="T52" fmla="*/ 179 w 652"/>
                <a:gd name="T53" fmla="*/ 510 h 1061"/>
                <a:gd name="T54" fmla="*/ 159 w 652"/>
                <a:gd name="T55" fmla="*/ 569 h 1061"/>
                <a:gd name="T56" fmla="*/ 185 w 652"/>
                <a:gd name="T57" fmla="*/ 619 h 1061"/>
                <a:gd name="T58" fmla="*/ 273 w 652"/>
                <a:gd name="T59" fmla="*/ 635 h 1061"/>
                <a:gd name="T60" fmla="*/ 399 w 652"/>
                <a:gd name="T61" fmla="*/ 635 h 1061"/>
                <a:gd name="T62" fmla="*/ 578 w 652"/>
                <a:gd name="T63" fmla="*/ 682 h 1061"/>
                <a:gd name="T64" fmla="*/ 640 w 652"/>
                <a:gd name="T65" fmla="*/ 823 h 1061"/>
                <a:gd name="T66" fmla="*/ 548 w 652"/>
                <a:gd name="T67" fmla="*/ 999 h 1061"/>
                <a:gd name="T68" fmla="*/ 285 w 652"/>
                <a:gd name="T69" fmla="*/ 1061 h 1061"/>
                <a:gd name="T70" fmla="*/ 74 w 652"/>
                <a:gd name="T71" fmla="*/ 1008 h 1061"/>
                <a:gd name="T72" fmla="*/ 0 w 652"/>
                <a:gd name="T73" fmla="*/ 862 h 1061"/>
                <a:gd name="T74" fmla="*/ 46 w 652"/>
                <a:gd name="T75" fmla="*/ 739 h 1061"/>
                <a:gd name="T76" fmla="*/ 171 w 652"/>
                <a:gd name="T77" fmla="*/ 672 h 1061"/>
                <a:gd name="T78" fmla="*/ 119 w 652"/>
                <a:gd name="T79" fmla="*/ 633 h 1061"/>
                <a:gd name="T80" fmla="*/ 99 w 652"/>
                <a:gd name="T81" fmla="*/ 574 h 1061"/>
                <a:gd name="T82" fmla="*/ 191 w 652"/>
                <a:gd name="T83" fmla="*/ 447 h 1061"/>
                <a:gd name="T84" fmla="*/ 93 w 652"/>
                <a:gd name="T85" fmla="*/ 366 h 1061"/>
                <a:gd name="T86" fmla="*/ 58 w 652"/>
                <a:gd name="T87" fmla="*/ 239 h 1061"/>
                <a:gd name="T88" fmla="*/ 127 w 652"/>
                <a:gd name="T89" fmla="*/ 66 h 1061"/>
                <a:gd name="T90" fmla="*/ 312 w 652"/>
                <a:gd name="T91" fmla="*/ 0 h 1061"/>
                <a:gd name="T92" fmla="*/ 422 w 652"/>
                <a:gd name="T93" fmla="*/ 14 h 1061"/>
                <a:gd name="T94" fmla="*/ 652 w 652"/>
                <a:gd name="T95" fmla="*/ 14 h 10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52" h="1061">
                  <a:moveTo>
                    <a:pt x="124" y="239"/>
                  </a:moveTo>
                  <a:lnTo>
                    <a:pt x="124" y="239"/>
                  </a:lnTo>
                  <a:cubicBezTo>
                    <a:pt x="124" y="295"/>
                    <a:pt x="141" y="338"/>
                    <a:pt x="175" y="368"/>
                  </a:cubicBezTo>
                  <a:cubicBezTo>
                    <a:pt x="209" y="399"/>
                    <a:pt x="254" y="414"/>
                    <a:pt x="310" y="414"/>
                  </a:cubicBezTo>
                  <a:cubicBezTo>
                    <a:pt x="370" y="414"/>
                    <a:pt x="417" y="399"/>
                    <a:pt x="449" y="369"/>
                  </a:cubicBezTo>
                  <a:cubicBezTo>
                    <a:pt x="481" y="338"/>
                    <a:pt x="497" y="294"/>
                    <a:pt x="497" y="236"/>
                  </a:cubicBezTo>
                  <a:cubicBezTo>
                    <a:pt x="497" y="175"/>
                    <a:pt x="480" y="129"/>
                    <a:pt x="447" y="98"/>
                  </a:cubicBezTo>
                  <a:cubicBezTo>
                    <a:pt x="414" y="67"/>
                    <a:pt x="368" y="52"/>
                    <a:pt x="309" y="52"/>
                  </a:cubicBezTo>
                  <a:cubicBezTo>
                    <a:pt x="252" y="52"/>
                    <a:pt x="206" y="68"/>
                    <a:pt x="174" y="101"/>
                  </a:cubicBezTo>
                  <a:cubicBezTo>
                    <a:pt x="141" y="134"/>
                    <a:pt x="124" y="180"/>
                    <a:pt x="124" y="239"/>
                  </a:cubicBezTo>
                  <a:close/>
                  <a:moveTo>
                    <a:pt x="69" y="856"/>
                  </a:moveTo>
                  <a:lnTo>
                    <a:pt x="69" y="856"/>
                  </a:lnTo>
                  <a:cubicBezTo>
                    <a:pt x="69" y="955"/>
                    <a:pt x="143" y="1005"/>
                    <a:pt x="290" y="1005"/>
                  </a:cubicBezTo>
                  <a:cubicBezTo>
                    <a:pt x="479" y="1005"/>
                    <a:pt x="573" y="945"/>
                    <a:pt x="573" y="824"/>
                  </a:cubicBezTo>
                  <a:cubicBezTo>
                    <a:pt x="573" y="781"/>
                    <a:pt x="559" y="749"/>
                    <a:pt x="529" y="730"/>
                  </a:cubicBezTo>
                  <a:cubicBezTo>
                    <a:pt x="499" y="710"/>
                    <a:pt x="452" y="701"/>
                    <a:pt x="385" y="701"/>
                  </a:cubicBezTo>
                  <a:lnTo>
                    <a:pt x="267" y="701"/>
                  </a:lnTo>
                  <a:cubicBezTo>
                    <a:pt x="135" y="701"/>
                    <a:pt x="69" y="753"/>
                    <a:pt x="69" y="856"/>
                  </a:cubicBezTo>
                  <a:close/>
                  <a:moveTo>
                    <a:pt x="652" y="14"/>
                  </a:moveTo>
                  <a:lnTo>
                    <a:pt x="652" y="14"/>
                  </a:lnTo>
                  <a:lnTo>
                    <a:pt x="652" y="60"/>
                  </a:lnTo>
                  <a:lnTo>
                    <a:pt x="503" y="69"/>
                  </a:lnTo>
                  <a:cubicBezTo>
                    <a:pt x="543" y="119"/>
                    <a:pt x="563" y="173"/>
                    <a:pt x="563" y="232"/>
                  </a:cubicBezTo>
                  <a:cubicBezTo>
                    <a:pt x="563" y="302"/>
                    <a:pt x="540" y="358"/>
                    <a:pt x="494" y="401"/>
                  </a:cubicBezTo>
                  <a:cubicBezTo>
                    <a:pt x="447" y="444"/>
                    <a:pt x="386" y="465"/>
                    <a:pt x="308" y="465"/>
                  </a:cubicBezTo>
                  <a:cubicBezTo>
                    <a:pt x="275" y="465"/>
                    <a:pt x="252" y="464"/>
                    <a:pt x="239" y="462"/>
                  </a:cubicBezTo>
                  <a:cubicBezTo>
                    <a:pt x="213" y="475"/>
                    <a:pt x="193" y="491"/>
                    <a:pt x="179" y="510"/>
                  </a:cubicBezTo>
                  <a:cubicBezTo>
                    <a:pt x="166" y="528"/>
                    <a:pt x="159" y="548"/>
                    <a:pt x="159" y="569"/>
                  </a:cubicBezTo>
                  <a:cubicBezTo>
                    <a:pt x="159" y="592"/>
                    <a:pt x="167" y="609"/>
                    <a:pt x="185" y="619"/>
                  </a:cubicBezTo>
                  <a:cubicBezTo>
                    <a:pt x="202" y="630"/>
                    <a:pt x="232" y="635"/>
                    <a:pt x="273" y="635"/>
                  </a:cubicBezTo>
                  <a:lnTo>
                    <a:pt x="399" y="635"/>
                  </a:lnTo>
                  <a:cubicBezTo>
                    <a:pt x="477" y="635"/>
                    <a:pt x="537" y="651"/>
                    <a:pt x="578" y="682"/>
                  </a:cubicBezTo>
                  <a:cubicBezTo>
                    <a:pt x="620" y="714"/>
                    <a:pt x="640" y="761"/>
                    <a:pt x="640" y="823"/>
                  </a:cubicBezTo>
                  <a:cubicBezTo>
                    <a:pt x="640" y="899"/>
                    <a:pt x="610" y="957"/>
                    <a:pt x="548" y="999"/>
                  </a:cubicBezTo>
                  <a:cubicBezTo>
                    <a:pt x="486" y="1040"/>
                    <a:pt x="399" y="1061"/>
                    <a:pt x="285" y="1061"/>
                  </a:cubicBezTo>
                  <a:cubicBezTo>
                    <a:pt x="194" y="1061"/>
                    <a:pt x="124" y="1043"/>
                    <a:pt x="74" y="1008"/>
                  </a:cubicBezTo>
                  <a:cubicBezTo>
                    <a:pt x="24" y="973"/>
                    <a:pt x="0" y="925"/>
                    <a:pt x="0" y="862"/>
                  </a:cubicBezTo>
                  <a:cubicBezTo>
                    <a:pt x="0" y="813"/>
                    <a:pt x="15" y="772"/>
                    <a:pt x="46" y="739"/>
                  </a:cubicBezTo>
                  <a:cubicBezTo>
                    <a:pt x="76" y="706"/>
                    <a:pt x="118" y="684"/>
                    <a:pt x="171" y="672"/>
                  </a:cubicBezTo>
                  <a:cubicBezTo>
                    <a:pt x="149" y="663"/>
                    <a:pt x="132" y="650"/>
                    <a:pt x="119" y="633"/>
                  </a:cubicBezTo>
                  <a:cubicBezTo>
                    <a:pt x="106" y="616"/>
                    <a:pt x="99" y="596"/>
                    <a:pt x="99" y="574"/>
                  </a:cubicBezTo>
                  <a:cubicBezTo>
                    <a:pt x="99" y="526"/>
                    <a:pt x="130" y="484"/>
                    <a:pt x="191" y="447"/>
                  </a:cubicBezTo>
                  <a:cubicBezTo>
                    <a:pt x="149" y="430"/>
                    <a:pt x="116" y="403"/>
                    <a:pt x="93" y="366"/>
                  </a:cubicBezTo>
                  <a:cubicBezTo>
                    <a:pt x="70" y="329"/>
                    <a:pt x="58" y="287"/>
                    <a:pt x="58" y="239"/>
                  </a:cubicBezTo>
                  <a:cubicBezTo>
                    <a:pt x="58" y="167"/>
                    <a:pt x="81" y="109"/>
                    <a:pt x="127" y="66"/>
                  </a:cubicBezTo>
                  <a:cubicBezTo>
                    <a:pt x="172" y="22"/>
                    <a:pt x="234" y="0"/>
                    <a:pt x="312" y="0"/>
                  </a:cubicBezTo>
                  <a:cubicBezTo>
                    <a:pt x="359" y="0"/>
                    <a:pt x="396" y="5"/>
                    <a:pt x="422" y="14"/>
                  </a:cubicBezTo>
                  <a:lnTo>
                    <a:pt x="652" y="14"/>
                  </a:lnTo>
                  <a:close/>
                </a:path>
              </a:pathLst>
            </a:custGeom>
            <a:solidFill>
              <a:sysClr val="window" lastClr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/>
              </a:endParaRPr>
            </a:p>
          </p:txBody>
        </p:sp>
        <p:sp>
          <p:nvSpPr>
            <p:cNvPr id="62" name="Freeform 19">
              <a:extLst>
                <a:ext uri="{FF2B5EF4-FFF2-40B4-BE49-F238E27FC236}">
                  <a16:creationId xmlns:a16="http://schemas.microsoft.com/office/drawing/2014/main" id="{350AA75D-61CF-4E8B-A049-A23DED9DBD3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70830" y="901646"/>
              <a:ext cx="203996" cy="372097"/>
            </a:xfrm>
            <a:custGeom>
              <a:avLst/>
              <a:gdLst>
                <a:gd name="T0" fmla="*/ 502 w 567"/>
                <a:gd name="T1" fmla="*/ 1032 h 1032"/>
                <a:gd name="T2" fmla="*/ 502 w 567"/>
                <a:gd name="T3" fmla="*/ 1032 h 1032"/>
                <a:gd name="T4" fmla="*/ 502 w 567"/>
                <a:gd name="T5" fmla="*/ 564 h 1032"/>
                <a:gd name="T6" fmla="*/ 456 w 567"/>
                <a:gd name="T7" fmla="*/ 406 h 1032"/>
                <a:gd name="T8" fmla="*/ 315 w 567"/>
                <a:gd name="T9" fmla="*/ 357 h 1032"/>
                <a:gd name="T10" fmla="*/ 125 w 567"/>
                <a:gd name="T11" fmla="*/ 422 h 1032"/>
                <a:gd name="T12" fmla="*/ 65 w 567"/>
                <a:gd name="T13" fmla="*/ 634 h 1032"/>
                <a:gd name="T14" fmla="*/ 65 w 567"/>
                <a:gd name="T15" fmla="*/ 1032 h 1032"/>
                <a:gd name="T16" fmla="*/ 0 w 567"/>
                <a:gd name="T17" fmla="*/ 1032 h 1032"/>
                <a:gd name="T18" fmla="*/ 0 w 567"/>
                <a:gd name="T19" fmla="*/ 0 h 1032"/>
                <a:gd name="T20" fmla="*/ 65 w 567"/>
                <a:gd name="T21" fmla="*/ 0 h 1032"/>
                <a:gd name="T22" fmla="*/ 65 w 567"/>
                <a:gd name="T23" fmla="*/ 328 h 1032"/>
                <a:gd name="T24" fmla="*/ 62 w 567"/>
                <a:gd name="T25" fmla="*/ 421 h 1032"/>
                <a:gd name="T26" fmla="*/ 67 w 567"/>
                <a:gd name="T27" fmla="*/ 421 h 1032"/>
                <a:gd name="T28" fmla="*/ 169 w 567"/>
                <a:gd name="T29" fmla="*/ 326 h 1032"/>
                <a:gd name="T30" fmla="*/ 322 w 567"/>
                <a:gd name="T31" fmla="*/ 297 h 1032"/>
                <a:gd name="T32" fmla="*/ 567 w 567"/>
                <a:gd name="T33" fmla="*/ 560 h 1032"/>
                <a:gd name="T34" fmla="*/ 567 w 567"/>
                <a:gd name="T35" fmla="*/ 1032 h 1032"/>
                <a:gd name="T36" fmla="*/ 502 w 567"/>
                <a:gd name="T37" fmla="*/ 1032 h 10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67" h="1032">
                  <a:moveTo>
                    <a:pt x="502" y="1032"/>
                  </a:moveTo>
                  <a:lnTo>
                    <a:pt x="502" y="1032"/>
                  </a:lnTo>
                  <a:lnTo>
                    <a:pt x="502" y="564"/>
                  </a:lnTo>
                  <a:cubicBezTo>
                    <a:pt x="502" y="492"/>
                    <a:pt x="487" y="439"/>
                    <a:pt x="456" y="406"/>
                  </a:cubicBezTo>
                  <a:cubicBezTo>
                    <a:pt x="426" y="373"/>
                    <a:pt x="379" y="357"/>
                    <a:pt x="315" y="357"/>
                  </a:cubicBezTo>
                  <a:cubicBezTo>
                    <a:pt x="228" y="357"/>
                    <a:pt x="165" y="379"/>
                    <a:pt x="125" y="422"/>
                  </a:cubicBezTo>
                  <a:cubicBezTo>
                    <a:pt x="85" y="466"/>
                    <a:pt x="65" y="536"/>
                    <a:pt x="65" y="634"/>
                  </a:cubicBezTo>
                  <a:lnTo>
                    <a:pt x="65" y="1032"/>
                  </a:lnTo>
                  <a:lnTo>
                    <a:pt x="0" y="1032"/>
                  </a:lnTo>
                  <a:lnTo>
                    <a:pt x="0" y="0"/>
                  </a:lnTo>
                  <a:lnTo>
                    <a:pt x="65" y="0"/>
                  </a:lnTo>
                  <a:lnTo>
                    <a:pt x="65" y="328"/>
                  </a:lnTo>
                  <a:lnTo>
                    <a:pt x="62" y="421"/>
                  </a:lnTo>
                  <a:lnTo>
                    <a:pt x="67" y="421"/>
                  </a:lnTo>
                  <a:cubicBezTo>
                    <a:pt x="94" y="377"/>
                    <a:pt x="128" y="346"/>
                    <a:pt x="169" y="326"/>
                  </a:cubicBezTo>
                  <a:cubicBezTo>
                    <a:pt x="210" y="307"/>
                    <a:pt x="261" y="297"/>
                    <a:pt x="322" y="297"/>
                  </a:cubicBezTo>
                  <a:cubicBezTo>
                    <a:pt x="485" y="297"/>
                    <a:pt x="567" y="385"/>
                    <a:pt x="567" y="560"/>
                  </a:cubicBezTo>
                  <a:lnTo>
                    <a:pt x="567" y="1032"/>
                  </a:lnTo>
                  <a:lnTo>
                    <a:pt x="502" y="1032"/>
                  </a:lnTo>
                  <a:close/>
                </a:path>
              </a:pathLst>
            </a:custGeom>
            <a:solidFill>
              <a:sysClr val="window" lastClr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/>
              </a:endParaRPr>
            </a:p>
          </p:txBody>
        </p:sp>
        <p:sp>
          <p:nvSpPr>
            <p:cNvPr id="63" name="Freeform 20">
              <a:extLst>
                <a:ext uri="{FF2B5EF4-FFF2-40B4-BE49-F238E27FC236}">
                  <a16:creationId xmlns:a16="http://schemas.microsoft.com/office/drawing/2014/main" id="{CD717A9C-2488-4A43-83DE-046ADFCA53F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59677" y="1008729"/>
              <a:ext cx="184254" cy="269801"/>
            </a:xfrm>
            <a:custGeom>
              <a:avLst/>
              <a:gdLst>
                <a:gd name="T0" fmla="*/ 512 w 512"/>
                <a:gd name="T1" fmla="*/ 547 h 748"/>
                <a:gd name="T2" fmla="*/ 512 w 512"/>
                <a:gd name="T3" fmla="*/ 547 h 748"/>
                <a:gd name="T4" fmla="*/ 438 w 512"/>
                <a:gd name="T5" fmla="*/ 696 h 748"/>
                <a:gd name="T6" fmla="*/ 230 w 512"/>
                <a:gd name="T7" fmla="*/ 748 h 748"/>
                <a:gd name="T8" fmla="*/ 0 w 512"/>
                <a:gd name="T9" fmla="*/ 703 h 748"/>
                <a:gd name="T10" fmla="*/ 0 w 512"/>
                <a:gd name="T11" fmla="*/ 632 h 748"/>
                <a:gd name="T12" fmla="*/ 230 w 512"/>
                <a:gd name="T13" fmla="*/ 687 h 748"/>
                <a:gd name="T14" fmla="*/ 392 w 512"/>
                <a:gd name="T15" fmla="*/ 651 h 748"/>
                <a:gd name="T16" fmla="*/ 447 w 512"/>
                <a:gd name="T17" fmla="*/ 557 h 748"/>
                <a:gd name="T18" fmla="*/ 403 w 512"/>
                <a:gd name="T19" fmla="*/ 465 h 748"/>
                <a:gd name="T20" fmla="*/ 258 w 512"/>
                <a:gd name="T21" fmla="*/ 393 h 748"/>
                <a:gd name="T22" fmla="*/ 106 w 512"/>
                <a:gd name="T23" fmla="*/ 325 h 748"/>
                <a:gd name="T24" fmla="*/ 40 w 512"/>
                <a:gd name="T25" fmla="*/ 262 h 748"/>
                <a:gd name="T26" fmla="*/ 18 w 512"/>
                <a:gd name="T27" fmla="*/ 175 h 748"/>
                <a:gd name="T28" fmla="*/ 86 w 512"/>
                <a:gd name="T29" fmla="*/ 47 h 748"/>
                <a:gd name="T30" fmla="*/ 276 w 512"/>
                <a:gd name="T31" fmla="*/ 0 h 748"/>
                <a:gd name="T32" fmla="*/ 497 w 512"/>
                <a:gd name="T33" fmla="*/ 44 h 748"/>
                <a:gd name="T34" fmla="*/ 473 w 512"/>
                <a:gd name="T35" fmla="*/ 104 h 748"/>
                <a:gd name="T36" fmla="*/ 276 w 512"/>
                <a:gd name="T37" fmla="*/ 60 h 748"/>
                <a:gd name="T38" fmla="*/ 136 w 512"/>
                <a:gd name="T39" fmla="*/ 89 h 748"/>
                <a:gd name="T40" fmla="*/ 84 w 512"/>
                <a:gd name="T41" fmla="*/ 170 h 748"/>
                <a:gd name="T42" fmla="*/ 125 w 512"/>
                <a:gd name="T43" fmla="*/ 260 h 748"/>
                <a:gd name="T44" fmla="*/ 281 w 512"/>
                <a:gd name="T45" fmla="*/ 336 h 748"/>
                <a:gd name="T46" fmla="*/ 423 w 512"/>
                <a:gd name="T47" fmla="*/ 399 h 748"/>
                <a:gd name="T48" fmla="*/ 490 w 512"/>
                <a:gd name="T49" fmla="*/ 463 h 748"/>
                <a:gd name="T50" fmla="*/ 512 w 512"/>
                <a:gd name="T51" fmla="*/ 547 h 7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12" h="748">
                  <a:moveTo>
                    <a:pt x="512" y="547"/>
                  </a:moveTo>
                  <a:lnTo>
                    <a:pt x="512" y="547"/>
                  </a:lnTo>
                  <a:cubicBezTo>
                    <a:pt x="512" y="611"/>
                    <a:pt x="487" y="661"/>
                    <a:pt x="438" y="696"/>
                  </a:cubicBezTo>
                  <a:cubicBezTo>
                    <a:pt x="389" y="730"/>
                    <a:pt x="320" y="748"/>
                    <a:pt x="230" y="748"/>
                  </a:cubicBezTo>
                  <a:cubicBezTo>
                    <a:pt x="133" y="748"/>
                    <a:pt x="57" y="733"/>
                    <a:pt x="0" y="703"/>
                  </a:cubicBezTo>
                  <a:lnTo>
                    <a:pt x="0" y="632"/>
                  </a:lnTo>
                  <a:cubicBezTo>
                    <a:pt x="73" y="669"/>
                    <a:pt x="149" y="687"/>
                    <a:pt x="230" y="687"/>
                  </a:cubicBezTo>
                  <a:cubicBezTo>
                    <a:pt x="301" y="687"/>
                    <a:pt x="355" y="675"/>
                    <a:pt x="392" y="651"/>
                  </a:cubicBezTo>
                  <a:cubicBezTo>
                    <a:pt x="428" y="628"/>
                    <a:pt x="447" y="596"/>
                    <a:pt x="447" y="557"/>
                  </a:cubicBezTo>
                  <a:cubicBezTo>
                    <a:pt x="447" y="521"/>
                    <a:pt x="432" y="490"/>
                    <a:pt x="403" y="465"/>
                  </a:cubicBezTo>
                  <a:cubicBezTo>
                    <a:pt x="373" y="441"/>
                    <a:pt x="325" y="416"/>
                    <a:pt x="258" y="393"/>
                  </a:cubicBezTo>
                  <a:cubicBezTo>
                    <a:pt x="186" y="367"/>
                    <a:pt x="136" y="344"/>
                    <a:pt x="106" y="325"/>
                  </a:cubicBezTo>
                  <a:cubicBezTo>
                    <a:pt x="77" y="307"/>
                    <a:pt x="55" y="285"/>
                    <a:pt x="40" y="262"/>
                  </a:cubicBezTo>
                  <a:cubicBezTo>
                    <a:pt x="26" y="238"/>
                    <a:pt x="18" y="209"/>
                    <a:pt x="18" y="175"/>
                  </a:cubicBezTo>
                  <a:cubicBezTo>
                    <a:pt x="18" y="121"/>
                    <a:pt x="41" y="79"/>
                    <a:pt x="86" y="47"/>
                  </a:cubicBezTo>
                  <a:cubicBezTo>
                    <a:pt x="131" y="16"/>
                    <a:pt x="195" y="0"/>
                    <a:pt x="276" y="0"/>
                  </a:cubicBezTo>
                  <a:cubicBezTo>
                    <a:pt x="354" y="0"/>
                    <a:pt x="427" y="15"/>
                    <a:pt x="497" y="44"/>
                  </a:cubicBezTo>
                  <a:lnTo>
                    <a:pt x="473" y="104"/>
                  </a:lnTo>
                  <a:cubicBezTo>
                    <a:pt x="402" y="75"/>
                    <a:pt x="337" y="60"/>
                    <a:pt x="276" y="60"/>
                  </a:cubicBezTo>
                  <a:cubicBezTo>
                    <a:pt x="217" y="60"/>
                    <a:pt x="171" y="70"/>
                    <a:pt x="136" y="89"/>
                  </a:cubicBezTo>
                  <a:cubicBezTo>
                    <a:pt x="102" y="109"/>
                    <a:pt x="84" y="136"/>
                    <a:pt x="84" y="170"/>
                  </a:cubicBezTo>
                  <a:cubicBezTo>
                    <a:pt x="84" y="208"/>
                    <a:pt x="98" y="238"/>
                    <a:pt x="125" y="260"/>
                  </a:cubicBezTo>
                  <a:cubicBezTo>
                    <a:pt x="151" y="283"/>
                    <a:pt x="204" y="308"/>
                    <a:pt x="281" y="336"/>
                  </a:cubicBezTo>
                  <a:cubicBezTo>
                    <a:pt x="346" y="359"/>
                    <a:pt x="393" y="380"/>
                    <a:pt x="423" y="399"/>
                  </a:cubicBezTo>
                  <a:cubicBezTo>
                    <a:pt x="453" y="418"/>
                    <a:pt x="475" y="439"/>
                    <a:pt x="490" y="463"/>
                  </a:cubicBezTo>
                  <a:cubicBezTo>
                    <a:pt x="504" y="487"/>
                    <a:pt x="512" y="515"/>
                    <a:pt x="512" y="547"/>
                  </a:cubicBezTo>
                  <a:close/>
                </a:path>
              </a:pathLst>
            </a:custGeom>
            <a:solidFill>
              <a:sysClr val="window" lastClr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/>
              </a:endParaRPr>
            </a:p>
          </p:txBody>
        </p:sp>
        <p:sp>
          <p:nvSpPr>
            <p:cNvPr id="64" name="Freeform 21">
              <a:extLst>
                <a:ext uri="{FF2B5EF4-FFF2-40B4-BE49-F238E27FC236}">
                  <a16:creationId xmlns:a16="http://schemas.microsoft.com/office/drawing/2014/main" id="{B2A877E4-8916-4BD5-B990-595E6F77CEC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44796" y="1016505"/>
              <a:ext cx="23331" cy="259033"/>
            </a:xfrm>
            <a:custGeom>
              <a:avLst/>
              <a:gdLst>
                <a:gd name="T0" fmla="*/ 0 w 65"/>
                <a:gd name="T1" fmla="*/ 0 h 718"/>
                <a:gd name="T2" fmla="*/ 0 w 65"/>
                <a:gd name="T3" fmla="*/ 0 h 718"/>
                <a:gd name="T4" fmla="*/ 65 w 65"/>
                <a:gd name="T5" fmla="*/ 0 h 718"/>
                <a:gd name="T6" fmla="*/ 65 w 65"/>
                <a:gd name="T7" fmla="*/ 718 h 718"/>
                <a:gd name="T8" fmla="*/ 0 w 65"/>
                <a:gd name="T9" fmla="*/ 718 h 718"/>
                <a:gd name="T10" fmla="*/ 0 w 65"/>
                <a:gd name="T11" fmla="*/ 0 h 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718">
                  <a:moveTo>
                    <a:pt x="0" y="0"/>
                  </a:moveTo>
                  <a:lnTo>
                    <a:pt x="0" y="0"/>
                  </a:lnTo>
                  <a:lnTo>
                    <a:pt x="65" y="0"/>
                  </a:lnTo>
                  <a:lnTo>
                    <a:pt x="65" y="718"/>
                  </a:lnTo>
                  <a:lnTo>
                    <a:pt x="0" y="7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/>
              </a:endParaRPr>
            </a:p>
          </p:txBody>
        </p:sp>
        <p:sp>
          <p:nvSpPr>
            <p:cNvPr id="65" name="Freeform 22">
              <a:extLst>
                <a:ext uri="{FF2B5EF4-FFF2-40B4-BE49-F238E27FC236}">
                  <a16:creationId xmlns:a16="http://schemas.microsoft.com/office/drawing/2014/main" id="{6F7483DF-D7B9-4891-B38B-76E1D6FDBD4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44796" y="954290"/>
              <a:ext cx="23331" cy="32304"/>
            </a:xfrm>
            <a:custGeom>
              <a:avLst/>
              <a:gdLst>
                <a:gd name="T0" fmla="*/ 0 w 65"/>
                <a:gd name="T1" fmla="*/ 0 h 90"/>
                <a:gd name="T2" fmla="*/ 0 w 65"/>
                <a:gd name="T3" fmla="*/ 0 h 90"/>
                <a:gd name="T4" fmla="*/ 65 w 65"/>
                <a:gd name="T5" fmla="*/ 0 h 90"/>
                <a:gd name="T6" fmla="*/ 65 w 65"/>
                <a:gd name="T7" fmla="*/ 90 h 90"/>
                <a:gd name="T8" fmla="*/ 0 w 65"/>
                <a:gd name="T9" fmla="*/ 90 h 90"/>
                <a:gd name="T10" fmla="*/ 0 w 65"/>
                <a:gd name="T11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90">
                  <a:moveTo>
                    <a:pt x="0" y="0"/>
                  </a:moveTo>
                  <a:lnTo>
                    <a:pt x="0" y="0"/>
                  </a:lnTo>
                  <a:lnTo>
                    <a:pt x="65" y="0"/>
                  </a:lnTo>
                  <a:lnTo>
                    <a:pt x="65" y="90"/>
                  </a:lnTo>
                  <a:lnTo>
                    <a:pt x="0" y="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/>
              </a:endParaRPr>
            </a:p>
          </p:txBody>
        </p:sp>
        <p:sp>
          <p:nvSpPr>
            <p:cNvPr id="67" name="Freeform 23">
              <a:extLst>
                <a:ext uri="{FF2B5EF4-FFF2-40B4-BE49-F238E27FC236}">
                  <a16:creationId xmlns:a16="http://schemas.microsoft.com/office/drawing/2014/main" id="{D87CCC14-8B17-46B9-888A-033B4612A4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44796" y="1016505"/>
              <a:ext cx="23331" cy="259033"/>
            </a:xfrm>
            <a:custGeom>
              <a:avLst/>
              <a:gdLst>
                <a:gd name="T0" fmla="*/ 0 w 65"/>
                <a:gd name="T1" fmla="*/ 0 h 718"/>
                <a:gd name="T2" fmla="*/ 0 w 65"/>
                <a:gd name="T3" fmla="*/ 0 h 718"/>
                <a:gd name="T4" fmla="*/ 65 w 65"/>
                <a:gd name="T5" fmla="*/ 0 h 718"/>
                <a:gd name="T6" fmla="*/ 65 w 65"/>
                <a:gd name="T7" fmla="*/ 718 h 718"/>
                <a:gd name="T8" fmla="*/ 0 w 65"/>
                <a:gd name="T9" fmla="*/ 718 h 718"/>
                <a:gd name="T10" fmla="*/ 0 w 65"/>
                <a:gd name="T11" fmla="*/ 0 h 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718">
                  <a:moveTo>
                    <a:pt x="0" y="0"/>
                  </a:moveTo>
                  <a:lnTo>
                    <a:pt x="0" y="0"/>
                  </a:lnTo>
                  <a:lnTo>
                    <a:pt x="65" y="0"/>
                  </a:lnTo>
                  <a:lnTo>
                    <a:pt x="65" y="718"/>
                  </a:lnTo>
                  <a:lnTo>
                    <a:pt x="0" y="7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/>
              </a:endParaRPr>
            </a:p>
          </p:txBody>
        </p:sp>
        <p:sp>
          <p:nvSpPr>
            <p:cNvPr id="69" name="Freeform 24">
              <a:extLst>
                <a:ext uri="{FF2B5EF4-FFF2-40B4-BE49-F238E27FC236}">
                  <a16:creationId xmlns:a16="http://schemas.microsoft.com/office/drawing/2014/main" id="{A4AA9103-8E27-4130-BC82-39CBDFCA293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02344" y="951897"/>
              <a:ext cx="144173" cy="325436"/>
            </a:xfrm>
            <a:custGeom>
              <a:avLst/>
              <a:gdLst>
                <a:gd name="T0" fmla="*/ 293 w 401"/>
                <a:gd name="T1" fmla="*/ 846 h 904"/>
                <a:gd name="T2" fmla="*/ 293 w 401"/>
                <a:gd name="T3" fmla="*/ 846 h 904"/>
                <a:gd name="T4" fmla="*/ 401 w 401"/>
                <a:gd name="T5" fmla="*/ 835 h 904"/>
                <a:gd name="T6" fmla="*/ 401 w 401"/>
                <a:gd name="T7" fmla="*/ 888 h 904"/>
                <a:gd name="T8" fmla="*/ 291 w 401"/>
                <a:gd name="T9" fmla="*/ 904 h 904"/>
                <a:gd name="T10" fmla="*/ 151 w 401"/>
                <a:gd name="T11" fmla="*/ 853 h 904"/>
                <a:gd name="T12" fmla="*/ 106 w 401"/>
                <a:gd name="T13" fmla="*/ 694 h 904"/>
                <a:gd name="T14" fmla="*/ 106 w 401"/>
                <a:gd name="T15" fmla="*/ 230 h 904"/>
                <a:gd name="T16" fmla="*/ 0 w 401"/>
                <a:gd name="T17" fmla="*/ 230 h 904"/>
                <a:gd name="T18" fmla="*/ 0 w 401"/>
                <a:gd name="T19" fmla="*/ 173 h 904"/>
                <a:gd name="T20" fmla="*/ 106 w 401"/>
                <a:gd name="T21" fmla="*/ 173 h 904"/>
                <a:gd name="T22" fmla="*/ 106 w 401"/>
                <a:gd name="T23" fmla="*/ 12 h 904"/>
                <a:gd name="T24" fmla="*/ 173 w 401"/>
                <a:gd name="T25" fmla="*/ 0 h 904"/>
                <a:gd name="T26" fmla="*/ 173 w 401"/>
                <a:gd name="T27" fmla="*/ 173 h 904"/>
                <a:gd name="T28" fmla="*/ 383 w 401"/>
                <a:gd name="T29" fmla="*/ 173 h 904"/>
                <a:gd name="T30" fmla="*/ 383 w 401"/>
                <a:gd name="T31" fmla="*/ 230 h 904"/>
                <a:gd name="T32" fmla="*/ 173 w 401"/>
                <a:gd name="T33" fmla="*/ 230 h 904"/>
                <a:gd name="T34" fmla="*/ 173 w 401"/>
                <a:gd name="T35" fmla="*/ 684 h 904"/>
                <a:gd name="T36" fmla="*/ 202 w 401"/>
                <a:gd name="T37" fmla="*/ 806 h 904"/>
                <a:gd name="T38" fmla="*/ 293 w 401"/>
                <a:gd name="T39" fmla="*/ 846 h 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01" h="904">
                  <a:moveTo>
                    <a:pt x="293" y="846"/>
                  </a:moveTo>
                  <a:lnTo>
                    <a:pt x="293" y="846"/>
                  </a:lnTo>
                  <a:cubicBezTo>
                    <a:pt x="334" y="846"/>
                    <a:pt x="370" y="843"/>
                    <a:pt x="401" y="835"/>
                  </a:cubicBezTo>
                  <a:lnTo>
                    <a:pt x="401" y="888"/>
                  </a:lnTo>
                  <a:cubicBezTo>
                    <a:pt x="369" y="899"/>
                    <a:pt x="333" y="904"/>
                    <a:pt x="291" y="904"/>
                  </a:cubicBezTo>
                  <a:cubicBezTo>
                    <a:pt x="228" y="904"/>
                    <a:pt x="181" y="887"/>
                    <a:pt x="151" y="853"/>
                  </a:cubicBezTo>
                  <a:cubicBezTo>
                    <a:pt x="121" y="819"/>
                    <a:pt x="106" y="766"/>
                    <a:pt x="106" y="694"/>
                  </a:cubicBezTo>
                  <a:lnTo>
                    <a:pt x="106" y="230"/>
                  </a:lnTo>
                  <a:lnTo>
                    <a:pt x="0" y="230"/>
                  </a:lnTo>
                  <a:lnTo>
                    <a:pt x="0" y="173"/>
                  </a:lnTo>
                  <a:lnTo>
                    <a:pt x="106" y="173"/>
                  </a:lnTo>
                  <a:lnTo>
                    <a:pt x="106" y="12"/>
                  </a:lnTo>
                  <a:lnTo>
                    <a:pt x="173" y="0"/>
                  </a:lnTo>
                  <a:lnTo>
                    <a:pt x="173" y="173"/>
                  </a:lnTo>
                  <a:lnTo>
                    <a:pt x="383" y="173"/>
                  </a:lnTo>
                  <a:lnTo>
                    <a:pt x="383" y="230"/>
                  </a:lnTo>
                  <a:lnTo>
                    <a:pt x="173" y="230"/>
                  </a:lnTo>
                  <a:lnTo>
                    <a:pt x="173" y="684"/>
                  </a:lnTo>
                  <a:cubicBezTo>
                    <a:pt x="173" y="739"/>
                    <a:pt x="182" y="780"/>
                    <a:pt x="202" y="806"/>
                  </a:cubicBezTo>
                  <a:cubicBezTo>
                    <a:pt x="221" y="833"/>
                    <a:pt x="251" y="846"/>
                    <a:pt x="293" y="846"/>
                  </a:cubicBezTo>
                  <a:close/>
                </a:path>
              </a:pathLst>
            </a:custGeom>
            <a:solidFill>
              <a:sysClr val="window" lastClr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06176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023 C 0.10339 0.00255 0.12656 0.05579 0.12656 0.12361 C 0.12656 0.19329 0.06979 0.25255 0 0.25255 C -0.06901 0.25255 -0.12344 0.17639 -0.12396 0.12361 C -0.12396 -0.01551 -0.06966 0.00255 -0.00482 0.00255 C 0.05964 0.00231 0.1319 0.01134 0.1319 -0.10069 C 0.13073 -0.20787 0.06693 -0.24028 -0.00143 -0.23866 C -0.06016 -0.23773 -0.12383 -0.21227 -0.12591 -0.11273 C -0.12344 -0.0037 -0.06654 0.00255 0 -0.00023 Z " pathEditMode="relative" rAng="0" ptsTypes="AAAAAAAAA">
                                      <p:cBhvr>
                                        <p:cTn id="6" dur="100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00" y="718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accel="20000" decel="2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</p:cBhvr>
                                      <p:by x="170000" y="1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, subtitle &amp; 1 column tex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69900" y="736688"/>
            <a:ext cx="11252200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600" b="0">
                <a:solidFill>
                  <a:schemeClr val="bg2"/>
                </a:solidFill>
                <a:latin typeface="+mn-lt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461014" y="402587"/>
            <a:ext cx="11252200" cy="33410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400">
                <a:solidFill>
                  <a:schemeClr val="accent5"/>
                </a:solidFill>
                <a:latin typeface="+mn-lt"/>
                <a:ea typeface="Verdana" charset="0"/>
                <a:cs typeface="Verdana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8" name="Text Placeholder 18"/>
          <p:cNvSpPr>
            <a:spLocks noGrp="1"/>
          </p:cNvSpPr>
          <p:nvPr>
            <p:ph idx="1"/>
          </p:nvPr>
        </p:nvSpPr>
        <p:spPr>
          <a:xfrm>
            <a:off x="469900" y="1665818"/>
            <a:ext cx="11252200" cy="463338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>
              <a:buFontTx/>
              <a:buNone/>
              <a:defRPr>
                <a:solidFill>
                  <a:schemeClr val="bg1"/>
                </a:solidFill>
                <a:latin typeface="+mn-lt"/>
              </a:defRPr>
            </a:lvl1pPr>
            <a:lvl2pPr marL="127000" indent="-127000" algn="l">
              <a:buClrTx/>
              <a:buSzPct val="100000"/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+mn-lt"/>
              </a:defRPr>
            </a:lvl2pPr>
            <a:lvl3pPr marL="279400" indent="-127000" algn="l">
              <a:buClrTx/>
              <a:buSzPct val="100000"/>
              <a:buFont typeface="Arial" panose="020B0604020202020204" pitchFamily="34" charset="0"/>
              <a:buChar char="−"/>
              <a:defRPr>
                <a:solidFill>
                  <a:schemeClr val="bg1"/>
                </a:solidFill>
                <a:latin typeface="+mn-lt"/>
              </a:defRPr>
            </a:lvl3pPr>
            <a:lvl4pPr marL="431800" indent="-127000" algn="l">
              <a:buClrTx/>
              <a:buSzPct val="100000"/>
              <a:buFont typeface="Arial" panose="020B0604020202020204" pitchFamily="34" charset="0"/>
              <a:buChar char="◦"/>
              <a:defRPr>
                <a:solidFill>
                  <a:schemeClr val="bg1"/>
                </a:solidFill>
                <a:latin typeface="+mn-lt"/>
              </a:defRPr>
            </a:lvl4pPr>
            <a:lvl5pPr marL="584200" indent="-127000" algn="l">
              <a:buClrTx/>
              <a:buSzPct val="100000"/>
              <a:buFont typeface="Arial" panose="020B0604020202020204" pitchFamily="34" charset="0"/>
              <a:buChar char="−"/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461013" y="155059"/>
            <a:ext cx="11248765" cy="203200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sz="900" b="1" kern="0" cap="all" spc="250" baseline="0" dirty="0">
                <a:solidFill>
                  <a:schemeClr val="bg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600" lvl="0" indent="-228600"/>
            <a:r>
              <a:rPr lang="en-US" dirty="0"/>
              <a:t>Breadcrumbs</a:t>
            </a:r>
          </a:p>
        </p:txBody>
      </p:sp>
    </p:spTree>
    <p:extLst>
      <p:ext uri="{BB962C8B-B14F-4D97-AF65-F5344CB8AC3E}">
        <p14:creationId xmlns:p14="http://schemas.microsoft.com/office/powerpoint/2010/main" val="4209776489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Subhead: 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83AAB4-05BA-F745-AEC4-D94AEF23D5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914400" y="279400"/>
            <a:ext cx="10325100" cy="787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 dirty="0"/>
              <a:t>Click to edit Master title s edit Master title style tyle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B0A8EFBF-6B77-C94F-8440-771FCE72952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4400" y="1184239"/>
            <a:ext cx="10325100" cy="5842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/>
            </a:lvl1pPr>
          </a:lstStyle>
          <a:p>
            <a:pPr lvl="0"/>
            <a:r>
              <a:rPr lang="en-US" dirty="0"/>
              <a:t>2 lines running intro text. Morbi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, porta ac </a:t>
            </a:r>
            <a:r>
              <a:rPr lang="en-US" dirty="0" err="1"/>
              <a:t>consectetur</a:t>
            </a:r>
            <a:r>
              <a:rPr lang="en-US" dirty="0"/>
              <a:t> ac, vestibulum at eros. Donec sed </a:t>
            </a:r>
            <a:r>
              <a:rPr lang="en-US" dirty="0" err="1"/>
              <a:t>odio</a:t>
            </a:r>
            <a:r>
              <a:rPr lang="en-US" dirty="0"/>
              <a:t> dui.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cursus magna, vel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et. Sed </a:t>
            </a:r>
            <a:r>
              <a:rPr lang="en-US" dirty="0" err="1"/>
              <a:t>posuere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at </a:t>
            </a:r>
            <a:r>
              <a:rPr lang="en-US" dirty="0" err="1"/>
              <a:t>lobortis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96492637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, Subhead &amp; Breadcrum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94944"/>
            <a:ext cx="10363200" cy="594360"/>
          </a:xfrm>
        </p:spPr>
        <p:txBody>
          <a:bodyPr vert="horz" lIns="0" tIns="45720" rIns="0" bIns="0" rtlCol="0" anchor="b" anchorCtr="0">
            <a:noAutofit/>
          </a:bodyPr>
          <a:lstStyle>
            <a:lvl1pPr>
              <a:defRPr lang="en-US" sz="3600" spc="-75" dirty="0">
                <a:latin typeface="+mj-lt"/>
              </a:defRPr>
            </a:lvl1pPr>
          </a:lstStyle>
          <a:p>
            <a:pPr lvl="0" defTabSz="685800">
              <a:lnSpc>
                <a:spcPct val="85000"/>
              </a:lnSpc>
            </a:pPr>
            <a:r>
              <a:rPr lang="en-US" dirty="0"/>
              <a:t>Click to edit Master title style</a:t>
            </a:r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914721" y="1353312"/>
            <a:ext cx="10362880" cy="475488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sz="1200"/>
            </a:lvl1pPr>
          </a:lstStyle>
          <a:p>
            <a:pPr marL="228600" lvl="0" indent="-228600">
              <a:lnSpc>
                <a:spcPct val="130000"/>
              </a:lnSpc>
            </a:pPr>
            <a:r>
              <a:rPr lang="en-US" dirty="0"/>
              <a:t>Edit Master text styles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914971" y="466344"/>
            <a:ext cx="3355848" cy="203200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sz="900" b="1" kern="0" cap="all" spc="250" baseline="0" dirty="0">
                <a:solidFill>
                  <a:schemeClr val="accent5">
                    <a:lumMod val="60000"/>
                    <a:lumOff val="40000"/>
                  </a:schemeClr>
                </a:solidFill>
                <a:ea typeface="Nexa Black" charset="0"/>
                <a:cs typeface="Nexa Black" charset="0"/>
              </a:defRPr>
            </a:lvl1pPr>
          </a:lstStyle>
          <a:p>
            <a:pPr marL="228600" lvl="0" indent="-228600"/>
            <a:r>
              <a:rPr lang="en-US" dirty="0"/>
              <a:t>BREADCRUMBS</a:t>
            </a:r>
          </a:p>
        </p:txBody>
      </p:sp>
    </p:spTree>
    <p:extLst>
      <p:ext uri="{BB962C8B-B14F-4D97-AF65-F5344CB8AC3E}">
        <p14:creationId xmlns:p14="http://schemas.microsoft.com/office/powerpoint/2010/main" val="42017107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Left, Subhead &amp; Breadcrum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804672"/>
            <a:ext cx="3352800" cy="1993390"/>
          </a:xfrm>
        </p:spPr>
        <p:txBody>
          <a:bodyPr vert="horz" lIns="0" tIns="45720" rIns="0" bIns="0" rtlCol="0" anchor="t" anchorCtr="0">
            <a:noAutofit/>
          </a:bodyPr>
          <a:lstStyle>
            <a:lvl1pPr>
              <a:defRPr lang="en-US" sz="3600" spc="-75" dirty="0">
                <a:latin typeface="+mj-lt"/>
              </a:defRPr>
            </a:lvl1pPr>
          </a:lstStyle>
          <a:p>
            <a:pPr lvl="0" defTabSz="685800">
              <a:lnSpc>
                <a:spcPct val="85000"/>
              </a:lnSpc>
            </a:pPr>
            <a:r>
              <a:rPr lang="en-US" dirty="0"/>
              <a:t>Click to edit Master title style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914971" y="466344"/>
            <a:ext cx="3355848" cy="203200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sz="900" b="1" kern="0" cap="all" spc="250" baseline="0" dirty="0">
                <a:solidFill>
                  <a:schemeClr val="accent5">
                    <a:lumMod val="60000"/>
                    <a:lumOff val="40000"/>
                  </a:schemeClr>
                </a:solidFill>
                <a:ea typeface="Nexa Black" charset="0"/>
                <a:cs typeface="Nexa Black" charset="0"/>
              </a:defRPr>
            </a:lvl1pPr>
          </a:lstStyle>
          <a:p>
            <a:pPr marL="228600" lvl="0" indent="-228600"/>
            <a:r>
              <a:rPr lang="en-US" dirty="0"/>
              <a:t>BREADCRUMBS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914400" y="2743200"/>
            <a:ext cx="3355975" cy="1169988"/>
          </a:xfrm>
        </p:spPr>
        <p:txBody>
          <a:bodyPr/>
          <a:lstStyle>
            <a:lvl1pPr marL="0" indent="0">
              <a:lnSpc>
                <a:spcPct val="130000"/>
              </a:lnSpc>
              <a:buNone/>
              <a:defRPr sz="120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96984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Subhead: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F932B7AC-E03D-4641-A658-EFC46DA5B95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4400" y="1963271"/>
            <a:ext cx="5040000" cy="3994617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Felis </a:t>
            </a: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blandit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cursus</a:t>
            </a:r>
            <a:b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consectetur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urna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consequat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felis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vehicula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class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ultricies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mollis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dictumst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aenean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non a in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donec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nulla.Etu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phasellus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ante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erat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cum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risus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dolor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consequat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imperdiet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aliquam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integer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placerat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et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turpis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mi eros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nec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lobortis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taciti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vehicula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nisl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litora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tellus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ligula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porttitor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metus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187DBF68-EA89-5143-8F64-7AE55771EB4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96690" y="1963271"/>
            <a:ext cx="5040000" cy="3994617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Felis </a:t>
            </a: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blandit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cursus</a:t>
            </a:r>
            <a:b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consectetur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urna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consequat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felis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vehicula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class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ultricies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mollis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dictumst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aenean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non a in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donec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nulla.Etu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phasellus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ante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erat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cum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risus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dolor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consequat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imperdiet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aliquam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integer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placerat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et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turpis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mi eros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nec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lobortis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taciti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vehicula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nisl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litora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tellus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ligula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porttitor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metus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24377E0F-77E6-D347-8705-67011AA7BA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914400" y="279400"/>
            <a:ext cx="10325100" cy="787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 dirty="0"/>
              <a:t>Click to edit Master title s edit Master title style 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A1AB959-3A65-5F49-9162-938F4A1B636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14399" y="1184239"/>
            <a:ext cx="10325099" cy="5842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/>
            </a:lvl1pPr>
          </a:lstStyle>
          <a:p>
            <a:pPr lvl="0"/>
            <a:r>
              <a:rPr lang="en-US" dirty="0"/>
              <a:t>2 lines running intro text. Morbi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, porta ac </a:t>
            </a:r>
            <a:r>
              <a:rPr lang="en-US" dirty="0" err="1"/>
              <a:t>consectetur</a:t>
            </a:r>
            <a:r>
              <a:rPr lang="en-US" dirty="0"/>
              <a:t> ac, vestibulum at eros. Donec sed </a:t>
            </a:r>
            <a:r>
              <a:rPr lang="en-US" dirty="0" err="1"/>
              <a:t>odio</a:t>
            </a:r>
            <a:r>
              <a:rPr lang="en-US" dirty="0"/>
              <a:t> dui.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cursus magna, vel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et. Sed </a:t>
            </a:r>
            <a:r>
              <a:rPr lang="en-US" dirty="0" err="1"/>
              <a:t>posuere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at </a:t>
            </a:r>
            <a:r>
              <a:rPr lang="en-US" dirty="0" err="1"/>
              <a:t>lobortis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46848674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subtitle &amp; 1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8"/>
          <p:cNvSpPr>
            <a:spLocks noGrp="1"/>
          </p:cNvSpPr>
          <p:nvPr>
            <p:ph idx="1"/>
          </p:nvPr>
        </p:nvSpPr>
        <p:spPr>
          <a:xfrm>
            <a:off x="461823" y="1714500"/>
            <a:ext cx="11277600" cy="4667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259C2253-8D87-4928-94C4-A4D186A7A8B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3295" y="682940"/>
            <a:ext cx="11277600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96593EEB-1CDC-4080-8C11-602DEAE102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295" y="345992"/>
            <a:ext cx="11277600" cy="3340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100">
                <a:latin typeface="+mj-lt"/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578741995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984CEC11-627B-024F-8027-972217259D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9900" y="1020129"/>
            <a:ext cx="11252200" cy="392111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sz="1200"/>
            </a:lvl1pPr>
          </a:lstStyle>
          <a:p>
            <a:pPr marL="228600" lvl="0" indent="-228600">
              <a:lnSpc>
                <a:spcPct val="130000"/>
              </a:lnSpc>
            </a:pPr>
            <a:r>
              <a:rPr lang="en-US"/>
              <a:t>Edit Master text styles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16F5BB4F-DCCF-5642-9CBE-D2DEAF3D691A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69900" y="565723"/>
            <a:ext cx="11252200" cy="45186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119707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ExT Title Slide - Whit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14DE746A-2BE1-4E46-9886-57859C51624D}"/>
              </a:ext>
            </a:extLst>
          </p:cNvPr>
          <p:cNvGrpSpPr>
            <a:grpSpLocks noChangeAspect="1"/>
          </p:cNvGrpSpPr>
          <p:nvPr/>
        </p:nvGrpSpPr>
        <p:grpSpPr>
          <a:xfrm>
            <a:off x="572238" y="572238"/>
            <a:ext cx="1998000" cy="374400"/>
            <a:chOff x="398463" y="404813"/>
            <a:chExt cx="1627187" cy="307976"/>
          </a:xfrm>
          <a:solidFill>
            <a:schemeClr val="tx1"/>
          </a:solidFill>
        </p:grpSpPr>
        <p:sp>
          <p:nvSpPr>
            <p:cNvPr id="7" name="Oval 5">
              <a:extLst>
                <a:ext uri="{FF2B5EF4-FFF2-40B4-BE49-F238E27FC236}">
                  <a16:creationId xmlns:a16="http://schemas.microsoft.com/office/drawing/2014/main" id="{2BF36FFE-E8FA-8A43-B310-6FD90CACEC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38338" y="625476"/>
              <a:ext cx="87312" cy="8731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60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78913329-E54C-A247-975F-8543292A20D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8463" y="406401"/>
              <a:ext cx="247650" cy="301625"/>
            </a:xfrm>
            <a:custGeom>
              <a:avLst/>
              <a:gdLst>
                <a:gd name="T0" fmla="*/ 287 w 287"/>
                <a:gd name="T1" fmla="*/ 166 h 347"/>
                <a:gd name="T2" fmla="*/ 240 w 287"/>
                <a:gd name="T3" fmla="*/ 300 h 347"/>
                <a:gd name="T4" fmla="*/ 109 w 287"/>
                <a:gd name="T5" fmla="*/ 347 h 347"/>
                <a:gd name="T6" fmla="*/ 0 w 287"/>
                <a:gd name="T7" fmla="*/ 347 h 347"/>
                <a:gd name="T8" fmla="*/ 0 w 287"/>
                <a:gd name="T9" fmla="*/ 0 h 347"/>
                <a:gd name="T10" fmla="*/ 117 w 287"/>
                <a:gd name="T11" fmla="*/ 0 h 347"/>
                <a:gd name="T12" fmla="*/ 243 w 287"/>
                <a:gd name="T13" fmla="*/ 43 h 347"/>
                <a:gd name="T14" fmla="*/ 287 w 287"/>
                <a:gd name="T15" fmla="*/ 166 h 347"/>
                <a:gd name="T16" fmla="*/ 192 w 287"/>
                <a:gd name="T17" fmla="*/ 170 h 347"/>
                <a:gd name="T18" fmla="*/ 174 w 287"/>
                <a:gd name="T19" fmla="*/ 99 h 347"/>
                <a:gd name="T20" fmla="*/ 118 w 287"/>
                <a:gd name="T21" fmla="*/ 76 h 347"/>
                <a:gd name="T22" fmla="*/ 91 w 287"/>
                <a:gd name="T23" fmla="*/ 76 h 347"/>
                <a:gd name="T24" fmla="*/ 91 w 287"/>
                <a:gd name="T25" fmla="*/ 270 h 347"/>
                <a:gd name="T26" fmla="*/ 111 w 287"/>
                <a:gd name="T27" fmla="*/ 270 h 347"/>
                <a:gd name="T28" fmla="*/ 173 w 287"/>
                <a:gd name="T29" fmla="*/ 245 h 347"/>
                <a:gd name="T30" fmla="*/ 192 w 287"/>
                <a:gd name="T31" fmla="*/ 170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7" h="347">
                  <a:moveTo>
                    <a:pt x="287" y="166"/>
                  </a:moveTo>
                  <a:cubicBezTo>
                    <a:pt x="287" y="224"/>
                    <a:pt x="271" y="269"/>
                    <a:pt x="240" y="300"/>
                  </a:cubicBezTo>
                  <a:cubicBezTo>
                    <a:pt x="209" y="331"/>
                    <a:pt x="165" y="347"/>
                    <a:pt x="109" y="347"/>
                  </a:cubicBezTo>
                  <a:cubicBezTo>
                    <a:pt x="0" y="347"/>
                    <a:pt x="0" y="347"/>
                    <a:pt x="0" y="34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7" y="0"/>
                    <a:pt x="117" y="0"/>
                    <a:pt x="117" y="0"/>
                  </a:cubicBezTo>
                  <a:cubicBezTo>
                    <a:pt x="171" y="0"/>
                    <a:pt x="213" y="15"/>
                    <a:pt x="243" y="43"/>
                  </a:cubicBezTo>
                  <a:cubicBezTo>
                    <a:pt x="272" y="72"/>
                    <a:pt x="287" y="113"/>
                    <a:pt x="287" y="166"/>
                  </a:cubicBezTo>
                  <a:moveTo>
                    <a:pt x="192" y="170"/>
                  </a:moveTo>
                  <a:cubicBezTo>
                    <a:pt x="192" y="138"/>
                    <a:pt x="186" y="114"/>
                    <a:pt x="174" y="99"/>
                  </a:cubicBezTo>
                  <a:cubicBezTo>
                    <a:pt x="161" y="84"/>
                    <a:pt x="143" y="76"/>
                    <a:pt x="118" y="76"/>
                  </a:cubicBezTo>
                  <a:cubicBezTo>
                    <a:pt x="91" y="76"/>
                    <a:pt x="91" y="76"/>
                    <a:pt x="91" y="76"/>
                  </a:cubicBezTo>
                  <a:cubicBezTo>
                    <a:pt x="91" y="270"/>
                    <a:pt x="91" y="270"/>
                    <a:pt x="91" y="270"/>
                  </a:cubicBezTo>
                  <a:cubicBezTo>
                    <a:pt x="111" y="270"/>
                    <a:pt x="111" y="270"/>
                    <a:pt x="111" y="270"/>
                  </a:cubicBezTo>
                  <a:cubicBezTo>
                    <a:pt x="139" y="270"/>
                    <a:pt x="160" y="262"/>
                    <a:pt x="173" y="245"/>
                  </a:cubicBezTo>
                  <a:cubicBezTo>
                    <a:pt x="186" y="229"/>
                    <a:pt x="192" y="204"/>
                    <a:pt x="192" y="17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60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9" name="Rectangle 7">
              <a:extLst>
                <a:ext uri="{FF2B5EF4-FFF2-40B4-BE49-F238E27FC236}">
                  <a16:creationId xmlns:a16="http://schemas.microsoft.com/office/drawing/2014/main" id="{E9C7AC30-DD24-A141-A58D-2A8BA37621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6463" y="404813"/>
              <a:ext cx="74612" cy="3032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60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26D2EEF2-139E-A940-B34B-BF840D7F95A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1238" y="479426"/>
              <a:ext cx="215900" cy="231775"/>
            </a:xfrm>
            <a:custGeom>
              <a:avLst/>
              <a:gdLst>
                <a:gd name="T0" fmla="*/ 252 w 252"/>
                <a:gd name="T1" fmla="*/ 133 h 267"/>
                <a:gd name="T2" fmla="*/ 218 w 252"/>
                <a:gd name="T3" fmla="*/ 232 h 267"/>
                <a:gd name="T4" fmla="*/ 125 w 252"/>
                <a:gd name="T5" fmla="*/ 267 h 267"/>
                <a:gd name="T6" fmla="*/ 34 w 252"/>
                <a:gd name="T7" fmla="*/ 231 h 267"/>
                <a:gd name="T8" fmla="*/ 0 w 252"/>
                <a:gd name="T9" fmla="*/ 133 h 267"/>
                <a:gd name="T10" fmla="*/ 33 w 252"/>
                <a:gd name="T11" fmla="*/ 35 h 267"/>
                <a:gd name="T12" fmla="*/ 127 w 252"/>
                <a:gd name="T13" fmla="*/ 0 h 267"/>
                <a:gd name="T14" fmla="*/ 192 w 252"/>
                <a:gd name="T15" fmla="*/ 16 h 267"/>
                <a:gd name="T16" fmla="*/ 236 w 252"/>
                <a:gd name="T17" fmla="*/ 63 h 267"/>
                <a:gd name="T18" fmla="*/ 252 w 252"/>
                <a:gd name="T19" fmla="*/ 133 h 267"/>
                <a:gd name="T20" fmla="*/ 88 w 252"/>
                <a:gd name="T21" fmla="*/ 133 h 267"/>
                <a:gd name="T22" fmla="*/ 97 w 252"/>
                <a:gd name="T23" fmla="*/ 184 h 267"/>
                <a:gd name="T24" fmla="*/ 126 w 252"/>
                <a:gd name="T25" fmla="*/ 201 h 267"/>
                <a:gd name="T26" fmla="*/ 155 w 252"/>
                <a:gd name="T27" fmla="*/ 184 h 267"/>
                <a:gd name="T28" fmla="*/ 163 w 252"/>
                <a:gd name="T29" fmla="*/ 133 h 267"/>
                <a:gd name="T30" fmla="*/ 155 w 252"/>
                <a:gd name="T31" fmla="*/ 83 h 267"/>
                <a:gd name="T32" fmla="*/ 126 w 252"/>
                <a:gd name="T33" fmla="*/ 66 h 267"/>
                <a:gd name="T34" fmla="*/ 97 w 252"/>
                <a:gd name="T35" fmla="*/ 83 h 267"/>
                <a:gd name="T36" fmla="*/ 88 w 252"/>
                <a:gd name="T37" fmla="*/ 133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2" h="267">
                  <a:moveTo>
                    <a:pt x="252" y="133"/>
                  </a:moveTo>
                  <a:cubicBezTo>
                    <a:pt x="252" y="175"/>
                    <a:pt x="241" y="208"/>
                    <a:pt x="218" y="232"/>
                  </a:cubicBezTo>
                  <a:cubicBezTo>
                    <a:pt x="196" y="256"/>
                    <a:pt x="165" y="267"/>
                    <a:pt x="125" y="267"/>
                  </a:cubicBezTo>
                  <a:cubicBezTo>
                    <a:pt x="87" y="267"/>
                    <a:pt x="56" y="255"/>
                    <a:pt x="34" y="231"/>
                  </a:cubicBezTo>
                  <a:cubicBezTo>
                    <a:pt x="11" y="207"/>
                    <a:pt x="0" y="174"/>
                    <a:pt x="0" y="133"/>
                  </a:cubicBezTo>
                  <a:cubicBezTo>
                    <a:pt x="0" y="91"/>
                    <a:pt x="11" y="58"/>
                    <a:pt x="33" y="35"/>
                  </a:cubicBezTo>
                  <a:cubicBezTo>
                    <a:pt x="55" y="12"/>
                    <a:pt x="86" y="0"/>
                    <a:pt x="127" y="0"/>
                  </a:cubicBezTo>
                  <a:cubicBezTo>
                    <a:pt x="151" y="0"/>
                    <a:pt x="173" y="5"/>
                    <a:pt x="192" y="16"/>
                  </a:cubicBezTo>
                  <a:cubicBezTo>
                    <a:pt x="211" y="27"/>
                    <a:pt x="226" y="42"/>
                    <a:pt x="236" y="63"/>
                  </a:cubicBezTo>
                  <a:cubicBezTo>
                    <a:pt x="247" y="83"/>
                    <a:pt x="252" y="106"/>
                    <a:pt x="252" y="133"/>
                  </a:cubicBezTo>
                  <a:moveTo>
                    <a:pt x="88" y="133"/>
                  </a:moveTo>
                  <a:cubicBezTo>
                    <a:pt x="88" y="155"/>
                    <a:pt x="91" y="172"/>
                    <a:pt x="97" y="184"/>
                  </a:cubicBezTo>
                  <a:cubicBezTo>
                    <a:pt x="103" y="195"/>
                    <a:pt x="112" y="201"/>
                    <a:pt x="126" y="201"/>
                  </a:cubicBezTo>
                  <a:cubicBezTo>
                    <a:pt x="140" y="201"/>
                    <a:pt x="149" y="195"/>
                    <a:pt x="155" y="184"/>
                  </a:cubicBezTo>
                  <a:cubicBezTo>
                    <a:pt x="160" y="172"/>
                    <a:pt x="163" y="155"/>
                    <a:pt x="163" y="133"/>
                  </a:cubicBezTo>
                  <a:cubicBezTo>
                    <a:pt x="163" y="111"/>
                    <a:pt x="160" y="94"/>
                    <a:pt x="155" y="83"/>
                  </a:cubicBezTo>
                  <a:cubicBezTo>
                    <a:pt x="149" y="72"/>
                    <a:pt x="139" y="66"/>
                    <a:pt x="126" y="66"/>
                  </a:cubicBezTo>
                  <a:cubicBezTo>
                    <a:pt x="112" y="66"/>
                    <a:pt x="103" y="72"/>
                    <a:pt x="97" y="83"/>
                  </a:cubicBezTo>
                  <a:cubicBezTo>
                    <a:pt x="91" y="94"/>
                    <a:pt x="88" y="111"/>
                    <a:pt x="88" y="13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60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11" name="Rectangle 9">
              <a:extLst>
                <a:ext uri="{FF2B5EF4-FFF2-40B4-BE49-F238E27FC236}">
                  <a16:creationId xmlns:a16="http://schemas.microsoft.com/office/drawing/2014/main" id="{9DF31889-7E6B-E942-9788-B6A5AD08E9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7300" y="482601"/>
              <a:ext cx="74612" cy="2254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60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5BE59120-F1C2-0644-A884-A6E0877986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7300" y="404813"/>
              <a:ext cx="74612" cy="508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60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E2DB35BF-DD7C-5B4A-9AD7-5DAA8E8B09A2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2075" y="411163"/>
              <a:ext cx="158750" cy="300038"/>
            </a:xfrm>
            <a:custGeom>
              <a:avLst/>
              <a:gdLst>
                <a:gd name="T0" fmla="*/ 142 w 184"/>
                <a:gd name="T1" fmla="*/ 274 h 344"/>
                <a:gd name="T2" fmla="*/ 184 w 184"/>
                <a:gd name="T3" fmla="*/ 265 h 344"/>
                <a:gd name="T4" fmla="*/ 184 w 184"/>
                <a:gd name="T5" fmla="*/ 330 h 344"/>
                <a:gd name="T6" fmla="*/ 150 w 184"/>
                <a:gd name="T7" fmla="*/ 341 h 344"/>
                <a:gd name="T8" fmla="*/ 113 w 184"/>
                <a:gd name="T9" fmla="*/ 344 h 344"/>
                <a:gd name="T10" fmla="*/ 50 w 184"/>
                <a:gd name="T11" fmla="*/ 322 h 344"/>
                <a:gd name="T12" fmla="*/ 30 w 184"/>
                <a:gd name="T13" fmla="*/ 255 h 344"/>
                <a:gd name="T14" fmla="*/ 30 w 184"/>
                <a:gd name="T15" fmla="*/ 148 h 344"/>
                <a:gd name="T16" fmla="*/ 0 w 184"/>
                <a:gd name="T17" fmla="*/ 148 h 344"/>
                <a:gd name="T18" fmla="*/ 0 w 184"/>
                <a:gd name="T19" fmla="*/ 81 h 344"/>
                <a:gd name="T20" fmla="*/ 30 w 184"/>
                <a:gd name="T21" fmla="*/ 81 h 344"/>
                <a:gd name="T22" fmla="*/ 30 w 184"/>
                <a:gd name="T23" fmla="*/ 16 h 344"/>
                <a:gd name="T24" fmla="*/ 118 w 184"/>
                <a:gd name="T25" fmla="*/ 0 h 344"/>
                <a:gd name="T26" fmla="*/ 118 w 184"/>
                <a:gd name="T27" fmla="*/ 81 h 344"/>
                <a:gd name="T28" fmla="*/ 174 w 184"/>
                <a:gd name="T29" fmla="*/ 81 h 344"/>
                <a:gd name="T30" fmla="*/ 174 w 184"/>
                <a:gd name="T31" fmla="*/ 148 h 344"/>
                <a:gd name="T32" fmla="*/ 118 w 184"/>
                <a:gd name="T33" fmla="*/ 148 h 344"/>
                <a:gd name="T34" fmla="*/ 118 w 184"/>
                <a:gd name="T35" fmla="*/ 249 h 344"/>
                <a:gd name="T36" fmla="*/ 142 w 184"/>
                <a:gd name="T37" fmla="*/ 274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4" h="344">
                  <a:moveTo>
                    <a:pt x="142" y="274"/>
                  </a:moveTo>
                  <a:cubicBezTo>
                    <a:pt x="153" y="274"/>
                    <a:pt x="167" y="271"/>
                    <a:pt x="184" y="265"/>
                  </a:cubicBezTo>
                  <a:cubicBezTo>
                    <a:pt x="184" y="330"/>
                    <a:pt x="184" y="330"/>
                    <a:pt x="184" y="330"/>
                  </a:cubicBezTo>
                  <a:cubicBezTo>
                    <a:pt x="172" y="335"/>
                    <a:pt x="161" y="339"/>
                    <a:pt x="150" y="341"/>
                  </a:cubicBezTo>
                  <a:cubicBezTo>
                    <a:pt x="140" y="343"/>
                    <a:pt x="127" y="344"/>
                    <a:pt x="113" y="344"/>
                  </a:cubicBezTo>
                  <a:cubicBezTo>
                    <a:pt x="84" y="344"/>
                    <a:pt x="63" y="337"/>
                    <a:pt x="50" y="322"/>
                  </a:cubicBezTo>
                  <a:cubicBezTo>
                    <a:pt x="37" y="308"/>
                    <a:pt x="30" y="285"/>
                    <a:pt x="30" y="255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30" y="81"/>
                    <a:pt x="30" y="81"/>
                    <a:pt x="30" y="81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18" y="81"/>
                    <a:pt x="118" y="81"/>
                    <a:pt x="118" y="81"/>
                  </a:cubicBezTo>
                  <a:cubicBezTo>
                    <a:pt x="174" y="81"/>
                    <a:pt x="174" y="81"/>
                    <a:pt x="174" y="81"/>
                  </a:cubicBezTo>
                  <a:cubicBezTo>
                    <a:pt x="174" y="148"/>
                    <a:pt x="174" y="148"/>
                    <a:pt x="174" y="148"/>
                  </a:cubicBezTo>
                  <a:cubicBezTo>
                    <a:pt x="118" y="148"/>
                    <a:pt x="118" y="148"/>
                    <a:pt x="118" y="148"/>
                  </a:cubicBezTo>
                  <a:cubicBezTo>
                    <a:pt x="118" y="249"/>
                    <a:pt x="118" y="249"/>
                    <a:pt x="118" y="249"/>
                  </a:cubicBezTo>
                  <a:cubicBezTo>
                    <a:pt x="118" y="266"/>
                    <a:pt x="126" y="274"/>
                    <a:pt x="142" y="27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60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1BF4C2D7-C2F6-B246-BD5E-0844A91BD25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5113" y="411163"/>
              <a:ext cx="158750" cy="300038"/>
            </a:xfrm>
            <a:custGeom>
              <a:avLst/>
              <a:gdLst>
                <a:gd name="T0" fmla="*/ 142 w 184"/>
                <a:gd name="T1" fmla="*/ 274 h 344"/>
                <a:gd name="T2" fmla="*/ 184 w 184"/>
                <a:gd name="T3" fmla="*/ 265 h 344"/>
                <a:gd name="T4" fmla="*/ 184 w 184"/>
                <a:gd name="T5" fmla="*/ 330 h 344"/>
                <a:gd name="T6" fmla="*/ 151 w 184"/>
                <a:gd name="T7" fmla="*/ 341 h 344"/>
                <a:gd name="T8" fmla="*/ 114 w 184"/>
                <a:gd name="T9" fmla="*/ 344 h 344"/>
                <a:gd name="T10" fmla="*/ 50 w 184"/>
                <a:gd name="T11" fmla="*/ 322 h 344"/>
                <a:gd name="T12" fmla="*/ 31 w 184"/>
                <a:gd name="T13" fmla="*/ 255 h 344"/>
                <a:gd name="T14" fmla="*/ 31 w 184"/>
                <a:gd name="T15" fmla="*/ 148 h 344"/>
                <a:gd name="T16" fmla="*/ 0 w 184"/>
                <a:gd name="T17" fmla="*/ 148 h 344"/>
                <a:gd name="T18" fmla="*/ 0 w 184"/>
                <a:gd name="T19" fmla="*/ 81 h 344"/>
                <a:gd name="T20" fmla="*/ 31 w 184"/>
                <a:gd name="T21" fmla="*/ 81 h 344"/>
                <a:gd name="T22" fmla="*/ 31 w 184"/>
                <a:gd name="T23" fmla="*/ 15 h 344"/>
                <a:gd name="T24" fmla="*/ 119 w 184"/>
                <a:gd name="T25" fmla="*/ 0 h 344"/>
                <a:gd name="T26" fmla="*/ 119 w 184"/>
                <a:gd name="T27" fmla="*/ 81 h 344"/>
                <a:gd name="T28" fmla="*/ 174 w 184"/>
                <a:gd name="T29" fmla="*/ 81 h 344"/>
                <a:gd name="T30" fmla="*/ 174 w 184"/>
                <a:gd name="T31" fmla="*/ 148 h 344"/>
                <a:gd name="T32" fmla="*/ 119 w 184"/>
                <a:gd name="T33" fmla="*/ 148 h 344"/>
                <a:gd name="T34" fmla="*/ 119 w 184"/>
                <a:gd name="T35" fmla="*/ 249 h 344"/>
                <a:gd name="T36" fmla="*/ 142 w 184"/>
                <a:gd name="T37" fmla="*/ 274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4" h="344">
                  <a:moveTo>
                    <a:pt x="142" y="274"/>
                  </a:moveTo>
                  <a:cubicBezTo>
                    <a:pt x="154" y="274"/>
                    <a:pt x="168" y="271"/>
                    <a:pt x="184" y="265"/>
                  </a:cubicBezTo>
                  <a:cubicBezTo>
                    <a:pt x="184" y="330"/>
                    <a:pt x="184" y="330"/>
                    <a:pt x="184" y="330"/>
                  </a:cubicBezTo>
                  <a:cubicBezTo>
                    <a:pt x="173" y="335"/>
                    <a:pt x="161" y="339"/>
                    <a:pt x="151" y="341"/>
                  </a:cubicBezTo>
                  <a:cubicBezTo>
                    <a:pt x="140" y="343"/>
                    <a:pt x="128" y="344"/>
                    <a:pt x="114" y="344"/>
                  </a:cubicBezTo>
                  <a:cubicBezTo>
                    <a:pt x="84" y="344"/>
                    <a:pt x="63" y="337"/>
                    <a:pt x="50" y="322"/>
                  </a:cubicBezTo>
                  <a:cubicBezTo>
                    <a:pt x="37" y="308"/>
                    <a:pt x="31" y="285"/>
                    <a:pt x="31" y="255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31" y="81"/>
                    <a:pt x="31" y="81"/>
                    <a:pt x="31" y="81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119" y="81"/>
                    <a:pt x="119" y="81"/>
                    <a:pt x="119" y="81"/>
                  </a:cubicBezTo>
                  <a:cubicBezTo>
                    <a:pt x="174" y="81"/>
                    <a:pt x="174" y="81"/>
                    <a:pt x="174" y="81"/>
                  </a:cubicBezTo>
                  <a:cubicBezTo>
                    <a:pt x="174" y="148"/>
                    <a:pt x="174" y="148"/>
                    <a:pt x="174" y="148"/>
                  </a:cubicBezTo>
                  <a:cubicBezTo>
                    <a:pt x="119" y="148"/>
                    <a:pt x="119" y="148"/>
                    <a:pt x="119" y="148"/>
                  </a:cubicBezTo>
                  <a:cubicBezTo>
                    <a:pt x="119" y="249"/>
                    <a:pt x="119" y="249"/>
                    <a:pt x="119" y="249"/>
                  </a:cubicBezTo>
                  <a:cubicBezTo>
                    <a:pt x="119" y="266"/>
                    <a:pt x="127" y="274"/>
                    <a:pt x="142" y="27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60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77E7D48B-617F-1F4A-9D6F-78685985C01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09738" y="479426"/>
              <a:ext cx="211137" cy="231775"/>
            </a:xfrm>
            <a:custGeom>
              <a:avLst/>
              <a:gdLst>
                <a:gd name="T0" fmla="*/ 213 w 244"/>
                <a:gd name="T1" fmla="*/ 30 h 267"/>
                <a:gd name="T2" fmla="*/ 125 w 244"/>
                <a:gd name="T3" fmla="*/ 0 h 267"/>
                <a:gd name="T4" fmla="*/ 33 w 244"/>
                <a:gd name="T5" fmla="*/ 35 h 267"/>
                <a:gd name="T6" fmla="*/ 0 w 244"/>
                <a:gd name="T7" fmla="*/ 135 h 267"/>
                <a:gd name="T8" fmla="*/ 35 w 244"/>
                <a:gd name="T9" fmla="*/ 233 h 267"/>
                <a:gd name="T10" fmla="*/ 133 w 244"/>
                <a:gd name="T11" fmla="*/ 267 h 267"/>
                <a:gd name="T12" fmla="*/ 185 w 244"/>
                <a:gd name="T13" fmla="*/ 263 h 267"/>
                <a:gd name="T14" fmla="*/ 227 w 244"/>
                <a:gd name="T15" fmla="*/ 249 h 267"/>
                <a:gd name="T16" fmla="*/ 214 w 244"/>
                <a:gd name="T17" fmla="*/ 190 h 267"/>
                <a:gd name="T18" fmla="*/ 186 w 244"/>
                <a:gd name="T19" fmla="*/ 200 h 267"/>
                <a:gd name="T20" fmla="*/ 144 w 244"/>
                <a:gd name="T21" fmla="*/ 204 h 267"/>
                <a:gd name="T22" fmla="*/ 104 w 244"/>
                <a:gd name="T23" fmla="*/ 192 h 267"/>
                <a:gd name="T24" fmla="*/ 88 w 244"/>
                <a:gd name="T25" fmla="*/ 158 h 267"/>
                <a:gd name="T26" fmla="*/ 244 w 244"/>
                <a:gd name="T27" fmla="*/ 158 h 267"/>
                <a:gd name="T28" fmla="*/ 244 w 244"/>
                <a:gd name="T29" fmla="*/ 118 h 267"/>
                <a:gd name="T30" fmla="*/ 213 w 244"/>
                <a:gd name="T31" fmla="*/ 30 h 267"/>
                <a:gd name="T32" fmla="*/ 90 w 244"/>
                <a:gd name="T33" fmla="*/ 102 h 267"/>
                <a:gd name="T34" fmla="*/ 102 w 244"/>
                <a:gd name="T35" fmla="*/ 70 h 267"/>
                <a:gd name="T36" fmla="*/ 128 w 244"/>
                <a:gd name="T37" fmla="*/ 61 h 267"/>
                <a:gd name="T38" fmla="*/ 155 w 244"/>
                <a:gd name="T39" fmla="*/ 72 h 267"/>
                <a:gd name="T40" fmla="*/ 165 w 244"/>
                <a:gd name="T41" fmla="*/ 102 h 267"/>
                <a:gd name="T42" fmla="*/ 90 w 244"/>
                <a:gd name="T43" fmla="*/ 102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4" h="267">
                  <a:moveTo>
                    <a:pt x="213" y="30"/>
                  </a:moveTo>
                  <a:cubicBezTo>
                    <a:pt x="192" y="10"/>
                    <a:pt x="163" y="0"/>
                    <a:pt x="125" y="0"/>
                  </a:cubicBezTo>
                  <a:cubicBezTo>
                    <a:pt x="85" y="0"/>
                    <a:pt x="54" y="12"/>
                    <a:pt x="33" y="35"/>
                  </a:cubicBezTo>
                  <a:cubicBezTo>
                    <a:pt x="11" y="58"/>
                    <a:pt x="0" y="92"/>
                    <a:pt x="0" y="135"/>
                  </a:cubicBezTo>
                  <a:cubicBezTo>
                    <a:pt x="0" y="178"/>
                    <a:pt x="12" y="210"/>
                    <a:pt x="35" y="233"/>
                  </a:cubicBezTo>
                  <a:cubicBezTo>
                    <a:pt x="59" y="256"/>
                    <a:pt x="91" y="267"/>
                    <a:pt x="133" y="267"/>
                  </a:cubicBezTo>
                  <a:cubicBezTo>
                    <a:pt x="153" y="267"/>
                    <a:pt x="171" y="266"/>
                    <a:pt x="185" y="263"/>
                  </a:cubicBezTo>
                  <a:cubicBezTo>
                    <a:pt x="200" y="261"/>
                    <a:pt x="214" y="256"/>
                    <a:pt x="227" y="249"/>
                  </a:cubicBezTo>
                  <a:cubicBezTo>
                    <a:pt x="214" y="190"/>
                    <a:pt x="214" y="190"/>
                    <a:pt x="214" y="190"/>
                  </a:cubicBezTo>
                  <a:cubicBezTo>
                    <a:pt x="204" y="194"/>
                    <a:pt x="195" y="197"/>
                    <a:pt x="186" y="200"/>
                  </a:cubicBezTo>
                  <a:cubicBezTo>
                    <a:pt x="173" y="202"/>
                    <a:pt x="159" y="204"/>
                    <a:pt x="144" y="204"/>
                  </a:cubicBezTo>
                  <a:cubicBezTo>
                    <a:pt x="127" y="204"/>
                    <a:pt x="114" y="200"/>
                    <a:pt x="104" y="192"/>
                  </a:cubicBezTo>
                  <a:cubicBezTo>
                    <a:pt x="94" y="183"/>
                    <a:pt x="89" y="172"/>
                    <a:pt x="88" y="158"/>
                  </a:cubicBezTo>
                  <a:cubicBezTo>
                    <a:pt x="244" y="158"/>
                    <a:pt x="244" y="158"/>
                    <a:pt x="244" y="158"/>
                  </a:cubicBezTo>
                  <a:cubicBezTo>
                    <a:pt x="244" y="118"/>
                    <a:pt x="244" y="118"/>
                    <a:pt x="244" y="118"/>
                  </a:cubicBezTo>
                  <a:cubicBezTo>
                    <a:pt x="244" y="80"/>
                    <a:pt x="234" y="51"/>
                    <a:pt x="213" y="30"/>
                  </a:cubicBezTo>
                  <a:moveTo>
                    <a:pt x="90" y="102"/>
                  </a:moveTo>
                  <a:cubicBezTo>
                    <a:pt x="91" y="87"/>
                    <a:pt x="95" y="77"/>
                    <a:pt x="102" y="70"/>
                  </a:cubicBezTo>
                  <a:cubicBezTo>
                    <a:pt x="109" y="64"/>
                    <a:pt x="118" y="61"/>
                    <a:pt x="128" y="61"/>
                  </a:cubicBezTo>
                  <a:cubicBezTo>
                    <a:pt x="139" y="61"/>
                    <a:pt x="148" y="64"/>
                    <a:pt x="155" y="72"/>
                  </a:cubicBezTo>
                  <a:cubicBezTo>
                    <a:pt x="161" y="79"/>
                    <a:pt x="165" y="89"/>
                    <a:pt x="165" y="102"/>
                  </a:cubicBezTo>
                  <a:lnTo>
                    <a:pt x="90" y="1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60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65512744-A342-614B-9DE9-8DB4336BAF5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8338" y="479426"/>
              <a:ext cx="209550" cy="231775"/>
            </a:xfrm>
            <a:custGeom>
              <a:avLst/>
              <a:gdLst>
                <a:gd name="T0" fmla="*/ 212 w 243"/>
                <a:gd name="T1" fmla="*/ 30 h 267"/>
                <a:gd name="T2" fmla="*/ 124 w 243"/>
                <a:gd name="T3" fmla="*/ 0 h 267"/>
                <a:gd name="T4" fmla="*/ 32 w 243"/>
                <a:gd name="T5" fmla="*/ 35 h 267"/>
                <a:gd name="T6" fmla="*/ 0 w 243"/>
                <a:gd name="T7" fmla="*/ 135 h 267"/>
                <a:gd name="T8" fmla="*/ 35 w 243"/>
                <a:gd name="T9" fmla="*/ 233 h 267"/>
                <a:gd name="T10" fmla="*/ 132 w 243"/>
                <a:gd name="T11" fmla="*/ 267 h 267"/>
                <a:gd name="T12" fmla="*/ 184 w 243"/>
                <a:gd name="T13" fmla="*/ 263 h 267"/>
                <a:gd name="T14" fmla="*/ 227 w 243"/>
                <a:gd name="T15" fmla="*/ 249 h 267"/>
                <a:gd name="T16" fmla="*/ 213 w 243"/>
                <a:gd name="T17" fmla="*/ 190 h 267"/>
                <a:gd name="T18" fmla="*/ 185 w 243"/>
                <a:gd name="T19" fmla="*/ 200 h 267"/>
                <a:gd name="T20" fmla="*/ 143 w 243"/>
                <a:gd name="T21" fmla="*/ 204 h 267"/>
                <a:gd name="T22" fmla="*/ 103 w 243"/>
                <a:gd name="T23" fmla="*/ 192 h 267"/>
                <a:gd name="T24" fmla="*/ 88 w 243"/>
                <a:gd name="T25" fmla="*/ 158 h 267"/>
                <a:gd name="T26" fmla="*/ 243 w 243"/>
                <a:gd name="T27" fmla="*/ 158 h 267"/>
                <a:gd name="T28" fmla="*/ 243 w 243"/>
                <a:gd name="T29" fmla="*/ 118 h 267"/>
                <a:gd name="T30" fmla="*/ 212 w 243"/>
                <a:gd name="T31" fmla="*/ 30 h 267"/>
                <a:gd name="T32" fmla="*/ 89 w 243"/>
                <a:gd name="T33" fmla="*/ 102 h 267"/>
                <a:gd name="T34" fmla="*/ 102 w 243"/>
                <a:gd name="T35" fmla="*/ 70 h 267"/>
                <a:gd name="T36" fmla="*/ 127 w 243"/>
                <a:gd name="T37" fmla="*/ 61 h 267"/>
                <a:gd name="T38" fmla="*/ 154 w 243"/>
                <a:gd name="T39" fmla="*/ 72 h 267"/>
                <a:gd name="T40" fmla="*/ 164 w 243"/>
                <a:gd name="T41" fmla="*/ 102 h 267"/>
                <a:gd name="T42" fmla="*/ 89 w 243"/>
                <a:gd name="T43" fmla="*/ 102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3" h="267">
                  <a:moveTo>
                    <a:pt x="212" y="30"/>
                  </a:moveTo>
                  <a:cubicBezTo>
                    <a:pt x="191" y="10"/>
                    <a:pt x="162" y="0"/>
                    <a:pt x="124" y="0"/>
                  </a:cubicBezTo>
                  <a:cubicBezTo>
                    <a:pt x="84" y="0"/>
                    <a:pt x="53" y="12"/>
                    <a:pt x="32" y="35"/>
                  </a:cubicBezTo>
                  <a:cubicBezTo>
                    <a:pt x="10" y="58"/>
                    <a:pt x="0" y="92"/>
                    <a:pt x="0" y="135"/>
                  </a:cubicBezTo>
                  <a:cubicBezTo>
                    <a:pt x="0" y="178"/>
                    <a:pt x="11" y="210"/>
                    <a:pt x="35" y="233"/>
                  </a:cubicBezTo>
                  <a:cubicBezTo>
                    <a:pt x="58" y="256"/>
                    <a:pt x="90" y="267"/>
                    <a:pt x="132" y="267"/>
                  </a:cubicBezTo>
                  <a:cubicBezTo>
                    <a:pt x="153" y="267"/>
                    <a:pt x="170" y="266"/>
                    <a:pt x="184" y="263"/>
                  </a:cubicBezTo>
                  <a:cubicBezTo>
                    <a:pt x="199" y="261"/>
                    <a:pt x="213" y="256"/>
                    <a:pt x="227" y="249"/>
                  </a:cubicBezTo>
                  <a:cubicBezTo>
                    <a:pt x="213" y="190"/>
                    <a:pt x="213" y="190"/>
                    <a:pt x="213" y="190"/>
                  </a:cubicBezTo>
                  <a:cubicBezTo>
                    <a:pt x="203" y="194"/>
                    <a:pt x="194" y="197"/>
                    <a:pt x="185" y="200"/>
                  </a:cubicBezTo>
                  <a:cubicBezTo>
                    <a:pt x="172" y="202"/>
                    <a:pt x="158" y="204"/>
                    <a:pt x="143" y="204"/>
                  </a:cubicBezTo>
                  <a:cubicBezTo>
                    <a:pt x="126" y="204"/>
                    <a:pt x="113" y="200"/>
                    <a:pt x="103" y="192"/>
                  </a:cubicBezTo>
                  <a:cubicBezTo>
                    <a:pt x="93" y="183"/>
                    <a:pt x="88" y="172"/>
                    <a:pt x="88" y="158"/>
                  </a:cubicBezTo>
                  <a:cubicBezTo>
                    <a:pt x="243" y="158"/>
                    <a:pt x="243" y="158"/>
                    <a:pt x="243" y="158"/>
                  </a:cubicBezTo>
                  <a:cubicBezTo>
                    <a:pt x="243" y="118"/>
                    <a:pt x="243" y="118"/>
                    <a:pt x="243" y="118"/>
                  </a:cubicBezTo>
                  <a:cubicBezTo>
                    <a:pt x="243" y="80"/>
                    <a:pt x="233" y="51"/>
                    <a:pt x="212" y="30"/>
                  </a:cubicBezTo>
                  <a:moveTo>
                    <a:pt x="89" y="102"/>
                  </a:moveTo>
                  <a:cubicBezTo>
                    <a:pt x="91" y="87"/>
                    <a:pt x="95" y="77"/>
                    <a:pt x="102" y="70"/>
                  </a:cubicBezTo>
                  <a:cubicBezTo>
                    <a:pt x="108" y="64"/>
                    <a:pt x="117" y="61"/>
                    <a:pt x="127" y="61"/>
                  </a:cubicBezTo>
                  <a:cubicBezTo>
                    <a:pt x="138" y="61"/>
                    <a:pt x="147" y="64"/>
                    <a:pt x="154" y="72"/>
                  </a:cubicBezTo>
                  <a:cubicBezTo>
                    <a:pt x="160" y="79"/>
                    <a:pt x="164" y="89"/>
                    <a:pt x="164" y="102"/>
                  </a:cubicBezTo>
                  <a:lnTo>
                    <a:pt x="89" y="1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600">
                <a:solidFill>
                  <a:schemeClr val="bg1"/>
                </a:solidFill>
                <a:latin typeface="+mn-lt"/>
              </a:endParaRPr>
            </a:p>
          </p:txBody>
        </p:sp>
      </p:grpSp>
      <p:sp>
        <p:nvSpPr>
          <p:cNvPr id="30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3520965" y="727595"/>
            <a:ext cx="5150071" cy="5152095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FD8C36F0-2A15-5342-90DE-525EBA2AC26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569947" y="4851792"/>
            <a:ext cx="2918389" cy="914400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 algn="l">
              <a:lnSpc>
                <a:spcPct val="110000"/>
              </a:lnSpc>
              <a:spcAft>
                <a:spcPts val="0"/>
              </a:spcAft>
              <a:buNone/>
              <a:defRPr sz="3200" b="0" i="0" spc="-50" baseline="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0" indent="0" algn="l">
              <a:lnSpc>
                <a:spcPts val="3600"/>
              </a:lnSpc>
              <a:spcAft>
                <a:spcPts val="0"/>
              </a:spcAft>
              <a:buNone/>
              <a:defRPr sz="3600" b="1" i="0" spc="-120" baseline="0"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noProof="0"/>
              <a:t>Click to edit Master style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0EAD2D67-84B4-A04B-9627-D6E8BCCBB0A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2238" y="5828936"/>
            <a:ext cx="5594349" cy="298451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spcAft>
                <a:spcPts val="0"/>
              </a:spcAft>
              <a:defRPr sz="1400" b="1" i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695789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ExT Title Slide - Black">
    <p:bg bwMode="gray">
      <p:bgPr>
        <a:blipFill dpi="0" rotWithShape="0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F9353DE8-90D1-4883-88F9-9C111D0795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32B8C3D8-EA62-4CC6-A089-2008B294E4EA}"/>
              </a:ext>
            </a:extLst>
          </p:cNvPr>
          <p:cNvSpPr/>
          <p:nvPr userDrawn="1"/>
        </p:nvSpPr>
        <p:spPr bwMode="gray">
          <a:xfrm>
            <a:off x="-2650671" y="-5317671"/>
            <a:ext cx="17493342" cy="17493342"/>
          </a:xfrm>
          <a:prstGeom prst="ellipse">
            <a:avLst/>
          </a:prstGeom>
          <a:gradFill flip="none" rotWithShape="1">
            <a:gsLst>
              <a:gs pos="94000">
                <a:srgbClr val="000000"/>
              </a:gs>
              <a:gs pos="29000">
                <a:srgbClr val="000000">
                  <a:alpha val="0"/>
                </a:srgbClr>
              </a:gs>
              <a:gs pos="53000">
                <a:srgbClr val="000000">
                  <a:alpha val="68000"/>
                </a:srgbClr>
              </a:gs>
            </a:gsLst>
            <a:path path="circle">
              <a:fillToRect l="50000" t="50000" r="50000" b="50000"/>
            </a:path>
            <a:tileRect/>
          </a:gra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endParaRPr lang="en-US" sz="1600" b="1">
              <a:solidFill>
                <a:schemeClr val="bg1"/>
              </a:solidFill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529452D4-647A-4B1D-9136-A341FCD5A43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40CA4902-946F-42A5-9FFD-1B6C0FDCD007}"/>
              </a:ext>
            </a:extLst>
          </p:cNvPr>
          <p:cNvSpPr/>
          <p:nvPr userDrawn="1"/>
        </p:nvSpPr>
        <p:spPr bwMode="gray">
          <a:xfrm>
            <a:off x="-1" y="0"/>
            <a:ext cx="4070351" cy="6858000"/>
          </a:xfrm>
          <a:prstGeom prst="rect">
            <a:avLst/>
          </a:prstGeom>
          <a:gradFill>
            <a:gsLst>
              <a:gs pos="90000">
                <a:srgbClr val="000000">
                  <a:alpha val="66000"/>
                </a:srgbClr>
              </a:gs>
              <a:gs pos="0">
                <a:srgbClr val="000000">
                  <a:alpha val="0"/>
                </a:srgbClr>
              </a:gs>
            </a:gsLst>
            <a:lin ang="10800000" scaled="1"/>
          </a:gradFill>
          <a:ln w="9525" cap="flat">
            <a:noFill/>
            <a:prstDash val="solid"/>
            <a:miter/>
          </a:ln>
        </p:spPr>
        <p:txBody>
          <a:bodyPr wrap="square" lIns="88900" tIns="88900" rIns="88900" bIns="8890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endParaRPr lang="en-US" sz="1600" b="1">
              <a:solidFill>
                <a:schemeClr val="bg1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8ED6DAB-7895-44FD-91E3-6E2293D55EFA}"/>
              </a:ext>
            </a:extLst>
          </p:cNvPr>
          <p:cNvSpPr txBox="1"/>
          <p:nvPr userDrawn="1"/>
        </p:nvSpPr>
        <p:spPr bwMode="gray">
          <a:xfrm>
            <a:off x="614772" y="3628391"/>
            <a:ext cx="3408276" cy="2767361"/>
          </a:xfrm>
          <a:prstGeom prst="rect">
            <a:avLst/>
          </a:prstGeom>
          <a:noFill/>
        </p:spPr>
        <p:txBody>
          <a:bodyPr wrap="square" lIns="0" tIns="0" rIns="0" bIns="0" anchor="b" anchorCtr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83000"/>
              </a:lnSpc>
              <a:spcBef>
                <a:spcPct val="0"/>
              </a:spcBef>
              <a:spcAft>
                <a:spcPts val="120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en-US" altLang="en-US" sz="7200" b="0" i="0" kern="1200" cap="none" spc="-300" baseline="0" noProof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Tech Trends 2023</a:t>
            </a:r>
          </a:p>
        </p:txBody>
      </p:sp>
      <p:sp>
        <p:nvSpPr>
          <p:cNvPr id="46" name="Text Placeholder 6">
            <a:extLst>
              <a:ext uri="{FF2B5EF4-FFF2-40B4-BE49-F238E27FC236}">
                <a16:creationId xmlns:a16="http://schemas.microsoft.com/office/drawing/2014/main" id="{9F4C1CF4-4B84-4E4C-82F9-5E3DA6316F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4772" y="6315724"/>
            <a:ext cx="7401176" cy="298451"/>
          </a:xfrm>
        </p:spPr>
        <p:txBody>
          <a:bodyPr/>
          <a:lstStyle>
            <a:lvl1pPr>
              <a:defRPr sz="1800">
                <a:solidFill>
                  <a:srgbClr val="86BC25"/>
                </a:solidFill>
              </a:defRPr>
            </a:lvl1pPr>
          </a:lstStyle>
          <a:p>
            <a:r>
              <a:rPr lang="en-US"/>
              <a:t>Report Subtitle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20F7F2E-CD8B-4660-8D81-FC638B62BA17}"/>
              </a:ext>
            </a:extLst>
          </p:cNvPr>
          <p:cNvGrpSpPr/>
          <p:nvPr userDrawn="1"/>
        </p:nvGrpSpPr>
        <p:grpSpPr>
          <a:xfrm>
            <a:off x="673694" y="654050"/>
            <a:ext cx="1095805" cy="508000"/>
            <a:chOff x="469900" y="457761"/>
            <a:chExt cx="2005257" cy="933235"/>
          </a:xfrm>
        </p:grpSpPr>
        <p:sp>
          <p:nvSpPr>
            <p:cNvPr id="48" name="Freeform 5">
              <a:extLst>
                <a:ext uri="{FF2B5EF4-FFF2-40B4-BE49-F238E27FC236}">
                  <a16:creationId xmlns:a16="http://schemas.microsoft.com/office/drawing/2014/main" id="{89B6C2EF-4CA0-4DAF-86DF-C886623AB7D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9271" y="726963"/>
              <a:ext cx="105886" cy="105886"/>
            </a:xfrm>
            <a:custGeom>
              <a:avLst/>
              <a:gdLst>
                <a:gd name="T0" fmla="*/ 0 w 295"/>
                <a:gd name="T1" fmla="*/ 148 h 295"/>
                <a:gd name="T2" fmla="*/ 0 w 295"/>
                <a:gd name="T3" fmla="*/ 148 h 295"/>
                <a:gd name="T4" fmla="*/ 147 w 295"/>
                <a:gd name="T5" fmla="*/ 0 h 295"/>
                <a:gd name="T6" fmla="*/ 295 w 295"/>
                <a:gd name="T7" fmla="*/ 148 h 295"/>
                <a:gd name="T8" fmla="*/ 147 w 295"/>
                <a:gd name="T9" fmla="*/ 295 h 295"/>
                <a:gd name="T10" fmla="*/ 0 w 295"/>
                <a:gd name="T11" fmla="*/ 148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5" h="295">
                  <a:moveTo>
                    <a:pt x="0" y="148"/>
                  </a:moveTo>
                  <a:lnTo>
                    <a:pt x="0" y="148"/>
                  </a:lnTo>
                  <a:cubicBezTo>
                    <a:pt x="0" y="66"/>
                    <a:pt x="66" y="0"/>
                    <a:pt x="147" y="0"/>
                  </a:cubicBezTo>
                  <a:cubicBezTo>
                    <a:pt x="229" y="0"/>
                    <a:pt x="295" y="66"/>
                    <a:pt x="295" y="148"/>
                  </a:cubicBezTo>
                  <a:cubicBezTo>
                    <a:pt x="295" y="229"/>
                    <a:pt x="229" y="295"/>
                    <a:pt x="147" y="295"/>
                  </a:cubicBezTo>
                  <a:cubicBezTo>
                    <a:pt x="66" y="295"/>
                    <a:pt x="0" y="229"/>
                    <a:pt x="0" y="148"/>
                  </a:cubicBezTo>
                  <a:close/>
                </a:path>
              </a:pathLst>
            </a:custGeom>
            <a:solidFill>
              <a:srgbClr val="72C72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/>
              </a:endParaRPr>
            </a:p>
          </p:txBody>
        </p:sp>
        <p:sp>
          <p:nvSpPr>
            <p:cNvPr id="49" name="Freeform 6">
              <a:extLst>
                <a:ext uri="{FF2B5EF4-FFF2-40B4-BE49-F238E27FC236}">
                  <a16:creationId xmlns:a16="http://schemas.microsoft.com/office/drawing/2014/main" id="{6644CD67-1A46-4194-A612-EFCE1928F2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9900" y="458957"/>
              <a:ext cx="304498" cy="368508"/>
            </a:xfrm>
            <a:custGeom>
              <a:avLst/>
              <a:gdLst>
                <a:gd name="T0" fmla="*/ 567 w 847"/>
                <a:gd name="T1" fmla="*/ 499 h 1022"/>
                <a:gd name="T2" fmla="*/ 567 w 847"/>
                <a:gd name="T3" fmla="*/ 499 h 1022"/>
                <a:gd name="T4" fmla="*/ 513 w 847"/>
                <a:gd name="T5" fmla="*/ 291 h 1022"/>
                <a:gd name="T6" fmla="*/ 348 w 847"/>
                <a:gd name="T7" fmla="*/ 223 h 1022"/>
                <a:gd name="T8" fmla="*/ 269 w 847"/>
                <a:gd name="T9" fmla="*/ 223 h 1022"/>
                <a:gd name="T10" fmla="*/ 269 w 847"/>
                <a:gd name="T11" fmla="*/ 796 h 1022"/>
                <a:gd name="T12" fmla="*/ 329 w 847"/>
                <a:gd name="T13" fmla="*/ 796 h 1022"/>
                <a:gd name="T14" fmla="*/ 509 w 847"/>
                <a:gd name="T15" fmla="*/ 722 h 1022"/>
                <a:gd name="T16" fmla="*/ 567 w 847"/>
                <a:gd name="T17" fmla="*/ 499 h 1022"/>
                <a:gd name="T18" fmla="*/ 847 w 847"/>
                <a:gd name="T19" fmla="*/ 489 h 1022"/>
                <a:gd name="T20" fmla="*/ 847 w 847"/>
                <a:gd name="T21" fmla="*/ 489 h 1022"/>
                <a:gd name="T22" fmla="*/ 709 w 847"/>
                <a:gd name="T23" fmla="*/ 884 h 1022"/>
                <a:gd name="T24" fmla="*/ 322 w 847"/>
                <a:gd name="T25" fmla="*/ 1022 h 1022"/>
                <a:gd name="T26" fmla="*/ 0 w 847"/>
                <a:gd name="T27" fmla="*/ 1022 h 1022"/>
                <a:gd name="T28" fmla="*/ 0 w 847"/>
                <a:gd name="T29" fmla="*/ 0 h 1022"/>
                <a:gd name="T30" fmla="*/ 345 w 847"/>
                <a:gd name="T31" fmla="*/ 0 h 1022"/>
                <a:gd name="T32" fmla="*/ 716 w 847"/>
                <a:gd name="T33" fmla="*/ 126 h 1022"/>
                <a:gd name="T34" fmla="*/ 847 w 847"/>
                <a:gd name="T35" fmla="*/ 489 h 10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47" h="1022">
                  <a:moveTo>
                    <a:pt x="567" y="499"/>
                  </a:moveTo>
                  <a:lnTo>
                    <a:pt x="567" y="499"/>
                  </a:lnTo>
                  <a:cubicBezTo>
                    <a:pt x="567" y="406"/>
                    <a:pt x="549" y="336"/>
                    <a:pt x="513" y="291"/>
                  </a:cubicBezTo>
                  <a:cubicBezTo>
                    <a:pt x="476" y="246"/>
                    <a:pt x="421" y="223"/>
                    <a:pt x="348" y="223"/>
                  </a:cubicBezTo>
                  <a:lnTo>
                    <a:pt x="269" y="223"/>
                  </a:lnTo>
                  <a:lnTo>
                    <a:pt x="269" y="796"/>
                  </a:lnTo>
                  <a:lnTo>
                    <a:pt x="329" y="796"/>
                  </a:lnTo>
                  <a:cubicBezTo>
                    <a:pt x="411" y="796"/>
                    <a:pt x="471" y="771"/>
                    <a:pt x="509" y="722"/>
                  </a:cubicBezTo>
                  <a:cubicBezTo>
                    <a:pt x="548" y="674"/>
                    <a:pt x="567" y="599"/>
                    <a:pt x="567" y="499"/>
                  </a:cubicBezTo>
                  <a:close/>
                  <a:moveTo>
                    <a:pt x="847" y="489"/>
                  </a:moveTo>
                  <a:lnTo>
                    <a:pt x="847" y="489"/>
                  </a:lnTo>
                  <a:cubicBezTo>
                    <a:pt x="847" y="660"/>
                    <a:pt x="801" y="791"/>
                    <a:pt x="709" y="884"/>
                  </a:cubicBezTo>
                  <a:cubicBezTo>
                    <a:pt x="617" y="976"/>
                    <a:pt x="489" y="1022"/>
                    <a:pt x="322" y="1022"/>
                  </a:cubicBezTo>
                  <a:lnTo>
                    <a:pt x="0" y="1022"/>
                  </a:lnTo>
                  <a:lnTo>
                    <a:pt x="0" y="0"/>
                  </a:lnTo>
                  <a:lnTo>
                    <a:pt x="345" y="0"/>
                  </a:lnTo>
                  <a:cubicBezTo>
                    <a:pt x="505" y="0"/>
                    <a:pt x="629" y="42"/>
                    <a:pt x="716" y="126"/>
                  </a:cubicBezTo>
                  <a:cubicBezTo>
                    <a:pt x="803" y="210"/>
                    <a:pt x="847" y="331"/>
                    <a:pt x="847" y="489"/>
                  </a:cubicBezTo>
                  <a:close/>
                </a:path>
              </a:pathLst>
            </a:custGeom>
            <a:solidFill>
              <a:sysClr val="window" lastClr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/>
              </a:endParaRPr>
            </a:p>
          </p:txBody>
        </p:sp>
        <p:sp>
          <p:nvSpPr>
            <p:cNvPr id="50" name="Freeform 7">
              <a:extLst>
                <a:ext uri="{FF2B5EF4-FFF2-40B4-BE49-F238E27FC236}">
                  <a16:creationId xmlns:a16="http://schemas.microsoft.com/office/drawing/2014/main" id="{4A3B32AF-206C-4657-9577-B63A76BB26E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6244" y="457761"/>
              <a:ext cx="92127" cy="369704"/>
            </a:xfrm>
            <a:custGeom>
              <a:avLst/>
              <a:gdLst>
                <a:gd name="T0" fmla="*/ 0 w 257"/>
                <a:gd name="T1" fmla="*/ 0 h 1026"/>
                <a:gd name="T2" fmla="*/ 0 w 257"/>
                <a:gd name="T3" fmla="*/ 0 h 1026"/>
                <a:gd name="T4" fmla="*/ 257 w 257"/>
                <a:gd name="T5" fmla="*/ 0 h 1026"/>
                <a:gd name="T6" fmla="*/ 257 w 257"/>
                <a:gd name="T7" fmla="*/ 1026 h 1026"/>
                <a:gd name="T8" fmla="*/ 0 w 257"/>
                <a:gd name="T9" fmla="*/ 1026 h 1026"/>
                <a:gd name="T10" fmla="*/ 0 w 257"/>
                <a:gd name="T11" fmla="*/ 0 h 1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7" h="1026">
                  <a:moveTo>
                    <a:pt x="0" y="0"/>
                  </a:moveTo>
                  <a:lnTo>
                    <a:pt x="0" y="0"/>
                  </a:lnTo>
                  <a:lnTo>
                    <a:pt x="257" y="0"/>
                  </a:lnTo>
                  <a:lnTo>
                    <a:pt x="257" y="1026"/>
                  </a:lnTo>
                  <a:lnTo>
                    <a:pt x="0" y="10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/>
              </a:endParaRPr>
            </a:p>
          </p:txBody>
        </p:sp>
        <p:sp>
          <p:nvSpPr>
            <p:cNvPr id="51" name="Freeform 8">
              <a:extLst>
                <a:ext uri="{FF2B5EF4-FFF2-40B4-BE49-F238E27FC236}">
                  <a16:creationId xmlns:a16="http://schemas.microsoft.com/office/drawing/2014/main" id="{E2D214C3-6DF6-4A86-83E6-C53DA43370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24264" y="548094"/>
              <a:ext cx="267408" cy="284158"/>
            </a:xfrm>
            <a:custGeom>
              <a:avLst/>
              <a:gdLst>
                <a:gd name="T0" fmla="*/ 261 w 743"/>
                <a:gd name="T1" fmla="*/ 393 h 790"/>
                <a:gd name="T2" fmla="*/ 261 w 743"/>
                <a:gd name="T3" fmla="*/ 393 h 790"/>
                <a:gd name="T4" fmla="*/ 286 w 743"/>
                <a:gd name="T5" fmla="*/ 543 h 790"/>
                <a:gd name="T6" fmla="*/ 372 w 743"/>
                <a:gd name="T7" fmla="*/ 594 h 790"/>
                <a:gd name="T8" fmla="*/ 457 w 743"/>
                <a:gd name="T9" fmla="*/ 543 h 790"/>
                <a:gd name="T10" fmla="*/ 482 w 743"/>
                <a:gd name="T11" fmla="*/ 393 h 790"/>
                <a:gd name="T12" fmla="*/ 457 w 743"/>
                <a:gd name="T13" fmla="*/ 246 h 790"/>
                <a:gd name="T14" fmla="*/ 371 w 743"/>
                <a:gd name="T15" fmla="*/ 196 h 790"/>
                <a:gd name="T16" fmla="*/ 286 w 743"/>
                <a:gd name="T17" fmla="*/ 246 h 790"/>
                <a:gd name="T18" fmla="*/ 261 w 743"/>
                <a:gd name="T19" fmla="*/ 393 h 790"/>
                <a:gd name="T20" fmla="*/ 743 w 743"/>
                <a:gd name="T21" fmla="*/ 393 h 790"/>
                <a:gd name="T22" fmla="*/ 743 w 743"/>
                <a:gd name="T23" fmla="*/ 393 h 790"/>
                <a:gd name="T24" fmla="*/ 645 w 743"/>
                <a:gd name="T25" fmla="*/ 685 h 790"/>
                <a:gd name="T26" fmla="*/ 370 w 743"/>
                <a:gd name="T27" fmla="*/ 790 h 790"/>
                <a:gd name="T28" fmla="*/ 100 w 743"/>
                <a:gd name="T29" fmla="*/ 683 h 790"/>
                <a:gd name="T30" fmla="*/ 0 w 743"/>
                <a:gd name="T31" fmla="*/ 393 h 790"/>
                <a:gd name="T32" fmla="*/ 98 w 743"/>
                <a:gd name="T33" fmla="*/ 104 h 790"/>
                <a:gd name="T34" fmla="*/ 374 w 743"/>
                <a:gd name="T35" fmla="*/ 0 h 790"/>
                <a:gd name="T36" fmla="*/ 568 w 743"/>
                <a:gd name="T37" fmla="*/ 48 h 790"/>
                <a:gd name="T38" fmla="*/ 697 w 743"/>
                <a:gd name="T39" fmla="*/ 185 h 790"/>
                <a:gd name="T40" fmla="*/ 743 w 743"/>
                <a:gd name="T41" fmla="*/ 393 h 7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43" h="790">
                  <a:moveTo>
                    <a:pt x="261" y="393"/>
                  </a:moveTo>
                  <a:lnTo>
                    <a:pt x="261" y="393"/>
                  </a:lnTo>
                  <a:cubicBezTo>
                    <a:pt x="261" y="459"/>
                    <a:pt x="269" y="509"/>
                    <a:pt x="286" y="543"/>
                  </a:cubicBezTo>
                  <a:cubicBezTo>
                    <a:pt x="304" y="577"/>
                    <a:pt x="332" y="594"/>
                    <a:pt x="372" y="594"/>
                  </a:cubicBezTo>
                  <a:cubicBezTo>
                    <a:pt x="412" y="594"/>
                    <a:pt x="440" y="577"/>
                    <a:pt x="457" y="543"/>
                  </a:cubicBezTo>
                  <a:cubicBezTo>
                    <a:pt x="473" y="509"/>
                    <a:pt x="482" y="459"/>
                    <a:pt x="482" y="393"/>
                  </a:cubicBezTo>
                  <a:cubicBezTo>
                    <a:pt x="482" y="328"/>
                    <a:pt x="473" y="279"/>
                    <a:pt x="457" y="246"/>
                  </a:cubicBezTo>
                  <a:cubicBezTo>
                    <a:pt x="440" y="213"/>
                    <a:pt x="411" y="196"/>
                    <a:pt x="371" y="196"/>
                  </a:cubicBezTo>
                  <a:cubicBezTo>
                    <a:pt x="332" y="196"/>
                    <a:pt x="304" y="213"/>
                    <a:pt x="286" y="246"/>
                  </a:cubicBezTo>
                  <a:cubicBezTo>
                    <a:pt x="269" y="279"/>
                    <a:pt x="261" y="328"/>
                    <a:pt x="261" y="393"/>
                  </a:cubicBezTo>
                  <a:close/>
                  <a:moveTo>
                    <a:pt x="743" y="393"/>
                  </a:moveTo>
                  <a:lnTo>
                    <a:pt x="743" y="393"/>
                  </a:lnTo>
                  <a:cubicBezTo>
                    <a:pt x="743" y="518"/>
                    <a:pt x="710" y="615"/>
                    <a:pt x="645" y="685"/>
                  </a:cubicBezTo>
                  <a:cubicBezTo>
                    <a:pt x="579" y="755"/>
                    <a:pt x="488" y="790"/>
                    <a:pt x="370" y="790"/>
                  </a:cubicBezTo>
                  <a:cubicBezTo>
                    <a:pt x="257" y="790"/>
                    <a:pt x="167" y="754"/>
                    <a:pt x="100" y="683"/>
                  </a:cubicBezTo>
                  <a:cubicBezTo>
                    <a:pt x="33" y="611"/>
                    <a:pt x="0" y="515"/>
                    <a:pt x="0" y="393"/>
                  </a:cubicBezTo>
                  <a:cubicBezTo>
                    <a:pt x="0" y="269"/>
                    <a:pt x="33" y="172"/>
                    <a:pt x="98" y="104"/>
                  </a:cubicBezTo>
                  <a:cubicBezTo>
                    <a:pt x="164" y="35"/>
                    <a:pt x="256" y="0"/>
                    <a:pt x="374" y="0"/>
                  </a:cubicBezTo>
                  <a:cubicBezTo>
                    <a:pt x="447" y="0"/>
                    <a:pt x="512" y="16"/>
                    <a:pt x="568" y="48"/>
                  </a:cubicBezTo>
                  <a:cubicBezTo>
                    <a:pt x="624" y="80"/>
                    <a:pt x="667" y="126"/>
                    <a:pt x="697" y="185"/>
                  </a:cubicBezTo>
                  <a:cubicBezTo>
                    <a:pt x="728" y="244"/>
                    <a:pt x="743" y="314"/>
                    <a:pt x="743" y="393"/>
                  </a:cubicBezTo>
                  <a:close/>
                </a:path>
              </a:pathLst>
            </a:custGeom>
            <a:solidFill>
              <a:sysClr val="window" lastClr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/>
              </a:endParaRPr>
            </a:p>
          </p:txBody>
        </p:sp>
        <p:sp>
          <p:nvSpPr>
            <p:cNvPr id="52" name="Freeform 9">
              <a:extLst>
                <a:ext uri="{FF2B5EF4-FFF2-40B4-BE49-F238E27FC236}">
                  <a16:creationId xmlns:a16="http://schemas.microsoft.com/office/drawing/2014/main" id="{FF2B53D0-B3A6-4C42-B543-255F191BB2D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8164" y="552879"/>
              <a:ext cx="92725" cy="274587"/>
            </a:xfrm>
            <a:custGeom>
              <a:avLst/>
              <a:gdLst>
                <a:gd name="T0" fmla="*/ 0 w 257"/>
                <a:gd name="T1" fmla="*/ 0 h 762"/>
                <a:gd name="T2" fmla="*/ 0 w 257"/>
                <a:gd name="T3" fmla="*/ 0 h 762"/>
                <a:gd name="T4" fmla="*/ 257 w 257"/>
                <a:gd name="T5" fmla="*/ 0 h 762"/>
                <a:gd name="T6" fmla="*/ 257 w 257"/>
                <a:gd name="T7" fmla="*/ 762 h 762"/>
                <a:gd name="T8" fmla="*/ 0 w 257"/>
                <a:gd name="T9" fmla="*/ 762 h 762"/>
                <a:gd name="T10" fmla="*/ 0 w 257"/>
                <a:gd name="T11" fmla="*/ 0 h 7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7" h="762">
                  <a:moveTo>
                    <a:pt x="0" y="0"/>
                  </a:moveTo>
                  <a:lnTo>
                    <a:pt x="0" y="0"/>
                  </a:lnTo>
                  <a:lnTo>
                    <a:pt x="257" y="0"/>
                  </a:lnTo>
                  <a:lnTo>
                    <a:pt x="257" y="762"/>
                  </a:lnTo>
                  <a:lnTo>
                    <a:pt x="0" y="7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/>
              </a:endParaRPr>
            </a:p>
          </p:txBody>
        </p:sp>
        <p:sp>
          <p:nvSpPr>
            <p:cNvPr id="53" name="Freeform 10">
              <a:extLst>
                <a:ext uri="{FF2B5EF4-FFF2-40B4-BE49-F238E27FC236}">
                  <a16:creationId xmlns:a16="http://schemas.microsoft.com/office/drawing/2014/main" id="{0402FD8D-ED19-4140-B0D6-F45405D9439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8164" y="457761"/>
              <a:ext cx="92725" cy="62216"/>
            </a:xfrm>
            <a:custGeom>
              <a:avLst/>
              <a:gdLst>
                <a:gd name="T0" fmla="*/ 0 w 257"/>
                <a:gd name="T1" fmla="*/ 0 h 172"/>
                <a:gd name="T2" fmla="*/ 0 w 257"/>
                <a:gd name="T3" fmla="*/ 0 h 172"/>
                <a:gd name="T4" fmla="*/ 257 w 257"/>
                <a:gd name="T5" fmla="*/ 0 h 172"/>
                <a:gd name="T6" fmla="*/ 257 w 257"/>
                <a:gd name="T7" fmla="*/ 172 h 172"/>
                <a:gd name="T8" fmla="*/ 0 w 257"/>
                <a:gd name="T9" fmla="*/ 172 h 172"/>
                <a:gd name="T10" fmla="*/ 0 w 257"/>
                <a:gd name="T11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7" h="172">
                  <a:moveTo>
                    <a:pt x="0" y="0"/>
                  </a:moveTo>
                  <a:lnTo>
                    <a:pt x="0" y="0"/>
                  </a:lnTo>
                  <a:lnTo>
                    <a:pt x="257" y="0"/>
                  </a:lnTo>
                  <a:lnTo>
                    <a:pt x="257" y="172"/>
                  </a:lnTo>
                  <a:lnTo>
                    <a:pt x="0" y="1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/>
              </a:endParaRPr>
            </a:p>
          </p:txBody>
        </p:sp>
        <p:sp>
          <p:nvSpPr>
            <p:cNvPr id="54" name="Freeform 11">
              <a:extLst>
                <a:ext uri="{FF2B5EF4-FFF2-40B4-BE49-F238E27FC236}">
                  <a16:creationId xmlns:a16="http://schemas.microsoft.com/office/drawing/2014/main" id="{D65639C3-D5E0-4609-A623-3F0780C481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7381" y="466136"/>
              <a:ext cx="195022" cy="366115"/>
            </a:xfrm>
            <a:custGeom>
              <a:avLst/>
              <a:gdLst>
                <a:gd name="T0" fmla="*/ 419 w 543"/>
                <a:gd name="T1" fmla="*/ 808 h 1016"/>
                <a:gd name="T2" fmla="*/ 419 w 543"/>
                <a:gd name="T3" fmla="*/ 808 h 1016"/>
                <a:gd name="T4" fmla="*/ 543 w 543"/>
                <a:gd name="T5" fmla="*/ 781 h 1016"/>
                <a:gd name="T6" fmla="*/ 543 w 543"/>
                <a:gd name="T7" fmla="*/ 973 h 1016"/>
                <a:gd name="T8" fmla="*/ 444 w 543"/>
                <a:gd name="T9" fmla="*/ 1006 h 1016"/>
                <a:gd name="T10" fmla="*/ 334 w 543"/>
                <a:gd name="T11" fmla="*/ 1016 h 1016"/>
                <a:gd name="T12" fmla="*/ 147 w 543"/>
                <a:gd name="T13" fmla="*/ 951 h 1016"/>
                <a:gd name="T14" fmla="*/ 90 w 543"/>
                <a:gd name="T15" fmla="*/ 751 h 1016"/>
                <a:gd name="T16" fmla="*/ 90 w 543"/>
                <a:gd name="T17" fmla="*/ 437 h 1016"/>
                <a:gd name="T18" fmla="*/ 0 w 543"/>
                <a:gd name="T19" fmla="*/ 437 h 1016"/>
                <a:gd name="T20" fmla="*/ 0 w 543"/>
                <a:gd name="T21" fmla="*/ 240 h 1016"/>
                <a:gd name="T22" fmla="*/ 90 w 543"/>
                <a:gd name="T23" fmla="*/ 240 h 1016"/>
                <a:gd name="T24" fmla="*/ 90 w 543"/>
                <a:gd name="T25" fmla="*/ 45 h 1016"/>
                <a:gd name="T26" fmla="*/ 349 w 543"/>
                <a:gd name="T27" fmla="*/ 0 h 1016"/>
                <a:gd name="T28" fmla="*/ 349 w 543"/>
                <a:gd name="T29" fmla="*/ 240 h 1016"/>
                <a:gd name="T30" fmla="*/ 513 w 543"/>
                <a:gd name="T31" fmla="*/ 240 h 1016"/>
                <a:gd name="T32" fmla="*/ 513 w 543"/>
                <a:gd name="T33" fmla="*/ 437 h 1016"/>
                <a:gd name="T34" fmla="*/ 349 w 543"/>
                <a:gd name="T35" fmla="*/ 437 h 1016"/>
                <a:gd name="T36" fmla="*/ 349 w 543"/>
                <a:gd name="T37" fmla="*/ 734 h 1016"/>
                <a:gd name="T38" fmla="*/ 419 w 543"/>
                <a:gd name="T39" fmla="*/ 808 h 10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43" h="1016">
                  <a:moveTo>
                    <a:pt x="419" y="808"/>
                  </a:moveTo>
                  <a:lnTo>
                    <a:pt x="419" y="808"/>
                  </a:lnTo>
                  <a:cubicBezTo>
                    <a:pt x="453" y="808"/>
                    <a:pt x="495" y="799"/>
                    <a:pt x="543" y="781"/>
                  </a:cubicBezTo>
                  <a:lnTo>
                    <a:pt x="543" y="973"/>
                  </a:lnTo>
                  <a:cubicBezTo>
                    <a:pt x="508" y="988"/>
                    <a:pt x="475" y="999"/>
                    <a:pt x="444" y="1006"/>
                  </a:cubicBezTo>
                  <a:cubicBezTo>
                    <a:pt x="413" y="1012"/>
                    <a:pt x="376" y="1016"/>
                    <a:pt x="334" y="1016"/>
                  </a:cubicBezTo>
                  <a:cubicBezTo>
                    <a:pt x="248" y="1016"/>
                    <a:pt x="185" y="994"/>
                    <a:pt x="147" y="951"/>
                  </a:cubicBezTo>
                  <a:cubicBezTo>
                    <a:pt x="109" y="907"/>
                    <a:pt x="90" y="841"/>
                    <a:pt x="90" y="751"/>
                  </a:cubicBezTo>
                  <a:lnTo>
                    <a:pt x="90" y="437"/>
                  </a:lnTo>
                  <a:lnTo>
                    <a:pt x="0" y="437"/>
                  </a:lnTo>
                  <a:lnTo>
                    <a:pt x="0" y="240"/>
                  </a:lnTo>
                  <a:lnTo>
                    <a:pt x="90" y="240"/>
                  </a:lnTo>
                  <a:lnTo>
                    <a:pt x="90" y="45"/>
                  </a:lnTo>
                  <a:lnTo>
                    <a:pt x="349" y="0"/>
                  </a:lnTo>
                  <a:lnTo>
                    <a:pt x="349" y="240"/>
                  </a:lnTo>
                  <a:lnTo>
                    <a:pt x="513" y="240"/>
                  </a:lnTo>
                  <a:lnTo>
                    <a:pt x="513" y="437"/>
                  </a:lnTo>
                  <a:lnTo>
                    <a:pt x="349" y="437"/>
                  </a:lnTo>
                  <a:lnTo>
                    <a:pt x="349" y="734"/>
                  </a:lnTo>
                  <a:cubicBezTo>
                    <a:pt x="349" y="783"/>
                    <a:pt x="372" y="808"/>
                    <a:pt x="419" y="808"/>
                  </a:cubicBezTo>
                  <a:close/>
                </a:path>
              </a:pathLst>
            </a:custGeom>
            <a:solidFill>
              <a:sysClr val="window" lastClr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/>
              </a:endParaRPr>
            </a:p>
          </p:txBody>
        </p:sp>
        <p:sp>
          <p:nvSpPr>
            <p:cNvPr id="55" name="Freeform 12">
              <a:extLst>
                <a:ext uri="{FF2B5EF4-FFF2-40B4-BE49-F238E27FC236}">
                  <a16:creationId xmlns:a16="http://schemas.microsoft.com/office/drawing/2014/main" id="{B219D096-FC2B-45B8-AC1C-5930BF6227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1546" y="466136"/>
              <a:ext cx="194424" cy="366115"/>
            </a:xfrm>
            <a:custGeom>
              <a:avLst/>
              <a:gdLst>
                <a:gd name="T0" fmla="*/ 418 w 542"/>
                <a:gd name="T1" fmla="*/ 808 h 1016"/>
                <a:gd name="T2" fmla="*/ 418 w 542"/>
                <a:gd name="T3" fmla="*/ 808 h 1016"/>
                <a:gd name="T4" fmla="*/ 542 w 542"/>
                <a:gd name="T5" fmla="*/ 781 h 1016"/>
                <a:gd name="T6" fmla="*/ 542 w 542"/>
                <a:gd name="T7" fmla="*/ 973 h 1016"/>
                <a:gd name="T8" fmla="*/ 444 w 542"/>
                <a:gd name="T9" fmla="*/ 1006 h 1016"/>
                <a:gd name="T10" fmla="*/ 333 w 542"/>
                <a:gd name="T11" fmla="*/ 1016 h 1016"/>
                <a:gd name="T12" fmla="*/ 147 w 542"/>
                <a:gd name="T13" fmla="*/ 951 h 1016"/>
                <a:gd name="T14" fmla="*/ 90 w 542"/>
                <a:gd name="T15" fmla="*/ 751 h 1016"/>
                <a:gd name="T16" fmla="*/ 90 w 542"/>
                <a:gd name="T17" fmla="*/ 437 h 1016"/>
                <a:gd name="T18" fmla="*/ 0 w 542"/>
                <a:gd name="T19" fmla="*/ 437 h 1016"/>
                <a:gd name="T20" fmla="*/ 0 w 542"/>
                <a:gd name="T21" fmla="*/ 240 h 1016"/>
                <a:gd name="T22" fmla="*/ 90 w 542"/>
                <a:gd name="T23" fmla="*/ 240 h 1016"/>
                <a:gd name="T24" fmla="*/ 90 w 542"/>
                <a:gd name="T25" fmla="*/ 42 h 1016"/>
                <a:gd name="T26" fmla="*/ 349 w 542"/>
                <a:gd name="T27" fmla="*/ 0 h 1016"/>
                <a:gd name="T28" fmla="*/ 349 w 542"/>
                <a:gd name="T29" fmla="*/ 240 h 1016"/>
                <a:gd name="T30" fmla="*/ 513 w 542"/>
                <a:gd name="T31" fmla="*/ 240 h 1016"/>
                <a:gd name="T32" fmla="*/ 513 w 542"/>
                <a:gd name="T33" fmla="*/ 437 h 1016"/>
                <a:gd name="T34" fmla="*/ 349 w 542"/>
                <a:gd name="T35" fmla="*/ 437 h 1016"/>
                <a:gd name="T36" fmla="*/ 349 w 542"/>
                <a:gd name="T37" fmla="*/ 734 h 1016"/>
                <a:gd name="T38" fmla="*/ 418 w 542"/>
                <a:gd name="T39" fmla="*/ 808 h 10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42" h="1016">
                  <a:moveTo>
                    <a:pt x="418" y="808"/>
                  </a:moveTo>
                  <a:lnTo>
                    <a:pt x="418" y="808"/>
                  </a:lnTo>
                  <a:cubicBezTo>
                    <a:pt x="453" y="808"/>
                    <a:pt x="494" y="799"/>
                    <a:pt x="542" y="781"/>
                  </a:cubicBezTo>
                  <a:lnTo>
                    <a:pt x="542" y="973"/>
                  </a:lnTo>
                  <a:cubicBezTo>
                    <a:pt x="508" y="988"/>
                    <a:pt x="475" y="999"/>
                    <a:pt x="444" y="1006"/>
                  </a:cubicBezTo>
                  <a:cubicBezTo>
                    <a:pt x="412" y="1012"/>
                    <a:pt x="376" y="1016"/>
                    <a:pt x="333" y="1016"/>
                  </a:cubicBezTo>
                  <a:cubicBezTo>
                    <a:pt x="247" y="1016"/>
                    <a:pt x="185" y="994"/>
                    <a:pt x="147" y="951"/>
                  </a:cubicBezTo>
                  <a:cubicBezTo>
                    <a:pt x="109" y="907"/>
                    <a:pt x="90" y="841"/>
                    <a:pt x="90" y="751"/>
                  </a:cubicBezTo>
                  <a:lnTo>
                    <a:pt x="90" y="437"/>
                  </a:lnTo>
                  <a:lnTo>
                    <a:pt x="0" y="437"/>
                  </a:lnTo>
                  <a:lnTo>
                    <a:pt x="0" y="240"/>
                  </a:lnTo>
                  <a:lnTo>
                    <a:pt x="90" y="240"/>
                  </a:lnTo>
                  <a:lnTo>
                    <a:pt x="90" y="42"/>
                  </a:lnTo>
                  <a:lnTo>
                    <a:pt x="349" y="0"/>
                  </a:lnTo>
                  <a:lnTo>
                    <a:pt x="349" y="240"/>
                  </a:lnTo>
                  <a:lnTo>
                    <a:pt x="513" y="240"/>
                  </a:lnTo>
                  <a:lnTo>
                    <a:pt x="513" y="437"/>
                  </a:lnTo>
                  <a:lnTo>
                    <a:pt x="349" y="437"/>
                  </a:lnTo>
                  <a:lnTo>
                    <a:pt x="349" y="734"/>
                  </a:lnTo>
                  <a:cubicBezTo>
                    <a:pt x="349" y="783"/>
                    <a:pt x="372" y="808"/>
                    <a:pt x="418" y="808"/>
                  </a:cubicBezTo>
                  <a:close/>
                </a:path>
              </a:pathLst>
            </a:custGeom>
            <a:solidFill>
              <a:sysClr val="window" lastClr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/>
              </a:endParaRPr>
            </a:p>
          </p:txBody>
        </p:sp>
        <p:sp>
          <p:nvSpPr>
            <p:cNvPr id="56" name="Freeform 13">
              <a:extLst>
                <a:ext uri="{FF2B5EF4-FFF2-40B4-BE49-F238E27FC236}">
                  <a16:creationId xmlns:a16="http://schemas.microsoft.com/office/drawing/2014/main" id="{9FD59776-9FB8-4622-B8F8-93E4D263B5B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87506" y="548094"/>
              <a:ext cx="259032" cy="284158"/>
            </a:xfrm>
            <a:custGeom>
              <a:avLst/>
              <a:gdLst>
                <a:gd name="T0" fmla="*/ 265 w 719"/>
                <a:gd name="T1" fmla="*/ 300 h 790"/>
                <a:gd name="T2" fmla="*/ 265 w 719"/>
                <a:gd name="T3" fmla="*/ 300 h 790"/>
                <a:gd name="T4" fmla="*/ 300 w 719"/>
                <a:gd name="T5" fmla="*/ 209 h 790"/>
                <a:gd name="T6" fmla="*/ 376 w 719"/>
                <a:gd name="T7" fmla="*/ 179 h 790"/>
                <a:gd name="T8" fmla="*/ 455 w 719"/>
                <a:gd name="T9" fmla="*/ 212 h 790"/>
                <a:gd name="T10" fmla="*/ 485 w 719"/>
                <a:gd name="T11" fmla="*/ 300 h 790"/>
                <a:gd name="T12" fmla="*/ 265 w 719"/>
                <a:gd name="T13" fmla="*/ 300 h 790"/>
                <a:gd name="T14" fmla="*/ 265 w 719"/>
                <a:gd name="T15" fmla="*/ 300 h 790"/>
                <a:gd name="T16" fmla="*/ 627 w 719"/>
                <a:gd name="T17" fmla="*/ 90 h 790"/>
                <a:gd name="T18" fmla="*/ 627 w 719"/>
                <a:gd name="T19" fmla="*/ 90 h 790"/>
                <a:gd name="T20" fmla="*/ 367 w 719"/>
                <a:gd name="T21" fmla="*/ 0 h 790"/>
                <a:gd name="T22" fmla="*/ 95 w 719"/>
                <a:gd name="T23" fmla="*/ 104 h 790"/>
                <a:gd name="T24" fmla="*/ 0 w 719"/>
                <a:gd name="T25" fmla="*/ 400 h 790"/>
                <a:gd name="T26" fmla="*/ 103 w 719"/>
                <a:gd name="T27" fmla="*/ 688 h 790"/>
                <a:gd name="T28" fmla="*/ 392 w 719"/>
                <a:gd name="T29" fmla="*/ 790 h 790"/>
                <a:gd name="T30" fmla="*/ 545 w 719"/>
                <a:gd name="T31" fmla="*/ 777 h 790"/>
                <a:gd name="T32" fmla="*/ 669 w 719"/>
                <a:gd name="T33" fmla="*/ 734 h 790"/>
                <a:gd name="T34" fmla="*/ 630 w 719"/>
                <a:gd name="T35" fmla="*/ 562 h 790"/>
                <a:gd name="T36" fmla="*/ 547 w 719"/>
                <a:gd name="T37" fmla="*/ 589 h 790"/>
                <a:gd name="T38" fmla="*/ 422 w 719"/>
                <a:gd name="T39" fmla="*/ 603 h 790"/>
                <a:gd name="T40" fmla="*/ 305 w 719"/>
                <a:gd name="T41" fmla="*/ 566 h 790"/>
                <a:gd name="T42" fmla="*/ 259 w 719"/>
                <a:gd name="T43" fmla="*/ 466 h 790"/>
                <a:gd name="T44" fmla="*/ 719 w 719"/>
                <a:gd name="T45" fmla="*/ 466 h 790"/>
                <a:gd name="T46" fmla="*/ 719 w 719"/>
                <a:gd name="T47" fmla="*/ 349 h 790"/>
                <a:gd name="T48" fmla="*/ 627 w 719"/>
                <a:gd name="T49" fmla="*/ 90 h 7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19" h="790">
                  <a:moveTo>
                    <a:pt x="265" y="300"/>
                  </a:moveTo>
                  <a:lnTo>
                    <a:pt x="265" y="300"/>
                  </a:lnTo>
                  <a:cubicBezTo>
                    <a:pt x="268" y="259"/>
                    <a:pt x="280" y="228"/>
                    <a:pt x="300" y="209"/>
                  </a:cubicBezTo>
                  <a:cubicBezTo>
                    <a:pt x="321" y="189"/>
                    <a:pt x="346" y="179"/>
                    <a:pt x="376" y="179"/>
                  </a:cubicBezTo>
                  <a:cubicBezTo>
                    <a:pt x="409" y="179"/>
                    <a:pt x="435" y="190"/>
                    <a:pt x="455" y="212"/>
                  </a:cubicBezTo>
                  <a:cubicBezTo>
                    <a:pt x="474" y="234"/>
                    <a:pt x="485" y="264"/>
                    <a:pt x="485" y="300"/>
                  </a:cubicBezTo>
                  <a:lnTo>
                    <a:pt x="265" y="300"/>
                  </a:lnTo>
                  <a:lnTo>
                    <a:pt x="265" y="300"/>
                  </a:lnTo>
                  <a:close/>
                  <a:moveTo>
                    <a:pt x="627" y="90"/>
                  </a:moveTo>
                  <a:lnTo>
                    <a:pt x="627" y="90"/>
                  </a:lnTo>
                  <a:cubicBezTo>
                    <a:pt x="566" y="30"/>
                    <a:pt x="479" y="0"/>
                    <a:pt x="367" y="0"/>
                  </a:cubicBezTo>
                  <a:cubicBezTo>
                    <a:pt x="249" y="0"/>
                    <a:pt x="159" y="35"/>
                    <a:pt x="95" y="104"/>
                  </a:cubicBezTo>
                  <a:cubicBezTo>
                    <a:pt x="32" y="172"/>
                    <a:pt x="0" y="271"/>
                    <a:pt x="0" y="400"/>
                  </a:cubicBezTo>
                  <a:cubicBezTo>
                    <a:pt x="0" y="525"/>
                    <a:pt x="34" y="621"/>
                    <a:pt x="103" y="688"/>
                  </a:cubicBezTo>
                  <a:cubicBezTo>
                    <a:pt x="171" y="756"/>
                    <a:pt x="268" y="790"/>
                    <a:pt x="392" y="790"/>
                  </a:cubicBezTo>
                  <a:cubicBezTo>
                    <a:pt x="451" y="790"/>
                    <a:pt x="502" y="785"/>
                    <a:pt x="545" y="777"/>
                  </a:cubicBezTo>
                  <a:cubicBezTo>
                    <a:pt x="588" y="769"/>
                    <a:pt x="629" y="755"/>
                    <a:pt x="669" y="734"/>
                  </a:cubicBezTo>
                  <a:lnTo>
                    <a:pt x="630" y="562"/>
                  </a:lnTo>
                  <a:cubicBezTo>
                    <a:pt x="601" y="574"/>
                    <a:pt x="573" y="583"/>
                    <a:pt x="547" y="589"/>
                  </a:cubicBezTo>
                  <a:cubicBezTo>
                    <a:pt x="509" y="598"/>
                    <a:pt x="467" y="603"/>
                    <a:pt x="422" y="603"/>
                  </a:cubicBezTo>
                  <a:cubicBezTo>
                    <a:pt x="373" y="603"/>
                    <a:pt x="334" y="590"/>
                    <a:pt x="305" y="566"/>
                  </a:cubicBezTo>
                  <a:cubicBezTo>
                    <a:pt x="276" y="542"/>
                    <a:pt x="261" y="509"/>
                    <a:pt x="259" y="466"/>
                  </a:cubicBezTo>
                  <a:lnTo>
                    <a:pt x="719" y="466"/>
                  </a:lnTo>
                  <a:lnTo>
                    <a:pt x="719" y="349"/>
                  </a:lnTo>
                  <a:cubicBezTo>
                    <a:pt x="719" y="236"/>
                    <a:pt x="688" y="150"/>
                    <a:pt x="627" y="90"/>
                  </a:cubicBezTo>
                  <a:close/>
                </a:path>
              </a:pathLst>
            </a:custGeom>
            <a:solidFill>
              <a:sysClr val="window" lastClr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/>
              </a:endParaRPr>
            </a:p>
          </p:txBody>
        </p:sp>
        <p:sp>
          <p:nvSpPr>
            <p:cNvPr id="57" name="Freeform 14">
              <a:extLst>
                <a:ext uri="{FF2B5EF4-FFF2-40B4-BE49-F238E27FC236}">
                  <a16:creationId xmlns:a16="http://schemas.microsoft.com/office/drawing/2014/main" id="{4F96474B-2CFA-41A1-B3F3-03C68F9ABB7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1916" y="548094"/>
              <a:ext cx="258434" cy="284158"/>
            </a:xfrm>
            <a:custGeom>
              <a:avLst/>
              <a:gdLst>
                <a:gd name="T0" fmla="*/ 265 w 719"/>
                <a:gd name="T1" fmla="*/ 300 h 790"/>
                <a:gd name="T2" fmla="*/ 265 w 719"/>
                <a:gd name="T3" fmla="*/ 300 h 790"/>
                <a:gd name="T4" fmla="*/ 300 w 719"/>
                <a:gd name="T5" fmla="*/ 209 h 790"/>
                <a:gd name="T6" fmla="*/ 376 w 719"/>
                <a:gd name="T7" fmla="*/ 179 h 790"/>
                <a:gd name="T8" fmla="*/ 455 w 719"/>
                <a:gd name="T9" fmla="*/ 212 h 790"/>
                <a:gd name="T10" fmla="*/ 485 w 719"/>
                <a:gd name="T11" fmla="*/ 300 h 790"/>
                <a:gd name="T12" fmla="*/ 265 w 719"/>
                <a:gd name="T13" fmla="*/ 300 h 790"/>
                <a:gd name="T14" fmla="*/ 265 w 719"/>
                <a:gd name="T15" fmla="*/ 300 h 790"/>
                <a:gd name="T16" fmla="*/ 627 w 719"/>
                <a:gd name="T17" fmla="*/ 90 h 790"/>
                <a:gd name="T18" fmla="*/ 627 w 719"/>
                <a:gd name="T19" fmla="*/ 90 h 790"/>
                <a:gd name="T20" fmla="*/ 367 w 719"/>
                <a:gd name="T21" fmla="*/ 0 h 790"/>
                <a:gd name="T22" fmla="*/ 95 w 719"/>
                <a:gd name="T23" fmla="*/ 104 h 790"/>
                <a:gd name="T24" fmla="*/ 0 w 719"/>
                <a:gd name="T25" fmla="*/ 400 h 790"/>
                <a:gd name="T26" fmla="*/ 103 w 719"/>
                <a:gd name="T27" fmla="*/ 688 h 790"/>
                <a:gd name="T28" fmla="*/ 392 w 719"/>
                <a:gd name="T29" fmla="*/ 790 h 790"/>
                <a:gd name="T30" fmla="*/ 545 w 719"/>
                <a:gd name="T31" fmla="*/ 777 h 790"/>
                <a:gd name="T32" fmla="*/ 669 w 719"/>
                <a:gd name="T33" fmla="*/ 734 h 790"/>
                <a:gd name="T34" fmla="*/ 630 w 719"/>
                <a:gd name="T35" fmla="*/ 562 h 790"/>
                <a:gd name="T36" fmla="*/ 547 w 719"/>
                <a:gd name="T37" fmla="*/ 589 h 790"/>
                <a:gd name="T38" fmla="*/ 422 w 719"/>
                <a:gd name="T39" fmla="*/ 603 h 790"/>
                <a:gd name="T40" fmla="*/ 305 w 719"/>
                <a:gd name="T41" fmla="*/ 566 h 790"/>
                <a:gd name="T42" fmla="*/ 259 w 719"/>
                <a:gd name="T43" fmla="*/ 466 h 790"/>
                <a:gd name="T44" fmla="*/ 719 w 719"/>
                <a:gd name="T45" fmla="*/ 466 h 790"/>
                <a:gd name="T46" fmla="*/ 719 w 719"/>
                <a:gd name="T47" fmla="*/ 349 h 790"/>
                <a:gd name="T48" fmla="*/ 627 w 719"/>
                <a:gd name="T49" fmla="*/ 90 h 7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19" h="790">
                  <a:moveTo>
                    <a:pt x="265" y="300"/>
                  </a:moveTo>
                  <a:lnTo>
                    <a:pt x="265" y="300"/>
                  </a:lnTo>
                  <a:cubicBezTo>
                    <a:pt x="268" y="259"/>
                    <a:pt x="280" y="228"/>
                    <a:pt x="300" y="209"/>
                  </a:cubicBezTo>
                  <a:cubicBezTo>
                    <a:pt x="321" y="189"/>
                    <a:pt x="346" y="179"/>
                    <a:pt x="376" y="179"/>
                  </a:cubicBezTo>
                  <a:cubicBezTo>
                    <a:pt x="409" y="179"/>
                    <a:pt x="435" y="190"/>
                    <a:pt x="455" y="212"/>
                  </a:cubicBezTo>
                  <a:cubicBezTo>
                    <a:pt x="474" y="234"/>
                    <a:pt x="485" y="264"/>
                    <a:pt x="485" y="300"/>
                  </a:cubicBezTo>
                  <a:lnTo>
                    <a:pt x="265" y="300"/>
                  </a:lnTo>
                  <a:lnTo>
                    <a:pt x="265" y="300"/>
                  </a:lnTo>
                  <a:close/>
                  <a:moveTo>
                    <a:pt x="627" y="90"/>
                  </a:moveTo>
                  <a:lnTo>
                    <a:pt x="627" y="90"/>
                  </a:lnTo>
                  <a:cubicBezTo>
                    <a:pt x="566" y="30"/>
                    <a:pt x="479" y="0"/>
                    <a:pt x="367" y="0"/>
                  </a:cubicBezTo>
                  <a:cubicBezTo>
                    <a:pt x="249" y="0"/>
                    <a:pt x="159" y="35"/>
                    <a:pt x="95" y="104"/>
                  </a:cubicBezTo>
                  <a:cubicBezTo>
                    <a:pt x="32" y="172"/>
                    <a:pt x="0" y="271"/>
                    <a:pt x="0" y="400"/>
                  </a:cubicBezTo>
                  <a:cubicBezTo>
                    <a:pt x="0" y="525"/>
                    <a:pt x="34" y="621"/>
                    <a:pt x="103" y="688"/>
                  </a:cubicBezTo>
                  <a:cubicBezTo>
                    <a:pt x="171" y="756"/>
                    <a:pt x="268" y="790"/>
                    <a:pt x="392" y="790"/>
                  </a:cubicBezTo>
                  <a:cubicBezTo>
                    <a:pt x="451" y="790"/>
                    <a:pt x="502" y="785"/>
                    <a:pt x="545" y="777"/>
                  </a:cubicBezTo>
                  <a:cubicBezTo>
                    <a:pt x="588" y="769"/>
                    <a:pt x="629" y="755"/>
                    <a:pt x="669" y="734"/>
                  </a:cubicBezTo>
                  <a:lnTo>
                    <a:pt x="630" y="562"/>
                  </a:lnTo>
                  <a:cubicBezTo>
                    <a:pt x="601" y="574"/>
                    <a:pt x="573" y="583"/>
                    <a:pt x="547" y="589"/>
                  </a:cubicBezTo>
                  <a:cubicBezTo>
                    <a:pt x="509" y="598"/>
                    <a:pt x="467" y="603"/>
                    <a:pt x="422" y="603"/>
                  </a:cubicBezTo>
                  <a:cubicBezTo>
                    <a:pt x="373" y="603"/>
                    <a:pt x="334" y="590"/>
                    <a:pt x="305" y="566"/>
                  </a:cubicBezTo>
                  <a:cubicBezTo>
                    <a:pt x="276" y="542"/>
                    <a:pt x="261" y="509"/>
                    <a:pt x="259" y="466"/>
                  </a:cubicBezTo>
                  <a:lnTo>
                    <a:pt x="719" y="466"/>
                  </a:lnTo>
                  <a:lnTo>
                    <a:pt x="719" y="349"/>
                  </a:lnTo>
                  <a:cubicBezTo>
                    <a:pt x="719" y="236"/>
                    <a:pt x="688" y="150"/>
                    <a:pt x="627" y="90"/>
                  </a:cubicBezTo>
                  <a:close/>
                </a:path>
              </a:pathLst>
            </a:custGeom>
            <a:solidFill>
              <a:sysClr val="window" lastClr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/>
              </a:endParaRPr>
            </a:p>
          </p:txBody>
        </p:sp>
        <p:sp>
          <p:nvSpPr>
            <p:cNvPr id="58" name="Freeform 15">
              <a:extLst>
                <a:ext uri="{FF2B5EF4-FFF2-40B4-BE49-F238E27FC236}">
                  <a16:creationId xmlns:a16="http://schemas.microsoft.com/office/drawing/2014/main" id="{1AA593A3-2AE1-4468-8181-7464D3E194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1096" y="924378"/>
              <a:ext cx="23929" cy="349365"/>
            </a:xfrm>
            <a:custGeom>
              <a:avLst/>
              <a:gdLst>
                <a:gd name="T0" fmla="*/ 0 w 67"/>
                <a:gd name="T1" fmla="*/ 0 h 969"/>
                <a:gd name="T2" fmla="*/ 0 w 67"/>
                <a:gd name="T3" fmla="*/ 0 h 969"/>
                <a:gd name="T4" fmla="*/ 67 w 67"/>
                <a:gd name="T5" fmla="*/ 0 h 969"/>
                <a:gd name="T6" fmla="*/ 67 w 67"/>
                <a:gd name="T7" fmla="*/ 969 h 969"/>
                <a:gd name="T8" fmla="*/ 0 w 67"/>
                <a:gd name="T9" fmla="*/ 969 h 969"/>
                <a:gd name="T10" fmla="*/ 0 w 67"/>
                <a:gd name="T11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7" h="969">
                  <a:moveTo>
                    <a:pt x="0" y="0"/>
                  </a:moveTo>
                  <a:lnTo>
                    <a:pt x="0" y="0"/>
                  </a:lnTo>
                  <a:lnTo>
                    <a:pt x="67" y="0"/>
                  </a:lnTo>
                  <a:lnTo>
                    <a:pt x="67" y="969"/>
                  </a:lnTo>
                  <a:lnTo>
                    <a:pt x="0" y="9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/>
              </a:endParaRPr>
            </a:p>
          </p:txBody>
        </p:sp>
        <p:sp>
          <p:nvSpPr>
            <p:cNvPr id="59" name="Freeform 16">
              <a:extLst>
                <a:ext uri="{FF2B5EF4-FFF2-40B4-BE49-F238E27FC236}">
                  <a16:creationId xmlns:a16="http://schemas.microsoft.com/office/drawing/2014/main" id="{A4DFC95C-14AB-41F3-BC20-0486EA25FF3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8608" y="1008729"/>
              <a:ext cx="203996" cy="265015"/>
            </a:xfrm>
            <a:custGeom>
              <a:avLst/>
              <a:gdLst>
                <a:gd name="T0" fmla="*/ 502 w 567"/>
                <a:gd name="T1" fmla="*/ 735 h 735"/>
                <a:gd name="T2" fmla="*/ 502 w 567"/>
                <a:gd name="T3" fmla="*/ 735 h 735"/>
                <a:gd name="T4" fmla="*/ 502 w 567"/>
                <a:gd name="T5" fmla="*/ 267 h 735"/>
                <a:gd name="T6" fmla="*/ 456 w 567"/>
                <a:gd name="T7" fmla="*/ 109 h 735"/>
                <a:gd name="T8" fmla="*/ 315 w 567"/>
                <a:gd name="T9" fmla="*/ 60 h 735"/>
                <a:gd name="T10" fmla="*/ 125 w 567"/>
                <a:gd name="T11" fmla="*/ 125 h 735"/>
                <a:gd name="T12" fmla="*/ 65 w 567"/>
                <a:gd name="T13" fmla="*/ 337 h 735"/>
                <a:gd name="T14" fmla="*/ 65 w 567"/>
                <a:gd name="T15" fmla="*/ 735 h 735"/>
                <a:gd name="T16" fmla="*/ 0 w 567"/>
                <a:gd name="T17" fmla="*/ 735 h 735"/>
                <a:gd name="T18" fmla="*/ 0 w 567"/>
                <a:gd name="T19" fmla="*/ 14 h 735"/>
                <a:gd name="T20" fmla="*/ 56 w 567"/>
                <a:gd name="T21" fmla="*/ 14 h 735"/>
                <a:gd name="T22" fmla="*/ 68 w 567"/>
                <a:gd name="T23" fmla="*/ 113 h 735"/>
                <a:gd name="T24" fmla="*/ 72 w 567"/>
                <a:gd name="T25" fmla="*/ 113 h 735"/>
                <a:gd name="T26" fmla="*/ 322 w 567"/>
                <a:gd name="T27" fmla="*/ 0 h 735"/>
                <a:gd name="T28" fmla="*/ 567 w 567"/>
                <a:gd name="T29" fmla="*/ 263 h 735"/>
                <a:gd name="T30" fmla="*/ 567 w 567"/>
                <a:gd name="T31" fmla="*/ 735 h 735"/>
                <a:gd name="T32" fmla="*/ 502 w 567"/>
                <a:gd name="T33" fmla="*/ 735 h 7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7" h="735">
                  <a:moveTo>
                    <a:pt x="502" y="735"/>
                  </a:moveTo>
                  <a:lnTo>
                    <a:pt x="502" y="735"/>
                  </a:lnTo>
                  <a:lnTo>
                    <a:pt x="502" y="267"/>
                  </a:lnTo>
                  <a:cubicBezTo>
                    <a:pt x="502" y="195"/>
                    <a:pt x="487" y="142"/>
                    <a:pt x="456" y="109"/>
                  </a:cubicBezTo>
                  <a:cubicBezTo>
                    <a:pt x="426" y="76"/>
                    <a:pt x="379" y="60"/>
                    <a:pt x="315" y="60"/>
                  </a:cubicBezTo>
                  <a:cubicBezTo>
                    <a:pt x="228" y="60"/>
                    <a:pt x="165" y="82"/>
                    <a:pt x="125" y="125"/>
                  </a:cubicBezTo>
                  <a:cubicBezTo>
                    <a:pt x="85" y="169"/>
                    <a:pt x="65" y="239"/>
                    <a:pt x="65" y="337"/>
                  </a:cubicBezTo>
                  <a:lnTo>
                    <a:pt x="65" y="735"/>
                  </a:lnTo>
                  <a:lnTo>
                    <a:pt x="0" y="735"/>
                  </a:lnTo>
                  <a:lnTo>
                    <a:pt x="0" y="14"/>
                  </a:lnTo>
                  <a:lnTo>
                    <a:pt x="56" y="14"/>
                  </a:lnTo>
                  <a:lnTo>
                    <a:pt x="68" y="113"/>
                  </a:lnTo>
                  <a:lnTo>
                    <a:pt x="72" y="113"/>
                  </a:lnTo>
                  <a:cubicBezTo>
                    <a:pt x="119" y="38"/>
                    <a:pt x="202" y="0"/>
                    <a:pt x="322" y="0"/>
                  </a:cubicBezTo>
                  <a:cubicBezTo>
                    <a:pt x="485" y="0"/>
                    <a:pt x="567" y="88"/>
                    <a:pt x="567" y="263"/>
                  </a:cubicBezTo>
                  <a:lnTo>
                    <a:pt x="567" y="735"/>
                  </a:lnTo>
                  <a:lnTo>
                    <a:pt x="502" y="735"/>
                  </a:lnTo>
                  <a:close/>
                </a:path>
              </a:pathLst>
            </a:custGeom>
            <a:solidFill>
              <a:sysClr val="window" lastClr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/>
              </a:endParaRPr>
            </a:p>
          </p:txBody>
        </p:sp>
        <p:sp>
          <p:nvSpPr>
            <p:cNvPr id="60" name="Freeform 17">
              <a:extLst>
                <a:ext uri="{FF2B5EF4-FFF2-40B4-BE49-F238E27FC236}">
                  <a16:creationId xmlns:a16="http://schemas.microsoft.com/office/drawing/2014/main" id="{77A81ADD-7574-4B3F-8DEF-8BF884AA7C6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13282" y="1008729"/>
              <a:ext cx="184254" cy="269801"/>
            </a:xfrm>
            <a:custGeom>
              <a:avLst/>
              <a:gdLst>
                <a:gd name="T0" fmla="*/ 512 w 512"/>
                <a:gd name="T1" fmla="*/ 547 h 748"/>
                <a:gd name="T2" fmla="*/ 512 w 512"/>
                <a:gd name="T3" fmla="*/ 547 h 748"/>
                <a:gd name="T4" fmla="*/ 438 w 512"/>
                <a:gd name="T5" fmla="*/ 696 h 748"/>
                <a:gd name="T6" fmla="*/ 229 w 512"/>
                <a:gd name="T7" fmla="*/ 748 h 748"/>
                <a:gd name="T8" fmla="*/ 0 w 512"/>
                <a:gd name="T9" fmla="*/ 703 h 748"/>
                <a:gd name="T10" fmla="*/ 0 w 512"/>
                <a:gd name="T11" fmla="*/ 632 h 748"/>
                <a:gd name="T12" fmla="*/ 229 w 512"/>
                <a:gd name="T13" fmla="*/ 687 h 748"/>
                <a:gd name="T14" fmla="*/ 391 w 512"/>
                <a:gd name="T15" fmla="*/ 651 h 748"/>
                <a:gd name="T16" fmla="*/ 447 w 512"/>
                <a:gd name="T17" fmla="*/ 557 h 748"/>
                <a:gd name="T18" fmla="*/ 403 w 512"/>
                <a:gd name="T19" fmla="*/ 465 h 748"/>
                <a:gd name="T20" fmla="*/ 258 w 512"/>
                <a:gd name="T21" fmla="*/ 393 h 748"/>
                <a:gd name="T22" fmla="*/ 106 w 512"/>
                <a:gd name="T23" fmla="*/ 325 h 748"/>
                <a:gd name="T24" fmla="*/ 40 w 512"/>
                <a:gd name="T25" fmla="*/ 262 h 748"/>
                <a:gd name="T26" fmla="*/ 18 w 512"/>
                <a:gd name="T27" fmla="*/ 175 h 748"/>
                <a:gd name="T28" fmla="*/ 86 w 512"/>
                <a:gd name="T29" fmla="*/ 47 h 748"/>
                <a:gd name="T30" fmla="*/ 276 w 512"/>
                <a:gd name="T31" fmla="*/ 0 h 748"/>
                <a:gd name="T32" fmla="*/ 497 w 512"/>
                <a:gd name="T33" fmla="*/ 44 h 748"/>
                <a:gd name="T34" fmla="*/ 473 w 512"/>
                <a:gd name="T35" fmla="*/ 104 h 748"/>
                <a:gd name="T36" fmla="*/ 276 w 512"/>
                <a:gd name="T37" fmla="*/ 60 h 748"/>
                <a:gd name="T38" fmla="*/ 136 w 512"/>
                <a:gd name="T39" fmla="*/ 89 h 748"/>
                <a:gd name="T40" fmla="*/ 84 w 512"/>
                <a:gd name="T41" fmla="*/ 170 h 748"/>
                <a:gd name="T42" fmla="*/ 124 w 512"/>
                <a:gd name="T43" fmla="*/ 260 h 748"/>
                <a:gd name="T44" fmla="*/ 281 w 512"/>
                <a:gd name="T45" fmla="*/ 336 h 748"/>
                <a:gd name="T46" fmla="*/ 423 w 512"/>
                <a:gd name="T47" fmla="*/ 399 h 748"/>
                <a:gd name="T48" fmla="*/ 489 w 512"/>
                <a:gd name="T49" fmla="*/ 463 h 748"/>
                <a:gd name="T50" fmla="*/ 512 w 512"/>
                <a:gd name="T51" fmla="*/ 547 h 7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12" h="748">
                  <a:moveTo>
                    <a:pt x="512" y="547"/>
                  </a:moveTo>
                  <a:lnTo>
                    <a:pt x="512" y="547"/>
                  </a:lnTo>
                  <a:cubicBezTo>
                    <a:pt x="512" y="611"/>
                    <a:pt x="487" y="661"/>
                    <a:pt x="438" y="696"/>
                  </a:cubicBezTo>
                  <a:cubicBezTo>
                    <a:pt x="389" y="730"/>
                    <a:pt x="320" y="748"/>
                    <a:pt x="229" y="748"/>
                  </a:cubicBezTo>
                  <a:cubicBezTo>
                    <a:pt x="133" y="748"/>
                    <a:pt x="57" y="733"/>
                    <a:pt x="0" y="703"/>
                  </a:cubicBezTo>
                  <a:lnTo>
                    <a:pt x="0" y="632"/>
                  </a:lnTo>
                  <a:cubicBezTo>
                    <a:pt x="73" y="669"/>
                    <a:pt x="149" y="687"/>
                    <a:pt x="229" y="687"/>
                  </a:cubicBezTo>
                  <a:cubicBezTo>
                    <a:pt x="301" y="687"/>
                    <a:pt x="355" y="675"/>
                    <a:pt x="391" y="651"/>
                  </a:cubicBezTo>
                  <a:cubicBezTo>
                    <a:pt x="428" y="628"/>
                    <a:pt x="447" y="596"/>
                    <a:pt x="447" y="557"/>
                  </a:cubicBezTo>
                  <a:cubicBezTo>
                    <a:pt x="447" y="521"/>
                    <a:pt x="432" y="490"/>
                    <a:pt x="403" y="465"/>
                  </a:cubicBezTo>
                  <a:cubicBezTo>
                    <a:pt x="373" y="441"/>
                    <a:pt x="325" y="416"/>
                    <a:pt x="258" y="393"/>
                  </a:cubicBezTo>
                  <a:cubicBezTo>
                    <a:pt x="186" y="367"/>
                    <a:pt x="135" y="344"/>
                    <a:pt x="106" y="325"/>
                  </a:cubicBezTo>
                  <a:cubicBezTo>
                    <a:pt x="77" y="307"/>
                    <a:pt x="55" y="285"/>
                    <a:pt x="40" y="262"/>
                  </a:cubicBezTo>
                  <a:cubicBezTo>
                    <a:pt x="25" y="238"/>
                    <a:pt x="18" y="209"/>
                    <a:pt x="18" y="175"/>
                  </a:cubicBezTo>
                  <a:cubicBezTo>
                    <a:pt x="18" y="121"/>
                    <a:pt x="41" y="79"/>
                    <a:pt x="86" y="47"/>
                  </a:cubicBezTo>
                  <a:cubicBezTo>
                    <a:pt x="131" y="16"/>
                    <a:pt x="195" y="0"/>
                    <a:pt x="276" y="0"/>
                  </a:cubicBezTo>
                  <a:cubicBezTo>
                    <a:pt x="354" y="0"/>
                    <a:pt x="427" y="15"/>
                    <a:pt x="497" y="44"/>
                  </a:cubicBezTo>
                  <a:lnTo>
                    <a:pt x="473" y="104"/>
                  </a:lnTo>
                  <a:cubicBezTo>
                    <a:pt x="402" y="75"/>
                    <a:pt x="336" y="60"/>
                    <a:pt x="276" y="60"/>
                  </a:cubicBezTo>
                  <a:cubicBezTo>
                    <a:pt x="217" y="60"/>
                    <a:pt x="170" y="70"/>
                    <a:pt x="136" y="89"/>
                  </a:cubicBezTo>
                  <a:cubicBezTo>
                    <a:pt x="101" y="109"/>
                    <a:pt x="84" y="136"/>
                    <a:pt x="84" y="170"/>
                  </a:cubicBezTo>
                  <a:cubicBezTo>
                    <a:pt x="84" y="208"/>
                    <a:pt x="98" y="238"/>
                    <a:pt x="124" y="260"/>
                  </a:cubicBezTo>
                  <a:cubicBezTo>
                    <a:pt x="151" y="283"/>
                    <a:pt x="203" y="308"/>
                    <a:pt x="281" y="336"/>
                  </a:cubicBezTo>
                  <a:cubicBezTo>
                    <a:pt x="346" y="359"/>
                    <a:pt x="393" y="380"/>
                    <a:pt x="423" y="399"/>
                  </a:cubicBezTo>
                  <a:cubicBezTo>
                    <a:pt x="452" y="418"/>
                    <a:pt x="475" y="439"/>
                    <a:pt x="489" y="463"/>
                  </a:cubicBezTo>
                  <a:cubicBezTo>
                    <a:pt x="504" y="487"/>
                    <a:pt x="512" y="515"/>
                    <a:pt x="512" y="547"/>
                  </a:cubicBezTo>
                  <a:close/>
                </a:path>
              </a:pathLst>
            </a:custGeom>
            <a:solidFill>
              <a:sysClr val="window" lastClr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/>
              </a:endParaRPr>
            </a:p>
          </p:txBody>
        </p:sp>
        <p:sp>
          <p:nvSpPr>
            <p:cNvPr id="61" name="Freeform 18">
              <a:extLst>
                <a:ext uri="{FF2B5EF4-FFF2-40B4-BE49-F238E27FC236}">
                  <a16:creationId xmlns:a16="http://schemas.microsoft.com/office/drawing/2014/main" id="{C67A0183-9760-43CB-AD1D-E225391040A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02824" y="1008729"/>
              <a:ext cx="234505" cy="382267"/>
            </a:xfrm>
            <a:custGeom>
              <a:avLst/>
              <a:gdLst>
                <a:gd name="T0" fmla="*/ 124 w 652"/>
                <a:gd name="T1" fmla="*/ 239 h 1061"/>
                <a:gd name="T2" fmla="*/ 124 w 652"/>
                <a:gd name="T3" fmla="*/ 239 h 1061"/>
                <a:gd name="T4" fmla="*/ 175 w 652"/>
                <a:gd name="T5" fmla="*/ 368 h 1061"/>
                <a:gd name="T6" fmla="*/ 310 w 652"/>
                <a:gd name="T7" fmla="*/ 414 h 1061"/>
                <a:gd name="T8" fmla="*/ 449 w 652"/>
                <a:gd name="T9" fmla="*/ 369 h 1061"/>
                <a:gd name="T10" fmla="*/ 497 w 652"/>
                <a:gd name="T11" fmla="*/ 236 h 1061"/>
                <a:gd name="T12" fmla="*/ 447 w 652"/>
                <a:gd name="T13" fmla="*/ 98 h 1061"/>
                <a:gd name="T14" fmla="*/ 309 w 652"/>
                <a:gd name="T15" fmla="*/ 52 h 1061"/>
                <a:gd name="T16" fmla="*/ 174 w 652"/>
                <a:gd name="T17" fmla="*/ 101 h 1061"/>
                <a:gd name="T18" fmla="*/ 124 w 652"/>
                <a:gd name="T19" fmla="*/ 239 h 1061"/>
                <a:gd name="T20" fmla="*/ 69 w 652"/>
                <a:gd name="T21" fmla="*/ 856 h 1061"/>
                <a:gd name="T22" fmla="*/ 69 w 652"/>
                <a:gd name="T23" fmla="*/ 856 h 1061"/>
                <a:gd name="T24" fmla="*/ 290 w 652"/>
                <a:gd name="T25" fmla="*/ 1005 h 1061"/>
                <a:gd name="T26" fmla="*/ 573 w 652"/>
                <a:gd name="T27" fmla="*/ 824 h 1061"/>
                <a:gd name="T28" fmla="*/ 529 w 652"/>
                <a:gd name="T29" fmla="*/ 730 h 1061"/>
                <a:gd name="T30" fmla="*/ 385 w 652"/>
                <a:gd name="T31" fmla="*/ 701 h 1061"/>
                <a:gd name="T32" fmla="*/ 267 w 652"/>
                <a:gd name="T33" fmla="*/ 701 h 1061"/>
                <a:gd name="T34" fmla="*/ 69 w 652"/>
                <a:gd name="T35" fmla="*/ 856 h 1061"/>
                <a:gd name="T36" fmla="*/ 652 w 652"/>
                <a:gd name="T37" fmla="*/ 14 h 1061"/>
                <a:gd name="T38" fmla="*/ 652 w 652"/>
                <a:gd name="T39" fmla="*/ 14 h 1061"/>
                <a:gd name="T40" fmla="*/ 652 w 652"/>
                <a:gd name="T41" fmla="*/ 60 h 1061"/>
                <a:gd name="T42" fmla="*/ 503 w 652"/>
                <a:gd name="T43" fmla="*/ 69 h 1061"/>
                <a:gd name="T44" fmla="*/ 563 w 652"/>
                <a:gd name="T45" fmla="*/ 232 h 1061"/>
                <a:gd name="T46" fmla="*/ 494 w 652"/>
                <a:gd name="T47" fmla="*/ 401 h 1061"/>
                <a:gd name="T48" fmla="*/ 308 w 652"/>
                <a:gd name="T49" fmla="*/ 465 h 1061"/>
                <a:gd name="T50" fmla="*/ 239 w 652"/>
                <a:gd name="T51" fmla="*/ 462 h 1061"/>
                <a:gd name="T52" fmla="*/ 179 w 652"/>
                <a:gd name="T53" fmla="*/ 510 h 1061"/>
                <a:gd name="T54" fmla="*/ 159 w 652"/>
                <a:gd name="T55" fmla="*/ 569 h 1061"/>
                <a:gd name="T56" fmla="*/ 185 w 652"/>
                <a:gd name="T57" fmla="*/ 619 h 1061"/>
                <a:gd name="T58" fmla="*/ 273 w 652"/>
                <a:gd name="T59" fmla="*/ 635 h 1061"/>
                <a:gd name="T60" fmla="*/ 399 w 652"/>
                <a:gd name="T61" fmla="*/ 635 h 1061"/>
                <a:gd name="T62" fmla="*/ 578 w 652"/>
                <a:gd name="T63" fmla="*/ 682 h 1061"/>
                <a:gd name="T64" fmla="*/ 640 w 652"/>
                <a:gd name="T65" fmla="*/ 823 h 1061"/>
                <a:gd name="T66" fmla="*/ 548 w 652"/>
                <a:gd name="T67" fmla="*/ 999 h 1061"/>
                <a:gd name="T68" fmla="*/ 285 w 652"/>
                <a:gd name="T69" fmla="*/ 1061 h 1061"/>
                <a:gd name="T70" fmla="*/ 74 w 652"/>
                <a:gd name="T71" fmla="*/ 1008 h 1061"/>
                <a:gd name="T72" fmla="*/ 0 w 652"/>
                <a:gd name="T73" fmla="*/ 862 h 1061"/>
                <a:gd name="T74" fmla="*/ 46 w 652"/>
                <a:gd name="T75" fmla="*/ 739 h 1061"/>
                <a:gd name="T76" fmla="*/ 171 w 652"/>
                <a:gd name="T77" fmla="*/ 672 h 1061"/>
                <a:gd name="T78" fmla="*/ 119 w 652"/>
                <a:gd name="T79" fmla="*/ 633 h 1061"/>
                <a:gd name="T80" fmla="*/ 99 w 652"/>
                <a:gd name="T81" fmla="*/ 574 h 1061"/>
                <a:gd name="T82" fmla="*/ 191 w 652"/>
                <a:gd name="T83" fmla="*/ 447 h 1061"/>
                <a:gd name="T84" fmla="*/ 93 w 652"/>
                <a:gd name="T85" fmla="*/ 366 h 1061"/>
                <a:gd name="T86" fmla="*/ 58 w 652"/>
                <a:gd name="T87" fmla="*/ 239 h 1061"/>
                <a:gd name="T88" fmla="*/ 127 w 652"/>
                <a:gd name="T89" fmla="*/ 66 h 1061"/>
                <a:gd name="T90" fmla="*/ 312 w 652"/>
                <a:gd name="T91" fmla="*/ 0 h 1061"/>
                <a:gd name="T92" fmla="*/ 422 w 652"/>
                <a:gd name="T93" fmla="*/ 14 h 1061"/>
                <a:gd name="T94" fmla="*/ 652 w 652"/>
                <a:gd name="T95" fmla="*/ 14 h 10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52" h="1061">
                  <a:moveTo>
                    <a:pt x="124" y="239"/>
                  </a:moveTo>
                  <a:lnTo>
                    <a:pt x="124" y="239"/>
                  </a:lnTo>
                  <a:cubicBezTo>
                    <a:pt x="124" y="295"/>
                    <a:pt x="141" y="338"/>
                    <a:pt x="175" y="368"/>
                  </a:cubicBezTo>
                  <a:cubicBezTo>
                    <a:pt x="209" y="399"/>
                    <a:pt x="254" y="414"/>
                    <a:pt x="310" y="414"/>
                  </a:cubicBezTo>
                  <a:cubicBezTo>
                    <a:pt x="370" y="414"/>
                    <a:pt x="417" y="399"/>
                    <a:pt x="449" y="369"/>
                  </a:cubicBezTo>
                  <a:cubicBezTo>
                    <a:pt x="481" y="338"/>
                    <a:pt x="497" y="294"/>
                    <a:pt x="497" y="236"/>
                  </a:cubicBezTo>
                  <a:cubicBezTo>
                    <a:pt x="497" y="175"/>
                    <a:pt x="480" y="129"/>
                    <a:pt x="447" y="98"/>
                  </a:cubicBezTo>
                  <a:cubicBezTo>
                    <a:pt x="414" y="67"/>
                    <a:pt x="368" y="52"/>
                    <a:pt x="309" y="52"/>
                  </a:cubicBezTo>
                  <a:cubicBezTo>
                    <a:pt x="252" y="52"/>
                    <a:pt x="206" y="68"/>
                    <a:pt x="174" y="101"/>
                  </a:cubicBezTo>
                  <a:cubicBezTo>
                    <a:pt x="141" y="134"/>
                    <a:pt x="124" y="180"/>
                    <a:pt x="124" y="239"/>
                  </a:cubicBezTo>
                  <a:close/>
                  <a:moveTo>
                    <a:pt x="69" y="856"/>
                  </a:moveTo>
                  <a:lnTo>
                    <a:pt x="69" y="856"/>
                  </a:lnTo>
                  <a:cubicBezTo>
                    <a:pt x="69" y="955"/>
                    <a:pt x="143" y="1005"/>
                    <a:pt x="290" y="1005"/>
                  </a:cubicBezTo>
                  <a:cubicBezTo>
                    <a:pt x="479" y="1005"/>
                    <a:pt x="573" y="945"/>
                    <a:pt x="573" y="824"/>
                  </a:cubicBezTo>
                  <a:cubicBezTo>
                    <a:pt x="573" y="781"/>
                    <a:pt x="559" y="749"/>
                    <a:pt x="529" y="730"/>
                  </a:cubicBezTo>
                  <a:cubicBezTo>
                    <a:pt x="499" y="710"/>
                    <a:pt x="452" y="701"/>
                    <a:pt x="385" y="701"/>
                  </a:cubicBezTo>
                  <a:lnTo>
                    <a:pt x="267" y="701"/>
                  </a:lnTo>
                  <a:cubicBezTo>
                    <a:pt x="135" y="701"/>
                    <a:pt x="69" y="753"/>
                    <a:pt x="69" y="856"/>
                  </a:cubicBezTo>
                  <a:close/>
                  <a:moveTo>
                    <a:pt x="652" y="14"/>
                  </a:moveTo>
                  <a:lnTo>
                    <a:pt x="652" y="14"/>
                  </a:lnTo>
                  <a:lnTo>
                    <a:pt x="652" y="60"/>
                  </a:lnTo>
                  <a:lnTo>
                    <a:pt x="503" y="69"/>
                  </a:lnTo>
                  <a:cubicBezTo>
                    <a:pt x="543" y="119"/>
                    <a:pt x="563" y="173"/>
                    <a:pt x="563" y="232"/>
                  </a:cubicBezTo>
                  <a:cubicBezTo>
                    <a:pt x="563" y="302"/>
                    <a:pt x="540" y="358"/>
                    <a:pt x="494" y="401"/>
                  </a:cubicBezTo>
                  <a:cubicBezTo>
                    <a:pt x="447" y="444"/>
                    <a:pt x="386" y="465"/>
                    <a:pt x="308" y="465"/>
                  </a:cubicBezTo>
                  <a:cubicBezTo>
                    <a:pt x="275" y="465"/>
                    <a:pt x="252" y="464"/>
                    <a:pt x="239" y="462"/>
                  </a:cubicBezTo>
                  <a:cubicBezTo>
                    <a:pt x="213" y="475"/>
                    <a:pt x="193" y="491"/>
                    <a:pt x="179" y="510"/>
                  </a:cubicBezTo>
                  <a:cubicBezTo>
                    <a:pt x="166" y="528"/>
                    <a:pt x="159" y="548"/>
                    <a:pt x="159" y="569"/>
                  </a:cubicBezTo>
                  <a:cubicBezTo>
                    <a:pt x="159" y="592"/>
                    <a:pt x="167" y="609"/>
                    <a:pt x="185" y="619"/>
                  </a:cubicBezTo>
                  <a:cubicBezTo>
                    <a:pt x="202" y="630"/>
                    <a:pt x="232" y="635"/>
                    <a:pt x="273" y="635"/>
                  </a:cubicBezTo>
                  <a:lnTo>
                    <a:pt x="399" y="635"/>
                  </a:lnTo>
                  <a:cubicBezTo>
                    <a:pt x="477" y="635"/>
                    <a:pt x="537" y="651"/>
                    <a:pt x="578" y="682"/>
                  </a:cubicBezTo>
                  <a:cubicBezTo>
                    <a:pt x="620" y="714"/>
                    <a:pt x="640" y="761"/>
                    <a:pt x="640" y="823"/>
                  </a:cubicBezTo>
                  <a:cubicBezTo>
                    <a:pt x="640" y="899"/>
                    <a:pt x="610" y="957"/>
                    <a:pt x="548" y="999"/>
                  </a:cubicBezTo>
                  <a:cubicBezTo>
                    <a:pt x="486" y="1040"/>
                    <a:pt x="399" y="1061"/>
                    <a:pt x="285" y="1061"/>
                  </a:cubicBezTo>
                  <a:cubicBezTo>
                    <a:pt x="194" y="1061"/>
                    <a:pt x="124" y="1043"/>
                    <a:pt x="74" y="1008"/>
                  </a:cubicBezTo>
                  <a:cubicBezTo>
                    <a:pt x="24" y="973"/>
                    <a:pt x="0" y="925"/>
                    <a:pt x="0" y="862"/>
                  </a:cubicBezTo>
                  <a:cubicBezTo>
                    <a:pt x="0" y="813"/>
                    <a:pt x="15" y="772"/>
                    <a:pt x="46" y="739"/>
                  </a:cubicBezTo>
                  <a:cubicBezTo>
                    <a:pt x="76" y="706"/>
                    <a:pt x="118" y="684"/>
                    <a:pt x="171" y="672"/>
                  </a:cubicBezTo>
                  <a:cubicBezTo>
                    <a:pt x="149" y="663"/>
                    <a:pt x="132" y="650"/>
                    <a:pt x="119" y="633"/>
                  </a:cubicBezTo>
                  <a:cubicBezTo>
                    <a:pt x="106" y="616"/>
                    <a:pt x="99" y="596"/>
                    <a:pt x="99" y="574"/>
                  </a:cubicBezTo>
                  <a:cubicBezTo>
                    <a:pt x="99" y="526"/>
                    <a:pt x="130" y="484"/>
                    <a:pt x="191" y="447"/>
                  </a:cubicBezTo>
                  <a:cubicBezTo>
                    <a:pt x="149" y="430"/>
                    <a:pt x="116" y="403"/>
                    <a:pt x="93" y="366"/>
                  </a:cubicBezTo>
                  <a:cubicBezTo>
                    <a:pt x="70" y="329"/>
                    <a:pt x="58" y="287"/>
                    <a:pt x="58" y="239"/>
                  </a:cubicBezTo>
                  <a:cubicBezTo>
                    <a:pt x="58" y="167"/>
                    <a:pt x="81" y="109"/>
                    <a:pt x="127" y="66"/>
                  </a:cubicBezTo>
                  <a:cubicBezTo>
                    <a:pt x="172" y="22"/>
                    <a:pt x="234" y="0"/>
                    <a:pt x="312" y="0"/>
                  </a:cubicBezTo>
                  <a:cubicBezTo>
                    <a:pt x="359" y="0"/>
                    <a:pt x="396" y="5"/>
                    <a:pt x="422" y="14"/>
                  </a:cubicBezTo>
                  <a:lnTo>
                    <a:pt x="652" y="14"/>
                  </a:lnTo>
                  <a:close/>
                </a:path>
              </a:pathLst>
            </a:custGeom>
            <a:solidFill>
              <a:sysClr val="window" lastClr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/>
              </a:endParaRPr>
            </a:p>
          </p:txBody>
        </p:sp>
        <p:sp>
          <p:nvSpPr>
            <p:cNvPr id="62" name="Freeform 19">
              <a:extLst>
                <a:ext uri="{FF2B5EF4-FFF2-40B4-BE49-F238E27FC236}">
                  <a16:creationId xmlns:a16="http://schemas.microsoft.com/office/drawing/2014/main" id="{350AA75D-61CF-4E8B-A049-A23DED9DBD3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70830" y="901646"/>
              <a:ext cx="203996" cy="372097"/>
            </a:xfrm>
            <a:custGeom>
              <a:avLst/>
              <a:gdLst>
                <a:gd name="T0" fmla="*/ 502 w 567"/>
                <a:gd name="T1" fmla="*/ 1032 h 1032"/>
                <a:gd name="T2" fmla="*/ 502 w 567"/>
                <a:gd name="T3" fmla="*/ 1032 h 1032"/>
                <a:gd name="T4" fmla="*/ 502 w 567"/>
                <a:gd name="T5" fmla="*/ 564 h 1032"/>
                <a:gd name="T6" fmla="*/ 456 w 567"/>
                <a:gd name="T7" fmla="*/ 406 h 1032"/>
                <a:gd name="T8" fmla="*/ 315 w 567"/>
                <a:gd name="T9" fmla="*/ 357 h 1032"/>
                <a:gd name="T10" fmla="*/ 125 w 567"/>
                <a:gd name="T11" fmla="*/ 422 h 1032"/>
                <a:gd name="T12" fmla="*/ 65 w 567"/>
                <a:gd name="T13" fmla="*/ 634 h 1032"/>
                <a:gd name="T14" fmla="*/ 65 w 567"/>
                <a:gd name="T15" fmla="*/ 1032 h 1032"/>
                <a:gd name="T16" fmla="*/ 0 w 567"/>
                <a:gd name="T17" fmla="*/ 1032 h 1032"/>
                <a:gd name="T18" fmla="*/ 0 w 567"/>
                <a:gd name="T19" fmla="*/ 0 h 1032"/>
                <a:gd name="T20" fmla="*/ 65 w 567"/>
                <a:gd name="T21" fmla="*/ 0 h 1032"/>
                <a:gd name="T22" fmla="*/ 65 w 567"/>
                <a:gd name="T23" fmla="*/ 328 h 1032"/>
                <a:gd name="T24" fmla="*/ 62 w 567"/>
                <a:gd name="T25" fmla="*/ 421 h 1032"/>
                <a:gd name="T26" fmla="*/ 67 w 567"/>
                <a:gd name="T27" fmla="*/ 421 h 1032"/>
                <a:gd name="T28" fmla="*/ 169 w 567"/>
                <a:gd name="T29" fmla="*/ 326 h 1032"/>
                <a:gd name="T30" fmla="*/ 322 w 567"/>
                <a:gd name="T31" fmla="*/ 297 h 1032"/>
                <a:gd name="T32" fmla="*/ 567 w 567"/>
                <a:gd name="T33" fmla="*/ 560 h 1032"/>
                <a:gd name="T34" fmla="*/ 567 w 567"/>
                <a:gd name="T35" fmla="*/ 1032 h 1032"/>
                <a:gd name="T36" fmla="*/ 502 w 567"/>
                <a:gd name="T37" fmla="*/ 1032 h 10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67" h="1032">
                  <a:moveTo>
                    <a:pt x="502" y="1032"/>
                  </a:moveTo>
                  <a:lnTo>
                    <a:pt x="502" y="1032"/>
                  </a:lnTo>
                  <a:lnTo>
                    <a:pt x="502" y="564"/>
                  </a:lnTo>
                  <a:cubicBezTo>
                    <a:pt x="502" y="492"/>
                    <a:pt x="487" y="439"/>
                    <a:pt x="456" y="406"/>
                  </a:cubicBezTo>
                  <a:cubicBezTo>
                    <a:pt x="426" y="373"/>
                    <a:pt x="379" y="357"/>
                    <a:pt x="315" y="357"/>
                  </a:cubicBezTo>
                  <a:cubicBezTo>
                    <a:pt x="228" y="357"/>
                    <a:pt x="165" y="379"/>
                    <a:pt x="125" y="422"/>
                  </a:cubicBezTo>
                  <a:cubicBezTo>
                    <a:pt x="85" y="466"/>
                    <a:pt x="65" y="536"/>
                    <a:pt x="65" y="634"/>
                  </a:cubicBezTo>
                  <a:lnTo>
                    <a:pt x="65" y="1032"/>
                  </a:lnTo>
                  <a:lnTo>
                    <a:pt x="0" y="1032"/>
                  </a:lnTo>
                  <a:lnTo>
                    <a:pt x="0" y="0"/>
                  </a:lnTo>
                  <a:lnTo>
                    <a:pt x="65" y="0"/>
                  </a:lnTo>
                  <a:lnTo>
                    <a:pt x="65" y="328"/>
                  </a:lnTo>
                  <a:lnTo>
                    <a:pt x="62" y="421"/>
                  </a:lnTo>
                  <a:lnTo>
                    <a:pt x="67" y="421"/>
                  </a:lnTo>
                  <a:cubicBezTo>
                    <a:pt x="94" y="377"/>
                    <a:pt x="128" y="346"/>
                    <a:pt x="169" y="326"/>
                  </a:cubicBezTo>
                  <a:cubicBezTo>
                    <a:pt x="210" y="307"/>
                    <a:pt x="261" y="297"/>
                    <a:pt x="322" y="297"/>
                  </a:cubicBezTo>
                  <a:cubicBezTo>
                    <a:pt x="485" y="297"/>
                    <a:pt x="567" y="385"/>
                    <a:pt x="567" y="560"/>
                  </a:cubicBezTo>
                  <a:lnTo>
                    <a:pt x="567" y="1032"/>
                  </a:lnTo>
                  <a:lnTo>
                    <a:pt x="502" y="1032"/>
                  </a:lnTo>
                  <a:close/>
                </a:path>
              </a:pathLst>
            </a:custGeom>
            <a:solidFill>
              <a:sysClr val="window" lastClr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/>
              </a:endParaRPr>
            </a:p>
          </p:txBody>
        </p:sp>
        <p:sp>
          <p:nvSpPr>
            <p:cNvPr id="63" name="Freeform 20">
              <a:extLst>
                <a:ext uri="{FF2B5EF4-FFF2-40B4-BE49-F238E27FC236}">
                  <a16:creationId xmlns:a16="http://schemas.microsoft.com/office/drawing/2014/main" id="{CD717A9C-2488-4A43-83DE-046ADFCA53F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59677" y="1008729"/>
              <a:ext cx="184254" cy="269801"/>
            </a:xfrm>
            <a:custGeom>
              <a:avLst/>
              <a:gdLst>
                <a:gd name="T0" fmla="*/ 512 w 512"/>
                <a:gd name="T1" fmla="*/ 547 h 748"/>
                <a:gd name="T2" fmla="*/ 512 w 512"/>
                <a:gd name="T3" fmla="*/ 547 h 748"/>
                <a:gd name="T4" fmla="*/ 438 w 512"/>
                <a:gd name="T5" fmla="*/ 696 h 748"/>
                <a:gd name="T6" fmla="*/ 230 w 512"/>
                <a:gd name="T7" fmla="*/ 748 h 748"/>
                <a:gd name="T8" fmla="*/ 0 w 512"/>
                <a:gd name="T9" fmla="*/ 703 h 748"/>
                <a:gd name="T10" fmla="*/ 0 w 512"/>
                <a:gd name="T11" fmla="*/ 632 h 748"/>
                <a:gd name="T12" fmla="*/ 230 w 512"/>
                <a:gd name="T13" fmla="*/ 687 h 748"/>
                <a:gd name="T14" fmla="*/ 392 w 512"/>
                <a:gd name="T15" fmla="*/ 651 h 748"/>
                <a:gd name="T16" fmla="*/ 447 w 512"/>
                <a:gd name="T17" fmla="*/ 557 h 748"/>
                <a:gd name="T18" fmla="*/ 403 w 512"/>
                <a:gd name="T19" fmla="*/ 465 h 748"/>
                <a:gd name="T20" fmla="*/ 258 w 512"/>
                <a:gd name="T21" fmla="*/ 393 h 748"/>
                <a:gd name="T22" fmla="*/ 106 w 512"/>
                <a:gd name="T23" fmla="*/ 325 h 748"/>
                <a:gd name="T24" fmla="*/ 40 w 512"/>
                <a:gd name="T25" fmla="*/ 262 h 748"/>
                <a:gd name="T26" fmla="*/ 18 w 512"/>
                <a:gd name="T27" fmla="*/ 175 h 748"/>
                <a:gd name="T28" fmla="*/ 86 w 512"/>
                <a:gd name="T29" fmla="*/ 47 h 748"/>
                <a:gd name="T30" fmla="*/ 276 w 512"/>
                <a:gd name="T31" fmla="*/ 0 h 748"/>
                <a:gd name="T32" fmla="*/ 497 w 512"/>
                <a:gd name="T33" fmla="*/ 44 h 748"/>
                <a:gd name="T34" fmla="*/ 473 w 512"/>
                <a:gd name="T35" fmla="*/ 104 h 748"/>
                <a:gd name="T36" fmla="*/ 276 w 512"/>
                <a:gd name="T37" fmla="*/ 60 h 748"/>
                <a:gd name="T38" fmla="*/ 136 w 512"/>
                <a:gd name="T39" fmla="*/ 89 h 748"/>
                <a:gd name="T40" fmla="*/ 84 w 512"/>
                <a:gd name="T41" fmla="*/ 170 h 748"/>
                <a:gd name="T42" fmla="*/ 125 w 512"/>
                <a:gd name="T43" fmla="*/ 260 h 748"/>
                <a:gd name="T44" fmla="*/ 281 w 512"/>
                <a:gd name="T45" fmla="*/ 336 h 748"/>
                <a:gd name="T46" fmla="*/ 423 w 512"/>
                <a:gd name="T47" fmla="*/ 399 h 748"/>
                <a:gd name="T48" fmla="*/ 490 w 512"/>
                <a:gd name="T49" fmla="*/ 463 h 748"/>
                <a:gd name="T50" fmla="*/ 512 w 512"/>
                <a:gd name="T51" fmla="*/ 547 h 7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12" h="748">
                  <a:moveTo>
                    <a:pt x="512" y="547"/>
                  </a:moveTo>
                  <a:lnTo>
                    <a:pt x="512" y="547"/>
                  </a:lnTo>
                  <a:cubicBezTo>
                    <a:pt x="512" y="611"/>
                    <a:pt x="487" y="661"/>
                    <a:pt x="438" y="696"/>
                  </a:cubicBezTo>
                  <a:cubicBezTo>
                    <a:pt x="389" y="730"/>
                    <a:pt x="320" y="748"/>
                    <a:pt x="230" y="748"/>
                  </a:cubicBezTo>
                  <a:cubicBezTo>
                    <a:pt x="133" y="748"/>
                    <a:pt x="57" y="733"/>
                    <a:pt x="0" y="703"/>
                  </a:cubicBezTo>
                  <a:lnTo>
                    <a:pt x="0" y="632"/>
                  </a:lnTo>
                  <a:cubicBezTo>
                    <a:pt x="73" y="669"/>
                    <a:pt x="149" y="687"/>
                    <a:pt x="230" y="687"/>
                  </a:cubicBezTo>
                  <a:cubicBezTo>
                    <a:pt x="301" y="687"/>
                    <a:pt x="355" y="675"/>
                    <a:pt x="392" y="651"/>
                  </a:cubicBezTo>
                  <a:cubicBezTo>
                    <a:pt x="428" y="628"/>
                    <a:pt x="447" y="596"/>
                    <a:pt x="447" y="557"/>
                  </a:cubicBezTo>
                  <a:cubicBezTo>
                    <a:pt x="447" y="521"/>
                    <a:pt x="432" y="490"/>
                    <a:pt x="403" y="465"/>
                  </a:cubicBezTo>
                  <a:cubicBezTo>
                    <a:pt x="373" y="441"/>
                    <a:pt x="325" y="416"/>
                    <a:pt x="258" y="393"/>
                  </a:cubicBezTo>
                  <a:cubicBezTo>
                    <a:pt x="186" y="367"/>
                    <a:pt x="136" y="344"/>
                    <a:pt x="106" y="325"/>
                  </a:cubicBezTo>
                  <a:cubicBezTo>
                    <a:pt x="77" y="307"/>
                    <a:pt x="55" y="285"/>
                    <a:pt x="40" y="262"/>
                  </a:cubicBezTo>
                  <a:cubicBezTo>
                    <a:pt x="26" y="238"/>
                    <a:pt x="18" y="209"/>
                    <a:pt x="18" y="175"/>
                  </a:cubicBezTo>
                  <a:cubicBezTo>
                    <a:pt x="18" y="121"/>
                    <a:pt x="41" y="79"/>
                    <a:pt x="86" y="47"/>
                  </a:cubicBezTo>
                  <a:cubicBezTo>
                    <a:pt x="131" y="16"/>
                    <a:pt x="195" y="0"/>
                    <a:pt x="276" y="0"/>
                  </a:cubicBezTo>
                  <a:cubicBezTo>
                    <a:pt x="354" y="0"/>
                    <a:pt x="427" y="15"/>
                    <a:pt x="497" y="44"/>
                  </a:cubicBezTo>
                  <a:lnTo>
                    <a:pt x="473" y="104"/>
                  </a:lnTo>
                  <a:cubicBezTo>
                    <a:pt x="402" y="75"/>
                    <a:pt x="337" y="60"/>
                    <a:pt x="276" y="60"/>
                  </a:cubicBezTo>
                  <a:cubicBezTo>
                    <a:pt x="217" y="60"/>
                    <a:pt x="171" y="70"/>
                    <a:pt x="136" y="89"/>
                  </a:cubicBezTo>
                  <a:cubicBezTo>
                    <a:pt x="102" y="109"/>
                    <a:pt x="84" y="136"/>
                    <a:pt x="84" y="170"/>
                  </a:cubicBezTo>
                  <a:cubicBezTo>
                    <a:pt x="84" y="208"/>
                    <a:pt x="98" y="238"/>
                    <a:pt x="125" y="260"/>
                  </a:cubicBezTo>
                  <a:cubicBezTo>
                    <a:pt x="151" y="283"/>
                    <a:pt x="204" y="308"/>
                    <a:pt x="281" y="336"/>
                  </a:cubicBezTo>
                  <a:cubicBezTo>
                    <a:pt x="346" y="359"/>
                    <a:pt x="393" y="380"/>
                    <a:pt x="423" y="399"/>
                  </a:cubicBezTo>
                  <a:cubicBezTo>
                    <a:pt x="453" y="418"/>
                    <a:pt x="475" y="439"/>
                    <a:pt x="490" y="463"/>
                  </a:cubicBezTo>
                  <a:cubicBezTo>
                    <a:pt x="504" y="487"/>
                    <a:pt x="512" y="515"/>
                    <a:pt x="512" y="547"/>
                  </a:cubicBezTo>
                  <a:close/>
                </a:path>
              </a:pathLst>
            </a:custGeom>
            <a:solidFill>
              <a:sysClr val="window" lastClr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/>
              </a:endParaRPr>
            </a:p>
          </p:txBody>
        </p:sp>
        <p:sp>
          <p:nvSpPr>
            <p:cNvPr id="64" name="Freeform 21">
              <a:extLst>
                <a:ext uri="{FF2B5EF4-FFF2-40B4-BE49-F238E27FC236}">
                  <a16:creationId xmlns:a16="http://schemas.microsoft.com/office/drawing/2014/main" id="{B2A877E4-8916-4BD5-B990-595E6F77CEC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44796" y="1016505"/>
              <a:ext cx="23331" cy="259033"/>
            </a:xfrm>
            <a:custGeom>
              <a:avLst/>
              <a:gdLst>
                <a:gd name="T0" fmla="*/ 0 w 65"/>
                <a:gd name="T1" fmla="*/ 0 h 718"/>
                <a:gd name="T2" fmla="*/ 0 w 65"/>
                <a:gd name="T3" fmla="*/ 0 h 718"/>
                <a:gd name="T4" fmla="*/ 65 w 65"/>
                <a:gd name="T5" fmla="*/ 0 h 718"/>
                <a:gd name="T6" fmla="*/ 65 w 65"/>
                <a:gd name="T7" fmla="*/ 718 h 718"/>
                <a:gd name="T8" fmla="*/ 0 w 65"/>
                <a:gd name="T9" fmla="*/ 718 h 718"/>
                <a:gd name="T10" fmla="*/ 0 w 65"/>
                <a:gd name="T11" fmla="*/ 0 h 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718">
                  <a:moveTo>
                    <a:pt x="0" y="0"/>
                  </a:moveTo>
                  <a:lnTo>
                    <a:pt x="0" y="0"/>
                  </a:lnTo>
                  <a:lnTo>
                    <a:pt x="65" y="0"/>
                  </a:lnTo>
                  <a:lnTo>
                    <a:pt x="65" y="718"/>
                  </a:lnTo>
                  <a:lnTo>
                    <a:pt x="0" y="7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/>
              </a:endParaRPr>
            </a:p>
          </p:txBody>
        </p:sp>
        <p:sp>
          <p:nvSpPr>
            <p:cNvPr id="65" name="Freeform 22">
              <a:extLst>
                <a:ext uri="{FF2B5EF4-FFF2-40B4-BE49-F238E27FC236}">
                  <a16:creationId xmlns:a16="http://schemas.microsoft.com/office/drawing/2014/main" id="{6F7483DF-D7B9-4891-B38B-76E1D6FDBD4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44796" y="954290"/>
              <a:ext cx="23331" cy="32304"/>
            </a:xfrm>
            <a:custGeom>
              <a:avLst/>
              <a:gdLst>
                <a:gd name="T0" fmla="*/ 0 w 65"/>
                <a:gd name="T1" fmla="*/ 0 h 90"/>
                <a:gd name="T2" fmla="*/ 0 w 65"/>
                <a:gd name="T3" fmla="*/ 0 h 90"/>
                <a:gd name="T4" fmla="*/ 65 w 65"/>
                <a:gd name="T5" fmla="*/ 0 h 90"/>
                <a:gd name="T6" fmla="*/ 65 w 65"/>
                <a:gd name="T7" fmla="*/ 90 h 90"/>
                <a:gd name="T8" fmla="*/ 0 w 65"/>
                <a:gd name="T9" fmla="*/ 90 h 90"/>
                <a:gd name="T10" fmla="*/ 0 w 65"/>
                <a:gd name="T11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90">
                  <a:moveTo>
                    <a:pt x="0" y="0"/>
                  </a:moveTo>
                  <a:lnTo>
                    <a:pt x="0" y="0"/>
                  </a:lnTo>
                  <a:lnTo>
                    <a:pt x="65" y="0"/>
                  </a:lnTo>
                  <a:lnTo>
                    <a:pt x="65" y="90"/>
                  </a:lnTo>
                  <a:lnTo>
                    <a:pt x="0" y="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/>
              </a:endParaRPr>
            </a:p>
          </p:txBody>
        </p:sp>
        <p:sp>
          <p:nvSpPr>
            <p:cNvPr id="67" name="Freeform 23">
              <a:extLst>
                <a:ext uri="{FF2B5EF4-FFF2-40B4-BE49-F238E27FC236}">
                  <a16:creationId xmlns:a16="http://schemas.microsoft.com/office/drawing/2014/main" id="{D87CCC14-8B17-46B9-888A-033B4612A4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44796" y="1016505"/>
              <a:ext cx="23331" cy="259033"/>
            </a:xfrm>
            <a:custGeom>
              <a:avLst/>
              <a:gdLst>
                <a:gd name="T0" fmla="*/ 0 w 65"/>
                <a:gd name="T1" fmla="*/ 0 h 718"/>
                <a:gd name="T2" fmla="*/ 0 w 65"/>
                <a:gd name="T3" fmla="*/ 0 h 718"/>
                <a:gd name="T4" fmla="*/ 65 w 65"/>
                <a:gd name="T5" fmla="*/ 0 h 718"/>
                <a:gd name="T6" fmla="*/ 65 w 65"/>
                <a:gd name="T7" fmla="*/ 718 h 718"/>
                <a:gd name="T8" fmla="*/ 0 w 65"/>
                <a:gd name="T9" fmla="*/ 718 h 718"/>
                <a:gd name="T10" fmla="*/ 0 w 65"/>
                <a:gd name="T11" fmla="*/ 0 h 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718">
                  <a:moveTo>
                    <a:pt x="0" y="0"/>
                  </a:moveTo>
                  <a:lnTo>
                    <a:pt x="0" y="0"/>
                  </a:lnTo>
                  <a:lnTo>
                    <a:pt x="65" y="0"/>
                  </a:lnTo>
                  <a:lnTo>
                    <a:pt x="65" y="718"/>
                  </a:lnTo>
                  <a:lnTo>
                    <a:pt x="0" y="7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/>
              </a:endParaRPr>
            </a:p>
          </p:txBody>
        </p:sp>
        <p:sp>
          <p:nvSpPr>
            <p:cNvPr id="69" name="Freeform 24">
              <a:extLst>
                <a:ext uri="{FF2B5EF4-FFF2-40B4-BE49-F238E27FC236}">
                  <a16:creationId xmlns:a16="http://schemas.microsoft.com/office/drawing/2014/main" id="{A4AA9103-8E27-4130-BC82-39CBDFCA293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02344" y="951897"/>
              <a:ext cx="144173" cy="325436"/>
            </a:xfrm>
            <a:custGeom>
              <a:avLst/>
              <a:gdLst>
                <a:gd name="T0" fmla="*/ 293 w 401"/>
                <a:gd name="T1" fmla="*/ 846 h 904"/>
                <a:gd name="T2" fmla="*/ 293 w 401"/>
                <a:gd name="T3" fmla="*/ 846 h 904"/>
                <a:gd name="T4" fmla="*/ 401 w 401"/>
                <a:gd name="T5" fmla="*/ 835 h 904"/>
                <a:gd name="T6" fmla="*/ 401 w 401"/>
                <a:gd name="T7" fmla="*/ 888 h 904"/>
                <a:gd name="T8" fmla="*/ 291 w 401"/>
                <a:gd name="T9" fmla="*/ 904 h 904"/>
                <a:gd name="T10" fmla="*/ 151 w 401"/>
                <a:gd name="T11" fmla="*/ 853 h 904"/>
                <a:gd name="T12" fmla="*/ 106 w 401"/>
                <a:gd name="T13" fmla="*/ 694 h 904"/>
                <a:gd name="T14" fmla="*/ 106 w 401"/>
                <a:gd name="T15" fmla="*/ 230 h 904"/>
                <a:gd name="T16" fmla="*/ 0 w 401"/>
                <a:gd name="T17" fmla="*/ 230 h 904"/>
                <a:gd name="T18" fmla="*/ 0 w 401"/>
                <a:gd name="T19" fmla="*/ 173 h 904"/>
                <a:gd name="T20" fmla="*/ 106 w 401"/>
                <a:gd name="T21" fmla="*/ 173 h 904"/>
                <a:gd name="T22" fmla="*/ 106 w 401"/>
                <a:gd name="T23" fmla="*/ 12 h 904"/>
                <a:gd name="T24" fmla="*/ 173 w 401"/>
                <a:gd name="T25" fmla="*/ 0 h 904"/>
                <a:gd name="T26" fmla="*/ 173 w 401"/>
                <a:gd name="T27" fmla="*/ 173 h 904"/>
                <a:gd name="T28" fmla="*/ 383 w 401"/>
                <a:gd name="T29" fmla="*/ 173 h 904"/>
                <a:gd name="T30" fmla="*/ 383 w 401"/>
                <a:gd name="T31" fmla="*/ 230 h 904"/>
                <a:gd name="T32" fmla="*/ 173 w 401"/>
                <a:gd name="T33" fmla="*/ 230 h 904"/>
                <a:gd name="T34" fmla="*/ 173 w 401"/>
                <a:gd name="T35" fmla="*/ 684 h 904"/>
                <a:gd name="T36" fmla="*/ 202 w 401"/>
                <a:gd name="T37" fmla="*/ 806 h 904"/>
                <a:gd name="T38" fmla="*/ 293 w 401"/>
                <a:gd name="T39" fmla="*/ 846 h 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01" h="904">
                  <a:moveTo>
                    <a:pt x="293" y="846"/>
                  </a:moveTo>
                  <a:lnTo>
                    <a:pt x="293" y="846"/>
                  </a:lnTo>
                  <a:cubicBezTo>
                    <a:pt x="334" y="846"/>
                    <a:pt x="370" y="843"/>
                    <a:pt x="401" y="835"/>
                  </a:cubicBezTo>
                  <a:lnTo>
                    <a:pt x="401" y="888"/>
                  </a:lnTo>
                  <a:cubicBezTo>
                    <a:pt x="369" y="899"/>
                    <a:pt x="333" y="904"/>
                    <a:pt x="291" y="904"/>
                  </a:cubicBezTo>
                  <a:cubicBezTo>
                    <a:pt x="228" y="904"/>
                    <a:pt x="181" y="887"/>
                    <a:pt x="151" y="853"/>
                  </a:cubicBezTo>
                  <a:cubicBezTo>
                    <a:pt x="121" y="819"/>
                    <a:pt x="106" y="766"/>
                    <a:pt x="106" y="694"/>
                  </a:cubicBezTo>
                  <a:lnTo>
                    <a:pt x="106" y="230"/>
                  </a:lnTo>
                  <a:lnTo>
                    <a:pt x="0" y="230"/>
                  </a:lnTo>
                  <a:lnTo>
                    <a:pt x="0" y="173"/>
                  </a:lnTo>
                  <a:lnTo>
                    <a:pt x="106" y="173"/>
                  </a:lnTo>
                  <a:lnTo>
                    <a:pt x="106" y="12"/>
                  </a:lnTo>
                  <a:lnTo>
                    <a:pt x="173" y="0"/>
                  </a:lnTo>
                  <a:lnTo>
                    <a:pt x="173" y="173"/>
                  </a:lnTo>
                  <a:lnTo>
                    <a:pt x="383" y="173"/>
                  </a:lnTo>
                  <a:lnTo>
                    <a:pt x="383" y="230"/>
                  </a:lnTo>
                  <a:lnTo>
                    <a:pt x="173" y="230"/>
                  </a:lnTo>
                  <a:lnTo>
                    <a:pt x="173" y="684"/>
                  </a:lnTo>
                  <a:cubicBezTo>
                    <a:pt x="173" y="739"/>
                    <a:pt x="182" y="780"/>
                    <a:pt x="202" y="806"/>
                  </a:cubicBezTo>
                  <a:cubicBezTo>
                    <a:pt x="221" y="833"/>
                    <a:pt x="251" y="846"/>
                    <a:pt x="293" y="846"/>
                  </a:cubicBezTo>
                  <a:close/>
                </a:path>
              </a:pathLst>
            </a:custGeom>
            <a:solidFill>
              <a:sysClr val="window" lastClr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18360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023 C 0.10339 0.00255 0.12656 0.05579 0.12656 0.12361 C 0.12656 0.19329 0.06979 0.25255 0 0.25255 C -0.06901 0.25255 -0.12344 0.17639 -0.12396 0.12361 C -0.12396 -0.01551 -0.06966 0.00255 -0.00482 0.00255 C 0.05964 0.00231 0.1319 0.01134 0.1319 -0.10069 C 0.13073 -0.20787 0.06693 -0.24028 -0.00143 -0.23866 C -0.06016 -0.23773 -0.12383 -0.21227 -0.12591 -0.11273 C -0.12344 -0.0037 -0.06654 0.00255 0 -0.00023 Z " pathEditMode="relative" rAng="0" ptsTypes="AAAAAAAAA">
                                      <p:cBhvr>
                                        <p:cTn id="6" dur="100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00" y="718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accel="20000" decel="2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</p:cBhvr>
                                      <p:by x="170000" y="1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xT Document Section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BE765A8-7AC5-4250-8265-40790C75AB31}"/>
              </a:ext>
            </a:extLst>
          </p:cNvPr>
          <p:cNvSpPr/>
          <p:nvPr/>
        </p:nvSpPr>
        <p:spPr bwMode="gray">
          <a:xfrm rot="10800000">
            <a:off x="0" y="0"/>
            <a:ext cx="12192000" cy="1991258"/>
          </a:xfrm>
          <a:prstGeom prst="rect">
            <a:avLst/>
          </a:prstGeom>
          <a:gradFill flip="none" rotWithShape="1">
            <a:gsLst>
              <a:gs pos="52200">
                <a:srgbClr val="3EFAC5"/>
              </a:gs>
              <a:gs pos="0">
                <a:srgbClr val="33F0FF"/>
              </a:gs>
              <a:gs pos="100000">
                <a:srgbClr val="0DF200"/>
              </a:gs>
            </a:gsLst>
            <a:path path="circle">
              <a:fillToRect r="100000" b="100000"/>
            </a:path>
            <a:tileRect l="-100000" t="-100000"/>
          </a:gra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endParaRPr lang="en-US" sz="1600" b="1">
              <a:solidFill>
                <a:schemeClr val="bg1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30DDF0D-4760-40DF-8B73-68A46DAA59CB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76070" y="0"/>
            <a:ext cx="11615930" cy="2462090"/>
          </a:xfrm>
        </p:spPr>
        <p:txBody>
          <a:bodyPr anchor="b"/>
          <a:lstStyle>
            <a:lvl1pPr algn="l" defTabSz="12176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0" lang="en-US" sz="11800" i="0" u="none" strike="noStrike" kern="1200" cap="none" spc="600" normalizeH="0" baseline="0" dirty="0" smtClean="0">
                <a:ln w="19050"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489764595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xT Document Section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BE765A8-7AC5-4250-8265-40790C75AB31}"/>
              </a:ext>
            </a:extLst>
          </p:cNvPr>
          <p:cNvSpPr/>
          <p:nvPr/>
        </p:nvSpPr>
        <p:spPr bwMode="gray">
          <a:xfrm rot="10800000">
            <a:off x="0" y="0"/>
            <a:ext cx="12192000" cy="1991258"/>
          </a:xfrm>
          <a:prstGeom prst="rect">
            <a:avLst/>
          </a:prstGeom>
          <a:gradFill flip="none" rotWithShape="1">
            <a:gsLst>
              <a:gs pos="52200">
                <a:srgbClr val="3EFAC5"/>
              </a:gs>
              <a:gs pos="0">
                <a:srgbClr val="33F0FF"/>
              </a:gs>
              <a:gs pos="100000">
                <a:srgbClr val="0DF200"/>
              </a:gs>
            </a:gsLst>
            <a:path path="circle">
              <a:fillToRect r="100000" b="100000"/>
            </a:path>
            <a:tileRect l="-100000" t="-100000"/>
          </a:gra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endParaRPr lang="en-US" sz="1600" b="1">
              <a:solidFill>
                <a:schemeClr val="bg1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30DDF0D-4760-40DF-8B73-68A46DAA59CB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76070" y="0"/>
            <a:ext cx="11615930" cy="2462090"/>
          </a:xfrm>
        </p:spPr>
        <p:txBody>
          <a:bodyPr anchor="b"/>
          <a:lstStyle>
            <a:lvl1pPr algn="l" defTabSz="12176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0" lang="en-US" sz="11800" i="0" u="none" strike="noStrike" kern="1200" cap="none" spc="600" normalizeH="0" baseline="0" dirty="0" smtClean="0">
                <a:ln w="19050"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493267280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xT Document Section Alternat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BE765A8-7AC5-4250-8265-40790C75AB31}"/>
              </a:ext>
            </a:extLst>
          </p:cNvPr>
          <p:cNvSpPr/>
          <p:nvPr/>
        </p:nvSpPr>
        <p:spPr bwMode="gray">
          <a:xfrm>
            <a:off x="0" y="2026026"/>
            <a:ext cx="12192000" cy="1910356"/>
          </a:xfrm>
          <a:prstGeom prst="rect">
            <a:avLst/>
          </a:prstGeom>
          <a:gradFill flip="none" rotWithShape="1">
            <a:gsLst>
              <a:gs pos="52200">
                <a:srgbClr val="3EFAC5"/>
              </a:gs>
              <a:gs pos="0">
                <a:srgbClr val="33F0FF"/>
              </a:gs>
              <a:gs pos="100000">
                <a:srgbClr val="0DF200"/>
              </a:gs>
            </a:gsLst>
            <a:path path="circle">
              <a:fillToRect r="100000" b="100000"/>
            </a:path>
            <a:tileRect l="-100000" t="-100000"/>
          </a:gra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endParaRPr lang="en-US" sz="1600" b="1">
              <a:solidFill>
                <a:schemeClr val="bg1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30DDF0D-4760-40DF-8B73-68A46DAA59CB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76070" y="0"/>
            <a:ext cx="11615930" cy="2462090"/>
          </a:xfrm>
        </p:spPr>
        <p:txBody>
          <a:bodyPr anchor="b"/>
          <a:lstStyle>
            <a:lvl1pPr algn="l" defTabSz="12176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1500" kern="1200" spc="600" dirty="0">
                <a:gradFill flip="none" rotWithShape="1">
                  <a:gsLst>
                    <a:gs pos="48000">
                      <a:srgbClr val="3EFAC5"/>
                    </a:gs>
                    <a:gs pos="0">
                      <a:srgbClr val="33F0FF"/>
                    </a:gs>
                    <a:gs pos="100000">
                      <a:srgbClr val="0DF20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195289172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NExT Divider Full Ble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CF40612-2944-46DE-848B-9CD1A33470B7}"/>
              </a:ext>
            </a:extLst>
          </p:cNvPr>
          <p:cNvSpPr/>
          <p:nvPr userDrawn="1"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endParaRPr lang="en-US" sz="1600" b="1">
              <a:solidFill>
                <a:schemeClr val="bg1"/>
              </a:solidFill>
            </a:endParaRP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E267437-958B-429F-8790-FEEAB77F52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7386" y="5057076"/>
            <a:ext cx="10837228" cy="1309855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12176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0" lang="en-US" altLang="en-US" sz="4600" b="1" i="0" u="none" strike="noStrike" kern="1200" cap="none" spc="-30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83000"/>
              </a:lnSpc>
              <a:spcBef>
                <a:spcPct val="0"/>
              </a:spcBef>
              <a:spcAft>
                <a:spcPts val="120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Click to edit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6EDB3AE3-0DAA-41EF-89D0-2E629B7C704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677386" y="4121239"/>
            <a:ext cx="6540500" cy="914400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 algn="l">
              <a:lnSpc>
                <a:spcPct val="110000"/>
              </a:lnSpc>
              <a:spcAft>
                <a:spcPts val="0"/>
              </a:spcAft>
              <a:buNone/>
              <a:defRPr kumimoji="0" lang="en-US" altLang="en-US" sz="4600" b="0" i="0" u="none" strike="noStrike" kern="1200" cap="none" spc="-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  <a:lvl2pPr marL="0" indent="0" algn="l">
              <a:lnSpc>
                <a:spcPts val="3600"/>
              </a:lnSpc>
              <a:spcAft>
                <a:spcPts val="0"/>
              </a:spcAft>
              <a:buNone/>
              <a:defRPr sz="3600" b="1" i="0" spc="-120" baseline="0"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pPr marL="0" marR="0" lvl="0" indent="0" algn="l" defTabSz="914400" rtl="0" eaLnBrk="1" fontAlgn="base" latinLnBrk="0" hangingPunct="1">
              <a:lnSpc>
                <a:spcPct val="83000"/>
              </a:lnSpc>
              <a:spcBef>
                <a:spcPct val="0"/>
              </a:spcBef>
              <a:spcAft>
                <a:spcPts val="120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Click to edit Master style</a:t>
            </a:r>
          </a:p>
        </p:txBody>
      </p:sp>
    </p:spTree>
    <p:extLst>
      <p:ext uri="{BB962C8B-B14F-4D97-AF65-F5344CB8AC3E}">
        <p14:creationId xmlns:p14="http://schemas.microsoft.com/office/powerpoint/2010/main" val="28790256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ExT Full Ble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CF40612-2944-46DE-848B-9CD1A33470B7}"/>
              </a:ext>
            </a:extLst>
          </p:cNvPr>
          <p:cNvSpPr/>
          <p:nvPr userDrawn="1"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endParaRPr lang="en-US" sz="1600" b="1">
              <a:solidFill>
                <a:schemeClr val="bg1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solidFill>
            <a:srgbClr val="53565A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1503103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xT Title, subhead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D09D2F-E345-6040-9408-A642F236AC9B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76073" y="531622"/>
            <a:ext cx="11034095" cy="57421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340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61ECAAFF-8F4D-1041-9BD6-F012000129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6073" y="1105832"/>
            <a:ext cx="11034095" cy="3302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Aft>
                <a:spcPts val="600"/>
              </a:spcAft>
              <a:buNone/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Text Placeholder 18">
            <a:extLst>
              <a:ext uri="{FF2B5EF4-FFF2-40B4-BE49-F238E27FC236}">
                <a16:creationId xmlns:a16="http://schemas.microsoft.com/office/drawing/2014/main" id="{333FBABB-077C-4490-8BFB-8B12874E0D1A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573810" y="1665286"/>
            <a:ext cx="11035155" cy="459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429720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ExT Title, subhead - No Conten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D09D2F-E345-6040-9408-A642F236AC9B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76073" y="531622"/>
            <a:ext cx="11034095" cy="57421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340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61ECAAFF-8F4D-1041-9BD6-F012000129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6073" y="1105832"/>
            <a:ext cx="11034095" cy="3302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Aft>
                <a:spcPts val="600"/>
              </a:spcAft>
              <a:buNone/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1125906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xT Title Only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D09D2F-E345-6040-9408-A642F236AC9B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76073" y="531623"/>
            <a:ext cx="11034095" cy="57421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340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18">
            <a:extLst>
              <a:ext uri="{FF2B5EF4-FFF2-40B4-BE49-F238E27FC236}">
                <a16:creationId xmlns:a16="http://schemas.microsoft.com/office/drawing/2014/main" id="{28B6EA67-F990-482D-BE6F-BE4F7AC24116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573810" y="1665286"/>
            <a:ext cx="11035155" cy="459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19793135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xT Title Only - No Conten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D09D2F-E345-6040-9408-A642F236AC9B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76073" y="531623"/>
            <a:ext cx="11034095" cy="57421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340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30348236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xT Without Titl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8672808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xT Title, subhead -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650ACE9-DAEF-4A94-BC7A-4526AB12ABBA}"/>
              </a:ext>
            </a:extLst>
          </p:cNvPr>
          <p:cNvGrpSpPr/>
          <p:nvPr userDrawn="1"/>
        </p:nvGrpSpPr>
        <p:grpSpPr>
          <a:xfrm>
            <a:off x="0" y="-63504"/>
            <a:ext cx="5289598" cy="5419278"/>
            <a:chOff x="-3120236" y="-63504"/>
            <a:chExt cx="5289598" cy="541927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9F15249-44EC-41BD-AAE6-666BAED0094B}"/>
                </a:ext>
              </a:extLst>
            </p:cNvPr>
            <p:cNvGrpSpPr/>
            <p:nvPr/>
          </p:nvGrpSpPr>
          <p:grpSpPr>
            <a:xfrm>
              <a:off x="-3120236" y="-63504"/>
              <a:ext cx="5289598" cy="5419278"/>
              <a:chOff x="1" y="-63504"/>
              <a:chExt cx="5289598" cy="5419278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FB77588D-7248-426A-8BD2-8BC7B4ED9398}"/>
                  </a:ext>
                </a:extLst>
              </p:cNvPr>
              <p:cNvSpPr/>
              <p:nvPr/>
            </p:nvSpPr>
            <p:spPr bwMode="gray">
              <a:xfrm rot="16200000">
                <a:off x="-33087" y="33089"/>
                <a:ext cx="5355773" cy="5289598"/>
              </a:xfrm>
              <a:prstGeom prst="rect">
                <a:avLst/>
              </a:prstGeom>
              <a:gradFill flip="none" rotWithShape="1">
                <a:gsLst>
                  <a:gs pos="100000">
                    <a:srgbClr val="6B7067"/>
                  </a:gs>
                  <a:gs pos="76000">
                    <a:srgbClr val="383838"/>
                  </a:gs>
                  <a:gs pos="87000">
                    <a:srgbClr val="333E36"/>
                  </a:gs>
                  <a:gs pos="54000">
                    <a:srgbClr val="000000"/>
                  </a:gs>
                </a:gsLst>
                <a:lin ang="18900000" scaled="1"/>
                <a:tileRect/>
              </a:gradFill>
              <a:ln w="19050" algn="ctr">
                <a:noFill/>
                <a:miter lim="800000"/>
                <a:headEnd/>
                <a:tailEnd/>
              </a:ln>
            </p:spPr>
            <p:txBody>
              <a:bodyPr wrap="square" lIns="88900" tIns="88900" rIns="88900" bIns="88900" rtlCol="0" anchor="ctr"/>
              <a:lstStyle/>
              <a:p>
                <a:pPr algn="ctr">
                  <a:lnSpc>
                    <a:spcPct val="106000"/>
                  </a:lnSpc>
                </a:pPr>
                <a:endParaRPr lang="en-US" sz="1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4439B043-590A-4891-AB35-0F1449CA3542}"/>
                  </a:ext>
                </a:extLst>
              </p:cNvPr>
              <p:cNvSpPr/>
              <p:nvPr/>
            </p:nvSpPr>
            <p:spPr bwMode="gray">
              <a:xfrm rot="16200000">
                <a:off x="2613049" y="-2676552"/>
                <a:ext cx="63502" cy="5289598"/>
              </a:xfrm>
              <a:prstGeom prst="rect">
                <a:avLst/>
              </a:prstGeom>
              <a:noFill/>
              <a:ln w="19050" algn="ctr">
                <a:noFill/>
                <a:miter lim="800000"/>
                <a:headEnd/>
                <a:tailEnd/>
              </a:ln>
            </p:spPr>
            <p:txBody>
              <a:bodyPr wrap="square" lIns="88900" tIns="88900" rIns="88900" bIns="88900" rtlCol="0" anchor="ctr"/>
              <a:lstStyle/>
              <a:p>
                <a:pPr algn="ctr">
                  <a:lnSpc>
                    <a:spcPct val="106000"/>
                  </a:lnSpc>
                </a:pPr>
                <a:endParaRPr lang="en-US" sz="1600" b="1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037D4C7-277C-43CD-BE31-9D876AF5E4BA}"/>
                </a:ext>
              </a:extLst>
            </p:cNvPr>
            <p:cNvSpPr/>
            <p:nvPr/>
          </p:nvSpPr>
          <p:spPr bwMode="gray">
            <a:xfrm rot="16200000">
              <a:off x="-507188" y="-2676552"/>
              <a:ext cx="63502" cy="5289598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algn="ctr">
                <a:lnSpc>
                  <a:spcPct val="106000"/>
                </a:lnSpc>
              </a:pPr>
              <a:endParaRPr lang="en-US" sz="1600" b="1">
                <a:solidFill>
                  <a:schemeClr val="bg1"/>
                </a:solidFill>
              </a:endParaRPr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D09D2F-E345-6040-9408-A642F236AC9B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76073" y="531622"/>
            <a:ext cx="11034095" cy="57421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340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61ECAAFF-8F4D-1041-9BD6-F012000129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6073" y="1105832"/>
            <a:ext cx="11034095" cy="3302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Aft>
                <a:spcPts val="600"/>
              </a:spcAft>
              <a:buNone/>
              <a:defRPr sz="14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Text Placeholder 18">
            <a:extLst>
              <a:ext uri="{FF2B5EF4-FFF2-40B4-BE49-F238E27FC236}">
                <a16:creationId xmlns:a16="http://schemas.microsoft.com/office/drawing/2014/main" id="{48414A83-1884-4F9C-9DF8-C542427E1717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573810" y="1665286"/>
            <a:ext cx="11035155" cy="459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28668705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xT Title, subhead - No Content -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1033E5E-22CE-4CB0-B6FA-2BBE454283E8}"/>
              </a:ext>
            </a:extLst>
          </p:cNvPr>
          <p:cNvGrpSpPr/>
          <p:nvPr userDrawn="1"/>
        </p:nvGrpSpPr>
        <p:grpSpPr>
          <a:xfrm>
            <a:off x="0" y="-63504"/>
            <a:ext cx="5289598" cy="5419278"/>
            <a:chOff x="-3120236" y="-63504"/>
            <a:chExt cx="5289598" cy="541927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3C1360C-58D6-49BF-A5C7-16E2D81F1187}"/>
                </a:ext>
              </a:extLst>
            </p:cNvPr>
            <p:cNvGrpSpPr/>
            <p:nvPr/>
          </p:nvGrpSpPr>
          <p:grpSpPr>
            <a:xfrm>
              <a:off x="-3120236" y="-63504"/>
              <a:ext cx="5289598" cy="5419278"/>
              <a:chOff x="1" y="-63504"/>
              <a:chExt cx="5289598" cy="5419278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A40F51E2-A722-42BF-847A-4A5EBA1951B7}"/>
                  </a:ext>
                </a:extLst>
              </p:cNvPr>
              <p:cNvSpPr/>
              <p:nvPr/>
            </p:nvSpPr>
            <p:spPr bwMode="gray">
              <a:xfrm rot="16200000">
                <a:off x="-33087" y="33089"/>
                <a:ext cx="5355773" cy="5289598"/>
              </a:xfrm>
              <a:prstGeom prst="rect">
                <a:avLst/>
              </a:prstGeom>
              <a:gradFill flip="none" rotWithShape="1">
                <a:gsLst>
                  <a:gs pos="100000">
                    <a:srgbClr val="6B7067"/>
                  </a:gs>
                  <a:gs pos="76000">
                    <a:srgbClr val="383838"/>
                  </a:gs>
                  <a:gs pos="87000">
                    <a:srgbClr val="333E36"/>
                  </a:gs>
                  <a:gs pos="54000">
                    <a:srgbClr val="000000"/>
                  </a:gs>
                </a:gsLst>
                <a:lin ang="18900000" scaled="1"/>
                <a:tileRect/>
              </a:gradFill>
              <a:ln w="19050" algn="ctr">
                <a:noFill/>
                <a:miter lim="800000"/>
                <a:headEnd/>
                <a:tailEnd/>
              </a:ln>
            </p:spPr>
            <p:txBody>
              <a:bodyPr wrap="square" lIns="88900" tIns="88900" rIns="88900" bIns="88900" rtlCol="0" anchor="ctr"/>
              <a:lstStyle/>
              <a:p>
                <a:pPr algn="ctr">
                  <a:lnSpc>
                    <a:spcPct val="106000"/>
                  </a:lnSpc>
                </a:pPr>
                <a:endParaRPr lang="en-US" sz="1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963F7B7C-EA5E-479A-8617-70CAEFD2743E}"/>
                  </a:ext>
                </a:extLst>
              </p:cNvPr>
              <p:cNvSpPr/>
              <p:nvPr/>
            </p:nvSpPr>
            <p:spPr bwMode="gray">
              <a:xfrm rot="16200000">
                <a:off x="2613049" y="-2676552"/>
                <a:ext cx="63502" cy="5289598"/>
              </a:xfrm>
              <a:prstGeom prst="rect">
                <a:avLst/>
              </a:prstGeom>
              <a:noFill/>
              <a:ln w="19050" algn="ctr">
                <a:noFill/>
                <a:miter lim="800000"/>
                <a:headEnd/>
                <a:tailEnd/>
              </a:ln>
            </p:spPr>
            <p:txBody>
              <a:bodyPr wrap="square" lIns="88900" tIns="88900" rIns="88900" bIns="88900" rtlCol="0" anchor="ctr"/>
              <a:lstStyle/>
              <a:p>
                <a:pPr algn="ctr">
                  <a:lnSpc>
                    <a:spcPct val="106000"/>
                  </a:lnSpc>
                </a:pPr>
                <a:endParaRPr lang="en-US" sz="1600" b="1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1E1EDD3-7BFA-47BF-98C6-4A3E4D27FB84}"/>
                </a:ext>
              </a:extLst>
            </p:cNvPr>
            <p:cNvSpPr/>
            <p:nvPr/>
          </p:nvSpPr>
          <p:spPr bwMode="gray">
            <a:xfrm rot="16200000">
              <a:off x="-507188" y="-2676552"/>
              <a:ext cx="63502" cy="5289598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algn="ctr">
                <a:lnSpc>
                  <a:spcPct val="106000"/>
                </a:lnSpc>
              </a:pPr>
              <a:endParaRPr lang="en-US" sz="1600" b="1">
                <a:solidFill>
                  <a:schemeClr val="bg1"/>
                </a:solidFill>
              </a:endParaRPr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D09D2F-E345-6040-9408-A642F236AC9B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76073" y="531622"/>
            <a:ext cx="11034095" cy="57421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340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61ECAAFF-8F4D-1041-9BD6-F012000129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6073" y="1105832"/>
            <a:ext cx="11034095" cy="3302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Aft>
                <a:spcPts val="600"/>
              </a:spcAft>
              <a:buNone/>
              <a:defRPr sz="14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04453005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xT Document Section Alternat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BE765A8-7AC5-4250-8265-40790C75AB31}"/>
              </a:ext>
            </a:extLst>
          </p:cNvPr>
          <p:cNvSpPr/>
          <p:nvPr/>
        </p:nvSpPr>
        <p:spPr bwMode="gray">
          <a:xfrm>
            <a:off x="0" y="2026026"/>
            <a:ext cx="12192000" cy="1910356"/>
          </a:xfrm>
          <a:prstGeom prst="rect">
            <a:avLst/>
          </a:prstGeom>
          <a:gradFill flip="none" rotWithShape="1">
            <a:gsLst>
              <a:gs pos="52200">
                <a:srgbClr val="3EFAC5"/>
              </a:gs>
              <a:gs pos="0">
                <a:srgbClr val="33F0FF"/>
              </a:gs>
              <a:gs pos="100000">
                <a:srgbClr val="0DF200"/>
              </a:gs>
            </a:gsLst>
            <a:path path="circle">
              <a:fillToRect r="100000" b="100000"/>
            </a:path>
            <a:tileRect l="-100000" t="-100000"/>
          </a:gra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endParaRPr lang="en-US" sz="1600" b="1">
              <a:solidFill>
                <a:schemeClr val="bg1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30DDF0D-4760-40DF-8B73-68A46DAA59CB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76070" y="0"/>
            <a:ext cx="11615930" cy="2462090"/>
          </a:xfrm>
        </p:spPr>
        <p:txBody>
          <a:bodyPr anchor="b"/>
          <a:lstStyle>
            <a:lvl1pPr algn="l" defTabSz="12176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1500" kern="1200" spc="600" dirty="0">
                <a:gradFill flip="none" rotWithShape="1">
                  <a:gsLst>
                    <a:gs pos="48000">
                      <a:srgbClr val="3EFAC5"/>
                    </a:gs>
                    <a:gs pos="0">
                      <a:srgbClr val="33F0FF"/>
                    </a:gs>
                    <a:gs pos="100000">
                      <a:srgbClr val="0DF20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3977267671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xT Title Only -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C340088-D2C8-42AF-963A-73DB98013743}"/>
              </a:ext>
            </a:extLst>
          </p:cNvPr>
          <p:cNvGrpSpPr/>
          <p:nvPr userDrawn="1"/>
        </p:nvGrpSpPr>
        <p:grpSpPr>
          <a:xfrm>
            <a:off x="0" y="-63504"/>
            <a:ext cx="5289598" cy="5419278"/>
            <a:chOff x="-3120236" y="-63504"/>
            <a:chExt cx="5289598" cy="541927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2CD00A1-E69F-4809-93FC-15AC7C216968}"/>
                </a:ext>
              </a:extLst>
            </p:cNvPr>
            <p:cNvGrpSpPr/>
            <p:nvPr/>
          </p:nvGrpSpPr>
          <p:grpSpPr>
            <a:xfrm>
              <a:off x="-3120236" y="-63504"/>
              <a:ext cx="5289598" cy="5419278"/>
              <a:chOff x="1" y="-63504"/>
              <a:chExt cx="5289598" cy="5419278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8509F68F-D172-42CB-9A10-BE09FB53E3FC}"/>
                  </a:ext>
                </a:extLst>
              </p:cNvPr>
              <p:cNvSpPr/>
              <p:nvPr/>
            </p:nvSpPr>
            <p:spPr bwMode="gray">
              <a:xfrm rot="16200000">
                <a:off x="-33087" y="33089"/>
                <a:ext cx="5355773" cy="5289598"/>
              </a:xfrm>
              <a:prstGeom prst="rect">
                <a:avLst/>
              </a:prstGeom>
              <a:gradFill flip="none" rotWithShape="1">
                <a:gsLst>
                  <a:gs pos="100000">
                    <a:srgbClr val="6B7067"/>
                  </a:gs>
                  <a:gs pos="76000">
                    <a:srgbClr val="383838"/>
                  </a:gs>
                  <a:gs pos="87000">
                    <a:srgbClr val="333E36"/>
                  </a:gs>
                  <a:gs pos="54000">
                    <a:srgbClr val="000000"/>
                  </a:gs>
                </a:gsLst>
                <a:lin ang="18900000" scaled="1"/>
                <a:tileRect/>
              </a:gradFill>
              <a:ln w="19050" algn="ctr">
                <a:noFill/>
                <a:miter lim="800000"/>
                <a:headEnd/>
                <a:tailEnd/>
              </a:ln>
            </p:spPr>
            <p:txBody>
              <a:bodyPr wrap="square" lIns="88900" tIns="88900" rIns="88900" bIns="88900" rtlCol="0" anchor="ctr"/>
              <a:lstStyle/>
              <a:p>
                <a:pPr algn="ctr">
                  <a:lnSpc>
                    <a:spcPct val="106000"/>
                  </a:lnSpc>
                </a:pPr>
                <a:endParaRPr lang="en-US" sz="1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7ABF4F37-06A4-44B0-870F-B795A8C20E7C}"/>
                  </a:ext>
                </a:extLst>
              </p:cNvPr>
              <p:cNvSpPr/>
              <p:nvPr/>
            </p:nvSpPr>
            <p:spPr bwMode="gray">
              <a:xfrm rot="16200000">
                <a:off x="2613049" y="-2676552"/>
                <a:ext cx="63502" cy="5289598"/>
              </a:xfrm>
              <a:prstGeom prst="rect">
                <a:avLst/>
              </a:prstGeom>
              <a:noFill/>
              <a:ln w="19050" algn="ctr">
                <a:noFill/>
                <a:miter lim="800000"/>
                <a:headEnd/>
                <a:tailEnd/>
              </a:ln>
            </p:spPr>
            <p:txBody>
              <a:bodyPr wrap="square" lIns="88900" tIns="88900" rIns="88900" bIns="88900" rtlCol="0" anchor="ctr"/>
              <a:lstStyle/>
              <a:p>
                <a:pPr algn="ctr">
                  <a:lnSpc>
                    <a:spcPct val="106000"/>
                  </a:lnSpc>
                </a:pPr>
                <a:endParaRPr lang="en-US" sz="1600" b="1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63399DD-EF44-42B8-B9DE-D958AE626541}"/>
                </a:ext>
              </a:extLst>
            </p:cNvPr>
            <p:cNvSpPr/>
            <p:nvPr/>
          </p:nvSpPr>
          <p:spPr bwMode="gray">
            <a:xfrm rot="16200000">
              <a:off x="-507188" y="-2676552"/>
              <a:ext cx="63502" cy="5289598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algn="ctr">
                <a:lnSpc>
                  <a:spcPct val="106000"/>
                </a:lnSpc>
              </a:pPr>
              <a:endParaRPr lang="en-US" sz="1600" b="1">
                <a:solidFill>
                  <a:schemeClr val="bg1"/>
                </a:solidFill>
              </a:endParaRPr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D09D2F-E345-6040-9408-A642F236AC9B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76073" y="531623"/>
            <a:ext cx="11034095" cy="57421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340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18">
            <a:extLst>
              <a:ext uri="{FF2B5EF4-FFF2-40B4-BE49-F238E27FC236}">
                <a16:creationId xmlns:a16="http://schemas.microsoft.com/office/drawing/2014/main" id="{62572FBF-FCE0-4A16-99E0-4ACC8F2E7E97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573810" y="1665286"/>
            <a:ext cx="11035155" cy="459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96923963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xT Title Only -No Content -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86534C6-F170-405B-B45D-058A02AD549F}"/>
              </a:ext>
            </a:extLst>
          </p:cNvPr>
          <p:cNvGrpSpPr/>
          <p:nvPr userDrawn="1"/>
        </p:nvGrpSpPr>
        <p:grpSpPr>
          <a:xfrm>
            <a:off x="0" y="-63504"/>
            <a:ext cx="5289598" cy="5419278"/>
            <a:chOff x="-3120236" y="-63504"/>
            <a:chExt cx="5289598" cy="541927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D03DB8E-3683-4E95-99FD-039EDE2DC1B8}"/>
                </a:ext>
              </a:extLst>
            </p:cNvPr>
            <p:cNvGrpSpPr/>
            <p:nvPr/>
          </p:nvGrpSpPr>
          <p:grpSpPr>
            <a:xfrm>
              <a:off x="-3120236" y="-63504"/>
              <a:ext cx="5289598" cy="5419278"/>
              <a:chOff x="1" y="-63504"/>
              <a:chExt cx="5289598" cy="5419278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AE81CE07-0396-441C-8154-BCECDCBA9369}"/>
                  </a:ext>
                </a:extLst>
              </p:cNvPr>
              <p:cNvSpPr/>
              <p:nvPr/>
            </p:nvSpPr>
            <p:spPr bwMode="gray">
              <a:xfrm rot="16200000">
                <a:off x="-33087" y="33089"/>
                <a:ext cx="5355773" cy="5289598"/>
              </a:xfrm>
              <a:prstGeom prst="rect">
                <a:avLst/>
              </a:prstGeom>
              <a:gradFill flip="none" rotWithShape="1">
                <a:gsLst>
                  <a:gs pos="100000">
                    <a:srgbClr val="6B7067"/>
                  </a:gs>
                  <a:gs pos="76000">
                    <a:srgbClr val="383838"/>
                  </a:gs>
                  <a:gs pos="87000">
                    <a:srgbClr val="333E36"/>
                  </a:gs>
                  <a:gs pos="54000">
                    <a:srgbClr val="000000"/>
                  </a:gs>
                </a:gsLst>
                <a:lin ang="18900000" scaled="1"/>
                <a:tileRect/>
              </a:gradFill>
              <a:ln w="19050" algn="ctr">
                <a:noFill/>
                <a:miter lim="800000"/>
                <a:headEnd/>
                <a:tailEnd/>
              </a:ln>
            </p:spPr>
            <p:txBody>
              <a:bodyPr wrap="square" lIns="88900" tIns="88900" rIns="88900" bIns="88900" rtlCol="0" anchor="ctr"/>
              <a:lstStyle/>
              <a:p>
                <a:pPr algn="ctr">
                  <a:lnSpc>
                    <a:spcPct val="106000"/>
                  </a:lnSpc>
                </a:pPr>
                <a:endParaRPr lang="en-US" sz="1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97E2265-5A93-4722-A09D-BCB6E23353A2}"/>
                  </a:ext>
                </a:extLst>
              </p:cNvPr>
              <p:cNvSpPr/>
              <p:nvPr/>
            </p:nvSpPr>
            <p:spPr bwMode="gray">
              <a:xfrm rot="16200000">
                <a:off x="2613049" y="-2676552"/>
                <a:ext cx="63502" cy="5289598"/>
              </a:xfrm>
              <a:prstGeom prst="rect">
                <a:avLst/>
              </a:prstGeom>
              <a:noFill/>
              <a:ln w="19050" algn="ctr">
                <a:noFill/>
                <a:miter lim="800000"/>
                <a:headEnd/>
                <a:tailEnd/>
              </a:ln>
            </p:spPr>
            <p:txBody>
              <a:bodyPr wrap="square" lIns="88900" tIns="88900" rIns="88900" bIns="88900" rtlCol="0" anchor="ctr"/>
              <a:lstStyle/>
              <a:p>
                <a:pPr algn="ctr">
                  <a:lnSpc>
                    <a:spcPct val="106000"/>
                  </a:lnSpc>
                </a:pPr>
                <a:endParaRPr lang="en-US" sz="1600" b="1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D8D86DC-2B15-4BFA-8F6C-26F0E9CC2565}"/>
                </a:ext>
              </a:extLst>
            </p:cNvPr>
            <p:cNvSpPr/>
            <p:nvPr/>
          </p:nvSpPr>
          <p:spPr bwMode="gray">
            <a:xfrm rot="16200000">
              <a:off x="-507188" y="-2676552"/>
              <a:ext cx="63502" cy="5289598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algn="ctr">
                <a:lnSpc>
                  <a:spcPct val="106000"/>
                </a:lnSpc>
              </a:pPr>
              <a:endParaRPr lang="en-US" sz="1600" b="1">
                <a:solidFill>
                  <a:schemeClr val="bg1"/>
                </a:solidFill>
              </a:endParaRPr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D09D2F-E345-6040-9408-A642F236AC9B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76073" y="531623"/>
            <a:ext cx="11034095" cy="57421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340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84894087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xT Title, subhead, left stack -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D92EB44-3CAC-4227-B5F7-383EF4F7CB36}"/>
              </a:ext>
            </a:extLst>
          </p:cNvPr>
          <p:cNvGrpSpPr/>
          <p:nvPr userDrawn="1"/>
        </p:nvGrpSpPr>
        <p:grpSpPr>
          <a:xfrm>
            <a:off x="0" y="-63504"/>
            <a:ext cx="5289598" cy="5419278"/>
            <a:chOff x="-3120236" y="-63504"/>
            <a:chExt cx="5289598" cy="541927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40AFB6F-4616-4E17-8FC7-25EA2C9B9E3C}"/>
                </a:ext>
              </a:extLst>
            </p:cNvPr>
            <p:cNvGrpSpPr/>
            <p:nvPr/>
          </p:nvGrpSpPr>
          <p:grpSpPr>
            <a:xfrm>
              <a:off x="-3120236" y="-63504"/>
              <a:ext cx="5289598" cy="5419278"/>
              <a:chOff x="1" y="-63504"/>
              <a:chExt cx="5289598" cy="5419278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BBFC3803-9B39-41B7-BC22-122E3F13BCDF}"/>
                  </a:ext>
                </a:extLst>
              </p:cNvPr>
              <p:cNvSpPr/>
              <p:nvPr/>
            </p:nvSpPr>
            <p:spPr bwMode="gray">
              <a:xfrm rot="16200000">
                <a:off x="-33087" y="33089"/>
                <a:ext cx="5355773" cy="5289598"/>
              </a:xfrm>
              <a:prstGeom prst="rect">
                <a:avLst/>
              </a:prstGeom>
              <a:gradFill flip="none" rotWithShape="1">
                <a:gsLst>
                  <a:gs pos="100000">
                    <a:srgbClr val="6B7067"/>
                  </a:gs>
                  <a:gs pos="76000">
                    <a:srgbClr val="383838"/>
                  </a:gs>
                  <a:gs pos="87000">
                    <a:srgbClr val="333E36"/>
                  </a:gs>
                  <a:gs pos="54000">
                    <a:srgbClr val="000000"/>
                  </a:gs>
                </a:gsLst>
                <a:lin ang="18900000" scaled="1"/>
                <a:tileRect/>
              </a:gradFill>
              <a:ln w="19050" algn="ctr">
                <a:noFill/>
                <a:miter lim="800000"/>
                <a:headEnd/>
                <a:tailEnd/>
              </a:ln>
            </p:spPr>
            <p:txBody>
              <a:bodyPr wrap="square" lIns="88900" tIns="88900" rIns="88900" bIns="88900" rtlCol="0" anchor="ctr"/>
              <a:lstStyle/>
              <a:p>
                <a:pPr algn="ctr">
                  <a:lnSpc>
                    <a:spcPct val="106000"/>
                  </a:lnSpc>
                </a:pPr>
                <a:endParaRPr lang="en-US" sz="1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425AACAA-37C9-4443-A2DA-7227C2EF9602}"/>
                  </a:ext>
                </a:extLst>
              </p:cNvPr>
              <p:cNvSpPr/>
              <p:nvPr/>
            </p:nvSpPr>
            <p:spPr bwMode="gray">
              <a:xfrm rot="16200000">
                <a:off x="2613049" y="-2676552"/>
                <a:ext cx="63502" cy="5289598"/>
              </a:xfrm>
              <a:prstGeom prst="rect">
                <a:avLst/>
              </a:prstGeom>
              <a:noFill/>
              <a:ln w="19050" algn="ctr">
                <a:noFill/>
                <a:miter lim="800000"/>
                <a:headEnd/>
                <a:tailEnd/>
              </a:ln>
            </p:spPr>
            <p:txBody>
              <a:bodyPr wrap="square" lIns="88900" tIns="88900" rIns="88900" bIns="88900" rtlCol="0" anchor="ctr"/>
              <a:lstStyle/>
              <a:p>
                <a:pPr algn="ctr">
                  <a:lnSpc>
                    <a:spcPct val="106000"/>
                  </a:lnSpc>
                </a:pPr>
                <a:endParaRPr lang="en-US" sz="1600" b="1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F5E747C-F74E-4A16-8DB0-DE54FAA19D33}"/>
                </a:ext>
              </a:extLst>
            </p:cNvPr>
            <p:cNvSpPr/>
            <p:nvPr/>
          </p:nvSpPr>
          <p:spPr bwMode="gray">
            <a:xfrm rot="16200000">
              <a:off x="-507188" y="-2676552"/>
              <a:ext cx="63502" cy="5289598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algn="ctr">
                <a:lnSpc>
                  <a:spcPct val="106000"/>
                </a:lnSpc>
              </a:pPr>
              <a:endParaRPr lang="en-US" sz="1600" b="1">
                <a:solidFill>
                  <a:schemeClr val="bg1"/>
                </a:solidFill>
              </a:endParaRPr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D09D2F-E345-6040-9408-A642F236AC9B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76073" y="531622"/>
            <a:ext cx="3446712" cy="105051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340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61ECAAFF-8F4D-1041-9BD6-F012000129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073" y="1582133"/>
            <a:ext cx="3444992" cy="330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lnSpc>
                <a:spcPct val="90000"/>
              </a:lnSpc>
              <a:defRPr lang="en-US" sz="1400" b="0" noProof="0" dirty="0">
                <a:solidFill>
                  <a:schemeClr val="bg1"/>
                </a:solidFill>
              </a:defRPr>
            </a:lvl1pPr>
          </a:lstStyle>
          <a:p>
            <a:pPr marL="0" lvl="0" indent="0">
              <a:spcAft>
                <a:spcPts val="600"/>
              </a:spcAft>
              <a:buNone/>
            </a:pPr>
            <a:r>
              <a:rPr lang="en-US" noProof="0"/>
              <a:t>Click to add subtitle</a:t>
            </a:r>
          </a:p>
        </p:txBody>
      </p:sp>
      <p:sp>
        <p:nvSpPr>
          <p:cNvPr id="4" name="Text Placeholder 18">
            <a:extLst>
              <a:ext uri="{FF2B5EF4-FFF2-40B4-BE49-F238E27FC236}">
                <a16:creationId xmlns:a16="http://schemas.microsoft.com/office/drawing/2014/main" id="{F00F62BA-C461-4C27-9449-301A0BE4B842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4383980" y="576070"/>
            <a:ext cx="7224985" cy="5793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51126027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xT Without Title -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0E777A2-0782-4739-A871-D01278BF18A6}"/>
              </a:ext>
            </a:extLst>
          </p:cNvPr>
          <p:cNvGrpSpPr/>
          <p:nvPr userDrawn="1"/>
        </p:nvGrpSpPr>
        <p:grpSpPr>
          <a:xfrm>
            <a:off x="0" y="-63504"/>
            <a:ext cx="5289598" cy="5419278"/>
            <a:chOff x="-3120236" y="-63504"/>
            <a:chExt cx="5289598" cy="541927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91DB8C0-4263-4D8F-AEEA-807329B675CD}"/>
                </a:ext>
              </a:extLst>
            </p:cNvPr>
            <p:cNvGrpSpPr/>
            <p:nvPr/>
          </p:nvGrpSpPr>
          <p:grpSpPr>
            <a:xfrm>
              <a:off x="-3120236" y="-63504"/>
              <a:ext cx="5289598" cy="5419278"/>
              <a:chOff x="1" y="-63504"/>
              <a:chExt cx="5289598" cy="5419278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B1FC3E74-1FA5-4E3D-940A-E733FBEB135C}"/>
                  </a:ext>
                </a:extLst>
              </p:cNvPr>
              <p:cNvSpPr/>
              <p:nvPr/>
            </p:nvSpPr>
            <p:spPr bwMode="gray">
              <a:xfrm rot="16200000">
                <a:off x="-33087" y="33089"/>
                <a:ext cx="5355773" cy="5289598"/>
              </a:xfrm>
              <a:prstGeom prst="rect">
                <a:avLst/>
              </a:prstGeom>
              <a:gradFill flip="none" rotWithShape="1">
                <a:gsLst>
                  <a:gs pos="100000">
                    <a:srgbClr val="6B7067"/>
                  </a:gs>
                  <a:gs pos="76000">
                    <a:srgbClr val="383838"/>
                  </a:gs>
                  <a:gs pos="87000">
                    <a:srgbClr val="333E36"/>
                  </a:gs>
                  <a:gs pos="54000">
                    <a:srgbClr val="000000"/>
                  </a:gs>
                </a:gsLst>
                <a:lin ang="18900000" scaled="1"/>
                <a:tileRect/>
              </a:gradFill>
              <a:ln w="19050" algn="ctr">
                <a:noFill/>
                <a:miter lim="800000"/>
                <a:headEnd/>
                <a:tailEnd/>
              </a:ln>
            </p:spPr>
            <p:txBody>
              <a:bodyPr wrap="square" lIns="88900" tIns="88900" rIns="88900" bIns="88900" rtlCol="0" anchor="ctr"/>
              <a:lstStyle/>
              <a:p>
                <a:pPr algn="ctr">
                  <a:lnSpc>
                    <a:spcPct val="106000"/>
                  </a:lnSpc>
                </a:pPr>
                <a:endParaRPr lang="en-US" sz="1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3BAA606B-021B-446F-B78B-D69337EFC569}"/>
                  </a:ext>
                </a:extLst>
              </p:cNvPr>
              <p:cNvSpPr/>
              <p:nvPr/>
            </p:nvSpPr>
            <p:spPr bwMode="gray">
              <a:xfrm rot="16200000">
                <a:off x="2613049" y="-2676552"/>
                <a:ext cx="63502" cy="5289598"/>
              </a:xfrm>
              <a:prstGeom prst="rect">
                <a:avLst/>
              </a:prstGeom>
              <a:noFill/>
              <a:ln w="19050" algn="ctr">
                <a:noFill/>
                <a:miter lim="800000"/>
                <a:headEnd/>
                <a:tailEnd/>
              </a:ln>
            </p:spPr>
            <p:txBody>
              <a:bodyPr wrap="square" lIns="88900" tIns="88900" rIns="88900" bIns="88900" rtlCol="0" anchor="ctr"/>
              <a:lstStyle/>
              <a:p>
                <a:pPr algn="ctr">
                  <a:lnSpc>
                    <a:spcPct val="106000"/>
                  </a:lnSpc>
                </a:pPr>
                <a:endParaRPr lang="en-US" sz="1600" b="1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87D6458-A6BB-4268-BC61-C3B224B38509}"/>
                </a:ext>
              </a:extLst>
            </p:cNvPr>
            <p:cNvSpPr/>
            <p:nvPr/>
          </p:nvSpPr>
          <p:spPr bwMode="gray">
            <a:xfrm rot="16200000">
              <a:off x="-507188" y="-2676552"/>
              <a:ext cx="63502" cy="5289598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algn="ctr">
                <a:lnSpc>
                  <a:spcPct val="106000"/>
                </a:lnSpc>
              </a:pPr>
              <a:endParaRPr lang="en-US" sz="1600" b="1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2538591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ster block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22931E1-8970-A445-BB94-9A628980AD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875" y="2357735"/>
            <a:ext cx="1139825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Open Sans" panose="020B0606030504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Open Sans" panose="020B0606030504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Open Sans" panose="020B0606030504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Open Sans" panose="020B0606030504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Open Sans" panose="020B0606030504020204" pitchFamily="34" charset="0"/>
              </a:defRPr>
            </a:lvl5pPr>
            <a:lvl6pPr marL="2514600" indent="-228600" defTabSz="12176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panose="020B0606030504020204" pitchFamily="34" charset="0"/>
              </a:defRPr>
            </a:lvl6pPr>
            <a:lvl7pPr marL="2971800" indent="-228600" defTabSz="12176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panose="020B0606030504020204" pitchFamily="34" charset="0"/>
              </a:defRPr>
            </a:lvl7pPr>
            <a:lvl8pPr marL="3429000" indent="-228600" defTabSz="12176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panose="020B0606030504020204" pitchFamily="34" charset="0"/>
              </a:defRPr>
            </a:lvl8pPr>
            <a:lvl9pPr marL="3886200" indent="-228600" defTabSz="12176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panose="020B0606030504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7200" b="1">
                <a:solidFill>
                  <a:schemeClr val="bg1"/>
                </a:solidFill>
                <a:latin typeface="+mn-lt"/>
              </a:rPr>
              <a:t>Do not use this layout</a:t>
            </a:r>
          </a:p>
          <a:p>
            <a:pPr algn="ctr" eaLnBrk="1" hangingPunct="1">
              <a:defRPr/>
            </a:pPr>
            <a:endParaRPr lang="en-US" altLang="en-US" b="1">
              <a:solidFill>
                <a:schemeClr val="bg1"/>
              </a:solidFill>
              <a:latin typeface="+mn-lt"/>
            </a:endParaRPr>
          </a:p>
          <a:p>
            <a:pPr algn="ctr" eaLnBrk="1" hangingPunct="1">
              <a:defRPr/>
            </a:pPr>
            <a:r>
              <a:rPr lang="en-US" altLang="en-US">
                <a:solidFill>
                  <a:schemeClr val="bg1"/>
                </a:solidFill>
                <a:latin typeface="+mn-lt"/>
              </a:rPr>
              <a:t>Delete any master slides that occur after this layout</a:t>
            </a:r>
          </a:p>
        </p:txBody>
      </p:sp>
    </p:spTree>
    <p:extLst>
      <p:ext uri="{BB962C8B-B14F-4D97-AF65-F5344CB8AC3E}">
        <p14:creationId xmlns:p14="http://schemas.microsoft.com/office/powerpoint/2010/main" val="885323465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0A519-D57D-3644-993E-EA447E6A120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8/29/2023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1E4FC-2654-0940-82A0-904093054DE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0480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NExT Divider Full Ble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CF40612-2944-46DE-848B-9CD1A33470B7}"/>
              </a:ext>
            </a:extLst>
          </p:cNvPr>
          <p:cNvSpPr/>
          <p:nvPr userDrawn="1"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endParaRPr lang="en-US" sz="1600" b="1">
              <a:solidFill>
                <a:schemeClr val="bg1"/>
              </a:solidFill>
            </a:endParaRP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E267437-958B-429F-8790-FEEAB77F52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7386" y="5057076"/>
            <a:ext cx="10837228" cy="1309855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12176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0" lang="en-US" altLang="en-US" sz="4600" b="1" i="0" u="none" strike="noStrike" kern="1200" cap="none" spc="-30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83000"/>
              </a:lnSpc>
              <a:spcBef>
                <a:spcPct val="0"/>
              </a:spcBef>
              <a:spcAft>
                <a:spcPts val="120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Click to edit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6EDB3AE3-0DAA-41EF-89D0-2E629B7C704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677386" y="4121239"/>
            <a:ext cx="6540500" cy="914400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 algn="l">
              <a:lnSpc>
                <a:spcPct val="110000"/>
              </a:lnSpc>
              <a:spcAft>
                <a:spcPts val="0"/>
              </a:spcAft>
              <a:buNone/>
              <a:defRPr kumimoji="0" lang="en-US" altLang="en-US" sz="4600" b="0" i="0" u="none" strike="noStrike" kern="1200" cap="none" spc="-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  <a:lvl2pPr marL="0" indent="0" algn="l">
              <a:lnSpc>
                <a:spcPts val="3600"/>
              </a:lnSpc>
              <a:spcAft>
                <a:spcPts val="0"/>
              </a:spcAft>
              <a:buNone/>
              <a:defRPr sz="3600" b="1" i="0" spc="-120" baseline="0"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pPr marL="0" marR="0" lvl="0" indent="0" algn="l" defTabSz="914400" rtl="0" eaLnBrk="1" fontAlgn="base" latinLnBrk="0" hangingPunct="1">
              <a:lnSpc>
                <a:spcPct val="83000"/>
              </a:lnSpc>
              <a:spcBef>
                <a:spcPct val="0"/>
              </a:spcBef>
              <a:spcAft>
                <a:spcPts val="120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Click to edit Master style</a:t>
            </a:r>
          </a:p>
        </p:txBody>
      </p:sp>
    </p:spTree>
    <p:extLst>
      <p:ext uri="{BB962C8B-B14F-4D97-AF65-F5344CB8AC3E}">
        <p14:creationId xmlns:p14="http://schemas.microsoft.com/office/powerpoint/2010/main" val="369722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ExT Full Ble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CF40612-2944-46DE-848B-9CD1A33470B7}"/>
              </a:ext>
            </a:extLst>
          </p:cNvPr>
          <p:cNvSpPr/>
          <p:nvPr userDrawn="1"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endParaRPr lang="en-US" sz="1600" b="1">
              <a:solidFill>
                <a:schemeClr val="bg1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solidFill>
            <a:srgbClr val="53565A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842225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xT Title, subhead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D09D2F-E345-6040-9408-A642F236AC9B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76073" y="531622"/>
            <a:ext cx="11034095" cy="57421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340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61ECAAFF-8F4D-1041-9BD6-F012000129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6073" y="1105832"/>
            <a:ext cx="11034095" cy="3302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Aft>
                <a:spcPts val="600"/>
              </a:spcAft>
              <a:buNone/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Text Placeholder 18">
            <a:extLst>
              <a:ext uri="{FF2B5EF4-FFF2-40B4-BE49-F238E27FC236}">
                <a16:creationId xmlns:a16="http://schemas.microsoft.com/office/drawing/2014/main" id="{333FBABB-077C-4490-8BFB-8B12874E0D1A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573810" y="1665286"/>
            <a:ext cx="11035155" cy="459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07202273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ExT Title, subhead - No Conten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D09D2F-E345-6040-9408-A642F236AC9B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76073" y="531622"/>
            <a:ext cx="11034095" cy="57421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340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61ECAAFF-8F4D-1041-9BD6-F012000129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6073" y="1105832"/>
            <a:ext cx="11034095" cy="3302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Aft>
                <a:spcPts val="600"/>
              </a:spcAft>
              <a:buNone/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76893859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xT Title Only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D09D2F-E345-6040-9408-A642F236AC9B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76073" y="531623"/>
            <a:ext cx="11034095" cy="57421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340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18">
            <a:extLst>
              <a:ext uri="{FF2B5EF4-FFF2-40B4-BE49-F238E27FC236}">
                <a16:creationId xmlns:a16="http://schemas.microsoft.com/office/drawing/2014/main" id="{28B6EA67-F990-482D-BE6F-BE4F7AC24116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573810" y="1665286"/>
            <a:ext cx="11035155" cy="459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3291375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ags" Target="../tags/tag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Relationship Id="rId30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29.xml"/><Relationship Id="rId21" Type="http://schemas.openxmlformats.org/officeDocument/2006/relationships/tags" Target="../tags/tag2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image" Target="../media/image1.emf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oleObject" Target="../embeddings/oleObject2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18">
            <a:extLst>
              <a:ext uri="{FF2B5EF4-FFF2-40B4-BE49-F238E27FC236}">
                <a16:creationId xmlns:a16="http://schemas.microsoft.com/office/drawing/2014/main" id="{2EA8CF68-222B-D746-96B8-2E91C833D2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73810" y="1665286"/>
            <a:ext cx="11035155" cy="459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820E3E-5894-5C47-A4FD-097EBEF2848B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76074" y="531622"/>
            <a:ext cx="11032892" cy="57421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/>
              <a:t>Click to edit Master title style</a:t>
            </a:r>
          </a:p>
        </p:txBody>
      </p:sp>
      <p:graphicFrame>
        <p:nvGraphicFramePr>
          <p:cNvPr id="1028" name="Object 3" hidden="1">
            <a:extLst>
              <a:ext uri="{FF2B5EF4-FFF2-40B4-BE49-F238E27FC236}">
                <a16:creationId xmlns:a16="http://schemas.microsoft.com/office/drawing/2014/main" id="{FD878F82-F4AD-004A-B9AA-1649F1788CD7}"/>
              </a:ext>
            </a:extLst>
          </p:cNvPr>
          <p:cNvGraphicFramePr>
            <a:graphicFrameLocks noChangeAspect="1"/>
          </p:cNvGraphicFramePr>
          <p:nvPr>
            <p:custDataLst>
              <p:tags r:id="rId28"/>
            </p:custDataLst>
            <p:extLst>
              <p:ext uri="{D42A27DB-BD31-4B8C-83A1-F6EECF244321}">
                <p14:modId xmlns:p14="http://schemas.microsoft.com/office/powerpoint/2010/main" val="3909252116"/>
              </p:ext>
            </p:extLst>
          </p:nvPr>
        </p:nvGraphicFramePr>
        <p:xfrm>
          <a:off x="1588" y="1588"/>
          <a:ext cx="3175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9" imgW="38100" imgH="38100" progId="TCLayout.ActiveDocument.1">
                  <p:embed/>
                </p:oleObj>
              </mc:Choice>
              <mc:Fallback>
                <p:oleObj name="think-cell Slide" r:id="rId29" imgW="38100" imgH="38100" progId="TCLayout.ActiveDocument.1">
                  <p:embed/>
                  <p:pic>
                    <p:nvPicPr>
                      <p:cNvPr id="1028" name="Object 3" hidden="1">
                        <a:extLst>
                          <a:ext uri="{FF2B5EF4-FFF2-40B4-BE49-F238E27FC236}">
                            <a16:creationId xmlns:a16="http://schemas.microsoft.com/office/drawing/2014/main" id="{FD878F82-F4AD-004A-B9AA-1649F1788CD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3175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aseCode">
            <a:extLst>
              <a:ext uri="{FF2B5EF4-FFF2-40B4-BE49-F238E27FC236}">
                <a16:creationId xmlns:a16="http://schemas.microsoft.com/office/drawing/2014/main" id="{2977167B-9FD8-4D97-B208-7F92348B3A01}"/>
              </a:ext>
            </a:extLst>
          </p:cNvPr>
          <p:cNvSpPr txBox="1"/>
          <p:nvPr userDrawn="1"/>
        </p:nvSpPr>
        <p:spPr>
          <a:xfrm>
            <a:off x="6264335" y="6517368"/>
            <a:ext cx="489656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r">
              <a:spcBef>
                <a:spcPts val="0"/>
              </a:spcBef>
              <a:buSzPct val="100000"/>
              <a:buFont typeface="Arial"/>
              <a:buNone/>
            </a:pPr>
            <a:r>
              <a:rPr lang="en-US" sz="800" b="1" noProof="0">
                <a:solidFill>
                  <a:srgbClr val="97999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Tech Trends 2023</a:t>
            </a:r>
            <a:endParaRPr lang="en-US" sz="800" noProof="0">
              <a:solidFill>
                <a:srgbClr val="97999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Copyright">
            <a:extLst>
              <a:ext uri="{FF2B5EF4-FFF2-40B4-BE49-F238E27FC236}">
                <a16:creationId xmlns:a16="http://schemas.microsoft.com/office/drawing/2014/main" id="{BD475915-9CB0-4D9E-B734-5B72A4033C05}"/>
              </a:ext>
            </a:extLst>
          </p:cNvPr>
          <p:cNvSpPr txBox="1"/>
          <p:nvPr userDrawn="1"/>
        </p:nvSpPr>
        <p:spPr>
          <a:xfrm>
            <a:off x="583035" y="6517368"/>
            <a:ext cx="535516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spcBef>
                <a:spcPts val="450"/>
              </a:spcBef>
              <a:buSzPct val="100000"/>
              <a:buFont typeface="Arial"/>
              <a:buNone/>
            </a:pPr>
            <a:r>
              <a:rPr lang="en-US" sz="800" noProof="0">
                <a:solidFill>
                  <a:srgbClr val="97999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Copyright © 2023 Deloitte Development LLC. All rights reserved.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88AB25-BB26-4CB2-BA34-A8508D685C56}"/>
              </a:ext>
            </a:extLst>
          </p:cNvPr>
          <p:cNvSpPr txBox="1"/>
          <p:nvPr userDrawn="1"/>
        </p:nvSpPr>
        <p:spPr>
          <a:xfrm>
            <a:off x="11300990" y="6517368"/>
            <a:ext cx="307975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r">
              <a:spcBef>
                <a:spcPts val="450"/>
              </a:spcBef>
              <a:buSzPct val="100000"/>
              <a:buFont typeface="Arial"/>
              <a:buNone/>
            </a:pPr>
            <a:fld id="{C58DF478-B544-4ED8-9ED4-6A2648E2D233}" type="slidenum">
              <a:rPr lang="en-US" sz="800" noProof="0" smtClean="0">
                <a:solidFill>
                  <a:srgbClr val="97999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indent="0" algn="r">
                <a:spcBef>
                  <a:spcPts val="450"/>
                </a:spcBef>
                <a:buSzPct val="100000"/>
                <a:buFont typeface="Arial"/>
                <a:buNone/>
              </a:pPr>
              <a:t>‹#›</a:t>
            </a:fld>
            <a:endParaRPr lang="en-US" sz="800" noProof="0">
              <a:solidFill>
                <a:srgbClr val="97999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F28E7E1-A034-4B54-93D6-D6BB93209060}"/>
              </a:ext>
            </a:extLst>
          </p:cNvPr>
          <p:cNvCxnSpPr>
            <a:cxnSpLocks/>
          </p:cNvCxnSpPr>
          <p:nvPr userDrawn="1"/>
        </p:nvCxnSpPr>
        <p:spPr>
          <a:xfrm flipV="1">
            <a:off x="11319929" y="6528824"/>
            <a:ext cx="0" cy="80963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0667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</p:sldLayoutIdLst>
  <p:transition>
    <p:fade/>
  </p:transition>
  <p:hf hdr="0" dt="0"/>
  <p:txStyles>
    <p:titleStyle>
      <a:lvl1pPr algn="l" defTabSz="12176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400" kern="1200" spc="-50" baseline="0">
          <a:solidFill>
            <a:schemeClr val="tx1"/>
          </a:solidFill>
          <a:latin typeface="Open Sans Extrabold" panose="020B0906030804020204" pitchFamily="34" charset="0"/>
          <a:ea typeface="Open Sans Extrabold" panose="020B0906030804020204" pitchFamily="34" charset="0"/>
          <a:cs typeface="Open Sans Extrabold" panose="020B0906030804020204" pitchFamily="34" charset="0"/>
        </a:defRPr>
      </a:lvl1pPr>
      <a:lvl2pPr algn="l" defTabSz="1217613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2pPr>
      <a:lvl3pPr algn="l" defTabSz="1217613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3pPr>
      <a:lvl4pPr algn="l" defTabSz="1217613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4pPr>
      <a:lvl5pPr algn="l" defTabSz="1217613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5pPr>
      <a:lvl6pPr marL="457200" algn="l" defTabSz="1217613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6pPr>
      <a:lvl7pPr marL="914400" algn="l" defTabSz="1217613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7pPr>
      <a:lvl8pPr marL="1371600" algn="l" defTabSz="1217613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8pPr>
      <a:lvl9pPr marL="1828800" algn="l" defTabSz="1217613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9pPr>
    </p:titleStyle>
    <p:bodyStyle>
      <a:lvl1pPr algn="l" defTabSz="914400" rtl="0" eaLnBrk="1" fontAlgn="base" latinLnBrk="0" hangingPunct="1">
        <a:lnSpc>
          <a:spcPct val="90000"/>
        </a:lnSpc>
        <a:spcBef>
          <a:spcPct val="0"/>
        </a:spcBef>
        <a:spcAft>
          <a:spcPts val="1200"/>
        </a:spcAft>
        <a:buSzPct val="100000"/>
        <a:buFont typeface="Arial" panose="020B0604020202020204" pitchFamily="34" charset="0"/>
        <a:buNone/>
        <a:defRPr lang="en-US" altLang="en-US" sz="2000" b="0" i="0" kern="1200" cap="none" spc="0" baseline="0" dirty="0">
          <a:solidFill>
            <a:schemeClr val="tx1"/>
          </a:solidFill>
          <a:latin typeface="+mn-lt"/>
          <a:ea typeface="Open Sans" panose="020B0606030504020204" pitchFamily="34" charset="0"/>
          <a:cs typeface="Open Sans" panose="020B0606030504020204" pitchFamily="34" charset="0"/>
        </a:defRPr>
      </a:lvl1pPr>
      <a:lvl2pPr algn="l" defTabSz="914400" rtl="0" eaLnBrk="1" fontAlgn="base" latinLnBrk="0" hangingPunct="1">
        <a:lnSpc>
          <a:spcPct val="110000"/>
        </a:lnSpc>
        <a:spcBef>
          <a:spcPct val="0"/>
        </a:spcBef>
        <a:spcAft>
          <a:spcPts val="1200"/>
        </a:spcAft>
        <a:buSzPct val="100000"/>
        <a:buFont typeface="Arial" panose="020B0604020202020204" pitchFamily="34" charset="0"/>
        <a:buNone/>
        <a:defRPr lang="en-US" altLang="en-US" sz="1600" b="0" i="0" kern="1200" cap="none" spc="0" baseline="0" dirty="0">
          <a:solidFill>
            <a:schemeClr val="tx1"/>
          </a:solidFill>
          <a:latin typeface="+mn-lt"/>
          <a:ea typeface="Open Sans" panose="020B0606030504020204" pitchFamily="34" charset="0"/>
          <a:cs typeface="Open Sans" panose="020B0606030504020204" pitchFamily="34" charset="0"/>
        </a:defRPr>
      </a:lvl2pPr>
      <a:lvl3pPr marL="174625" indent="-174625" algn="l" defTabSz="914400" rtl="0" eaLnBrk="1" fontAlgn="base" latinLnBrk="0" hangingPunct="1">
        <a:lnSpc>
          <a:spcPct val="110000"/>
        </a:lnSpc>
        <a:spcBef>
          <a:spcPct val="0"/>
        </a:spcBef>
        <a:spcAft>
          <a:spcPts val="1200"/>
        </a:spcAft>
        <a:buSzPct val="100000"/>
        <a:buFont typeface="Arial" panose="020B0604020202020204" pitchFamily="34" charset="0"/>
        <a:buChar char="•"/>
        <a:defRPr lang="en-US" altLang="en-US" sz="1600" b="0" i="0" kern="1200" cap="none" spc="0" baseline="0" dirty="0">
          <a:solidFill>
            <a:schemeClr val="tx1"/>
          </a:solidFill>
          <a:latin typeface="+mn-lt"/>
          <a:ea typeface="Open Sans" panose="020B0606030504020204" pitchFamily="34" charset="0"/>
          <a:cs typeface="Open Sans" panose="020B0606030504020204" pitchFamily="34" charset="0"/>
        </a:defRPr>
      </a:lvl3pPr>
      <a:lvl4pPr marL="342900" indent="-168275" algn="l" defTabSz="914400" rtl="0" eaLnBrk="1" fontAlgn="base" latinLnBrk="0" hangingPunct="1">
        <a:lnSpc>
          <a:spcPct val="110000"/>
        </a:lnSpc>
        <a:spcBef>
          <a:spcPct val="0"/>
        </a:spcBef>
        <a:spcAft>
          <a:spcPts val="1200"/>
        </a:spcAft>
        <a:buSzPct val="100000"/>
        <a:buFont typeface="Open Sans" panose="020B0606030504020204" pitchFamily="34" charset="0"/>
        <a:buChar char="−"/>
        <a:defRPr lang="en-US" altLang="en-US" sz="1200" b="0" i="0" kern="1200" cap="none" spc="0" baseline="0" dirty="0">
          <a:solidFill>
            <a:schemeClr val="tx1"/>
          </a:solidFill>
          <a:latin typeface="+mn-lt"/>
          <a:ea typeface="Open Sans" panose="020B0606030504020204" pitchFamily="34" charset="0"/>
          <a:cs typeface="Open Sans" panose="020B0606030504020204" pitchFamily="34" charset="0"/>
        </a:defRPr>
      </a:lvl4pPr>
      <a:lvl5pPr marL="517525" indent="-174625" algn="l" defTabSz="914400" rtl="0" eaLnBrk="1" fontAlgn="base" latinLnBrk="0" hangingPunct="1">
        <a:lnSpc>
          <a:spcPct val="110000"/>
        </a:lnSpc>
        <a:spcBef>
          <a:spcPct val="0"/>
        </a:spcBef>
        <a:spcAft>
          <a:spcPts val="1200"/>
        </a:spcAft>
        <a:buSzPct val="100000"/>
        <a:buFont typeface="Wingdings" panose="05000000000000000000" pitchFamily="2" charset="2"/>
        <a:buChar char="§"/>
        <a:defRPr lang="en-US" altLang="en-US" sz="1200" b="0" i="0" kern="1200" cap="none" spc="0" baseline="0" dirty="0">
          <a:solidFill>
            <a:schemeClr val="tx1"/>
          </a:solidFill>
          <a:latin typeface="+mn-lt"/>
          <a:ea typeface="Open Sans" panose="020B0606030504020204" pitchFamily="34" charset="0"/>
          <a:cs typeface="Open Sans" panose="020B0606030504020204" pitchFamily="34" charset="0"/>
        </a:defRPr>
      </a:lvl5pPr>
      <a:lvl6pPr marL="710382" indent="-235194" algn="l" defTabSz="1219170" rtl="0" eaLnBrk="1" latinLnBrk="0" hangingPunct="1">
        <a:spcBef>
          <a:spcPts val="0"/>
        </a:spcBef>
        <a:spcAft>
          <a:spcPts val="1333"/>
        </a:spcAft>
        <a:buFont typeface="Verdana" panose="020B0604030504040204" pitchFamily="34" charset="0"/>
        <a:buChar char="−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710382" indent="-235194" algn="l" defTabSz="1219170" rtl="0" eaLnBrk="1" latinLnBrk="0" hangingPunct="1">
        <a:spcBef>
          <a:spcPts val="0"/>
        </a:spcBef>
        <a:spcAft>
          <a:spcPts val="1333"/>
        </a:spcAft>
        <a:buFont typeface="Verdana" panose="020B060403050404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710382" indent="-235194" algn="l" defTabSz="1219170" rtl="0" eaLnBrk="1" latinLnBrk="0" hangingPunct="1">
        <a:spcBef>
          <a:spcPts val="0"/>
        </a:spcBef>
        <a:spcAft>
          <a:spcPts val="1333"/>
        </a:spcAft>
        <a:buFont typeface="Verdana" panose="020B0604030504040204" pitchFamily="34" charset="0"/>
        <a:buChar char="−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710382" indent="-235194" algn="l" defTabSz="1219170" rtl="0" eaLnBrk="1" latinLnBrk="0" hangingPunct="1">
        <a:spcBef>
          <a:spcPts val="0"/>
        </a:spcBef>
        <a:spcAft>
          <a:spcPts val="1333"/>
        </a:spcAft>
        <a:buFont typeface="Verdana" panose="020B0604030504040204" pitchFamily="34" charset="0"/>
        <a:buChar char="−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18">
            <a:extLst>
              <a:ext uri="{FF2B5EF4-FFF2-40B4-BE49-F238E27FC236}">
                <a16:creationId xmlns:a16="http://schemas.microsoft.com/office/drawing/2014/main" id="{2EA8CF68-222B-D746-96B8-2E91C833D2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73810" y="1665286"/>
            <a:ext cx="11035155" cy="459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820E3E-5894-5C47-A4FD-097EBEF2848B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76074" y="531622"/>
            <a:ext cx="11032892" cy="57421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/>
              <a:t>Click to edit Master title style</a:t>
            </a:r>
          </a:p>
        </p:txBody>
      </p:sp>
      <p:graphicFrame>
        <p:nvGraphicFramePr>
          <p:cNvPr id="1028" name="Object 3" hidden="1">
            <a:extLst>
              <a:ext uri="{FF2B5EF4-FFF2-40B4-BE49-F238E27FC236}">
                <a16:creationId xmlns:a16="http://schemas.microsoft.com/office/drawing/2014/main" id="{FD878F82-F4AD-004A-B9AA-1649F1788CD7}"/>
              </a:ext>
            </a:extLst>
          </p:cNvPr>
          <p:cNvGraphicFramePr>
            <a:graphicFrameLocks noChangeAspect="1"/>
          </p:cNvGraphicFramePr>
          <p:nvPr>
            <p:custDataLst>
              <p:tags r:id="rId21"/>
            </p:custDataLst>
          </p:nvPr>
        </p:nvGraphicFramePr>
        <p:xfrm>
          <a:off x="1588" y="1588"/>
          <a:ext cx="3175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2" imgW="38100" imgH="38100" progId="TCLayout.ActiveDocument.1">
                  <p:embed/>
                </p:oleObj>
              </mc:Choice>
              <mc:Fallback>
                <p:oleObj name="think-cell Slide" r:id="rId22" imgW="38100" imgH="38100" progId="TCLayout.ActiveDocument.1">
                  <p:embed/>
                  <p:pic>
                    <p:nvPicPr>
                      <p:cNvPr id="1028" name="Object 3" hidden="1">
                        <a:extLst>
                          <a:ext uri="{FF2B5EF4-FFF2-40B4-BE49-F238E27FC236}">
                            <a16:creationId xmlns:a16="http://schemas.microsoft.com/office/drawing/2014/main" id="{FD878F82-F4AD-004A-B9AA-1649F1788CD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3175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aseCode">
            <a:extLst>
              <a:ext uri="{FF2B5EF4-FFF2-40B4-BE49-F238E27FC236}">
                <a16:creationId xmlns:a16="http://schemas.microsoft.com/office/drawing/2014/main" id="{2977167B-9FD8-4D97-B208-7F92348B3A01}"/>
              </a:ext>
            </a:extLst>
          </p:cNvPr>
          <p:cNvSpPr txBox="1"/>
          <p:nvPr userDrawn="1"/>
        </p:nvSpPr>
        <p:spPr>
          <a:xfrm>
            <a:off x="6264335" y="6517368"/>
            <a:ext cx="489656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r">
              <a:spcBef>
                <a:spcPts val="0"/>
              </a:spcBef>
              <a:buSzPct val="100000"/>
              <a:buFont typeface="Arial"/>
              <a:buNone/>
            </a:pPr>
            <a:r>
              <a:rPr lang="en-US" sz="800" b="1" noProof="0">
                <a:solidFill>
                  <a:srgbClr val="97999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Tech Trends 2023</a:t>
            </a:r>
            <a:endParaRPr lang="en-US" sz="800" noProof="0">
              <a:solidFill>
                <a:srgbClr val="97999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Copyright">
            <a:extLst>
              <a:ext uri="{FF2B5EF4-FFF2-40B4-BE49-F238E27FC236}">
                <a16:creationId xmlns:a16="http://schemas.microsoft.com/office/drawing/2014/main" id="{BD475915-9CB0-4D9E-B734-5B72A4033C05}"/>
              </a:ext>
            </a:extLst>
          </p:cNvPr>
          <p:cNvSpPr txBox="1"/>
          <p:nvPr userDrawn="1"/>
        </p:nvSpPr>
        <p:spPr>
          <a:xfrm>
            <a:off x="583035" y="6517368"/>
            <a:ext cx="535516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spcBef>
                <a:spcPts val="450"/>
              </a:spcBef>
              <a:buSzPct val="100000"/>
              <a:buFont typeface="Arial"/>
              <a:buNone/>
            </a:pPr>
            <a:r>
              <a:rPr lang="en-US" sz="800" noProof="0">
                <a:solidFill>
                  <a:srgbClr val="97999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Copyright © 2023 Deloitte Development LLC. All rights reserved.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88AB25-BB26-4CB2-BA34-A8508D685C56}"/>
              </a:ext>
            </a:extLst>
          </p:cNvPr>
          <p:cNvSpPr txBox="1"/>
          <p:nvPr userDrawn="1"/>
        </p:nvSpPr>
        <p:spPr>
          <a:xfrm>
            <a:off x="11300990" y="6517368"/>
            <a:ext cx="307975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r">
              <a:spcBef>
                <a:spcPts val="450"/>
              </a:spcBef>
              <a:buSzPct val="100000"/>
              <a:buFont typeface="Arial"/>
              <a:buNone/>
            </a:pPr>
            <a:fld id="{C58DF478-B544-4ED8-9ED4-6A2648E2D233}" type="slidenum">
              <a:rPr lang="en-US" sz="800" noProof="0" smtClean="0">
                <a:solidFill>
                  <a:srgbClr val="97999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indent="0" algn="r">
                <a:spcBef>
                  <a:spcPts val="450"/>
                </a:spcBef>
                <a:buSzPct val="100000"/>
                <a:buFont typeface="Arial"/>
                <a:buNone/>
              </a:pPr>
              <a:t>‹#›</a:t>
            </a:fld>
            <a:endParaRPr lang="en-US" sz="800" noProof="0">
              <a:solidFill>
                <a:srgbClr val="97999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F28E7E1-A034-4B54-93D6-D6BB93209060}"/>
              </a:ext>
            </a:extLst>
          </p:cNvPr>
          <p:cNvCxnSpPr>
            <a:cxnSpLocks/>
          </p:cNvCxnSpPr>
          <p:nvPr userDrawn="1"/>
        </p:nvCxnSpPr>
        <p:spPr>
          <a:xfrm flipV="1">
            <a:off x="11319929" y="6528824"/>
            <a:ext cx="0" cy="80963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6003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</p:sldLayoutIdLst>
  <p:transition>
    <p:fade/>
  </p:transition>
  <p:hf hdr="0" dt="0"/>
  <p:txStyles>
    <p:titleStyle>
      <a:lvl1pPr algn="l" defTabSz="12176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400" kern="1200" spc="-50" baseline="0">
          <a:solidFill>
            <a:schemeClr val="tx1"/>
          </a:solidFill>
          <a:latin typeface="Open Sans Extrabold" panose="020B0906030804020204" pitchFamily="34" charset="0"/>
          <a:ea typeface="Open Sans Extrabold" panose="020B0906030804020204" pitchFamily="34" charset="0"/>
          <a:cs typeface="Open Sans Extrabold" panose="020B0906030804020204" pitchFamily="34" charset="0"/>
        </a:defRPr>
      </a:lvl1pPr>
      <a:lvl2pPr algn="l" defTabSz="1217613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2pPr>
      <a:lvl3pPr algn="l" defTabSz="1217613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3pPr>
      <a:lvl4pPr algn="l" defTabSz="1217613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4pPr>
      <a:lvl5pPr algn="l" defTabSz="1217613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5pPr>
      <a:lvl6pPr marL="457200" algn="l" defTabSz="1217613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6pPr>
      <a:lvl7pPr marL="914400" algn="l" defTabSz="1217613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7pPr>
      <a:lvl8pPr marL="1371600" algn="l" defTabSz="1217613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8pPr>
      <a:lvl9pPr marL="1828800" algn="l" defTabSz="1217613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9pPr>
    </p:titleStyle>
    <p:bodyStyle>
      <a:lvl1pPr algn="l" defTabSz="914400" rtl="0" eaLnBrk="1" fontAlgn="base" latinLnBrk="0" hangingPunct="1">
        <a:lnSpc>
          <a:spcPct val="90000"/>
        </a:lnSpc>
        <a:spcBef>
          <a:spcPct val="0"/>
        </a:spcBef>
        <a:spcAft>
          <a:spcPts val="1200"/>
        </a:spcAft>
        <a:buSzPct val="100000"/>
        <a:buFont typeface="Arial" panose="020B0604020202020204" pitchFamily="34" charset="0"/>
        <a:buNone/>
        <a:defRPr lang="en-US" altLang="en-US" sz="2000" b="0" i="0" kern="1200" cap="none" spc="0" baseline="0" dirty="0">
          <a:solidFill>
            <a:schemeClr val="tx1"/>
          </a:solidFill>
          <a:latin typeface="+mn-lt"/>
          <a:ea typeface="Open Sans" panose="020B0606030504020204" pitchFamily="34" charset="0"/>
          <a:cs typeface="Open Sans" panose="020B0606030504020204" pitchFamily="34" charset="0"/>
        </a:defRPr>
      </a:lvl1pPr>
      <a:lvl2pPr algn="l" defTabSz="914400" rtl="0" eaLnBrk="1" fontAlgn="base" latinLnBrk="0" hangingPunct="1">
        <a:lnSpc>
          <a:spcPct val="110000"/>
        </a:lnSpc>
        <a:spcBef>
          <a:spcPct val="0"/>
        </a:spcBef>
        <a:spcAft>
          <a:spcPts val="1200"/>
        </a:spcAft>
        <a:buSzPct val="100000"/>
        <a:buFont typeface="Arial" panose="020B0604020202020204" pitchFamily="34" charset="0"/>
        <a:buNone/>
        <a:defRPr lang="en-US" altLang="en-US" sz="1600" b="0" i="0" kern="1200" cap="none" spc="0" baseline="0" dirty="0">
          <a:solidFill>
            <a:schemeClr val="tx1"/>
          </a:solidFill>
          <a:latin typeface="+mn-lt"/>
          <a:ea typeface="Open Sans" panose="020B0606030504020204" pitchFamily="34" charset="0"/>
          <a:cs typeface="Open Sans" panose="020B0606030504020204" pitchFamily="34" charset="0"/>
        </a:defRPr>
      </a:lvl2pPr>
      <a:lvl3pPr marL="174625" indent="-174625" algn="l" defTabSz="914400" rtl="0" eaLnBrk="1" fontAlgn="base" latinLnBrk="0" hangingPunct="1">
        <a:lnSpc>
          <a:spcPct val="110000"/>
        </a:lnSpc>
        <a:spcBef>
          <a:spcPct val="0"/>
        </a:spcBef>
        <a:spcAft>
          <a:spcPts val="1200"/>
        </a:spcAft>
        <a:buSzPct val="100000"/>
        <a:buFont typeface="Arial" panose="020B0604020202020204" pitchFamily="34" charset="0"/>
        <a:buChar char="•"/>
        <a:defRPr lang="en-US" altLang="en-US" sz="1600" b="0" i="0" kern="1200" cap="none" spc="0" baseline="0" dirty="0">
          <a:solidFill>
            <a:schemeClr val="tx1"/>
          </a:solidFill>
          <a:latin typeface="+mn-lt"/>
          <a:ea typeface="Open Sans" panose="020B0606030504020204" pitchFamily="34" charset="0"/>
          <a:cs typeface="Open Sans" panose="020B0606030504020204" pitchFamily="34" charset="0"/>
        </a:defRPr>
      </a:lvl3pPr>
      <a:lvl4pPr marL="342900" indent="-168275" algn="l" defTabSz="914400" rtl="0" eaLnBrk="1" fontAlgn="base" latinLnBrk="0" hangingPunct="1">
        <a:lnSpc>
          <a:spcPct val="110000"/>
        </a:lnSpc>
        <a:spcBef>
          <a:spcPct val="0"/>
        </a:spcBef>
        <a:spcAft>
          <a:spcPts val="1200"/>
        </a:spcAft>
        <a:buSzPct val="100000"/>
        <a:buFont typeface="Open Sans" panose="020B0606030504020204" pitchFamily="34" charset="0"/>
        <a:buChar char="−"/>
        <a:defRPr lang="en-US" altLang="en-US" sz="1200" b="0" i="0" kern="1200" cap="none" spc="0" baseline="0" dirty="0">
          <a:solidFill>
            <a:schemeClr val="tx1"/>
          </a:solidFill>
          <a:latin typeface="+mn-lt"/>
          <a:ea typeface="Open Sans" panose="020B0606030504020204" pitchFamily="34" charset="0"/>
          <a:cs typeface="Open Sans" panose="020B0606030504020204" pitchFamily="34" charset="0"/>
        </a:defRPr>
      </a:lvl4pPr>
      <a:lvl5pPr marL="517525" indent="-174625" algn="l" defTabSz="914400" rtl="0" eaLnBrk="1" fontAlgn="base" latinLnBrk="0" hangingPunct="1">
        <a:lnSpc>
          <a:spcPct val="110000"/>
        </a:lnSpc>
        <a:spcBef>
          <a:spcPct val="0"/>
        </a:spcBef>
        <a:spcAft>
          <a:spcPts val="1200"/>
        </a:spcAft>
        <a:buSzPct val="100000"/>
        <a:buFont typeface="Wingdings" panose="05000000000000000000" pitchFamily="2" charset="2"/>
        <a:buChar char="§"/>
        <a:defRPr lang="en-US" altLang="en-US" sz="1200" b="0" i="0" kern="1200" cap="none" spc="0" baseline="0" dirty="0">
          <a:solidFill>
            <a:schemeClr val="tx1"/>
          </a:solidFill>
          <a:latin typeface="+mn-lt"/>
          <a:ea typeface="Open Sans" panose="020B0606030504020204" pitchFamily="34" charset="0"/>
          <a:cs typeface="Open Sans" panose="020B0606030504020204" pitchFamily="34" charset="0"/>
        </a:defRPr>
      </a:lvl5pPr>
      <a:lvl6pPr marL="710382" indent="-235194" algn="l" defTabSz="1219170" rtl="0" eaLnBrk="1" latinLnBrk="0" hangingPunct="1">
        <a:spcBef>
          <a:spcPts val="0"/>
        </a:spcBef>
        <a:spcAft>
          <a:spcPts val="1333"/>
        </a:spcAft>
        <a:buFont typeface="Verdana" panose="020B0604030504040204" pitchFamily="34" charset="0"/>
        <a:buChar char="−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710382" indent="-235194" algn="l" defTabSz="1219170" rtl="0" eaLnBrk="1" latinLnBrk="0" hangingPunct="1">
        <a:spcBef>
          <a:spcPts val="0"/>
        </a:spcBef>
        <a:spcAft>
          <a:spcPts val="1333"/>
        </a:spcAft>
        <a:buFont typeface="Verdana" panose="020B060403050404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710382" indent="-235194" algn="l" defTabSz="1219170" rtl="0" eaLnBrk="1" latinLnBrk="0" hangingPunct="1">
        <a:spcBef>
          <a:spcPts val="0"/>
        </a:spcBef>
        <a:spcAft>
          <a:spcPts val="1333"/>
        </a:spcAft>
        <a:buFont typeface="Verdana" panose="020B0604030504040204" pitchFamily="34" charset="0"/>
        <a:buChar char="−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710382" indent="-235194" algn="l" defTabSz="1219170" rtl="0" eaLnBrk="1" latinLnBrk="0" hangingPunct="1">
        <a:spcBef>
          <a:spcPts val="0"/>
        </a:spcBef>
        <a:spcAft>
          <a:spcPts val="1333"/>
        </a:spcAft>
        <a:buFont typeface="Verdana" panose="020B0604030504040204" pitchFamily="34" charset="0"/>
        <a:buChar char="−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52.svg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2.deloitte.com/us/en/insights/focus/tech-trends/tech-trends-archive.html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hyperlink" Target="https://www2.deloitte.com/us/en/insights/focus/tech-trends/2023/technology-use-cases.html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6.png"/><Relationship Id="rId18" Type="http://schemas.openxmlformats.org/officeDocument/2006/relationships/image" Target="../media/image21.svg"/><Relationship Id="rId3" Type="http://schemas.openxmlformats.org/officeDocument/2006/relationships/image" Target="../media/image6.png"/><Relationship Id="rId21" Type="http://schemas.openxmlformats.org/officeDocument/2006/relationships/image" Target="../media/image24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9.svg"/><Relationship Id="rId20" Type="http://schemas.openxmlformats.org/officeDocument/2006/relationships/image" Target="../media/image23.sv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24" Type="http://schemas.openxmlformats.org/officeDocument/2006/relationships/image" Target="../media/image27.sv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10" Type="http://schemas.openxmlformats.org/officeDocument/2006/relationships/image" Target="../media/image13.svg"/><Relationship Id="rId19" Type="http://schemas.openxmlformats.org/officeDocument/2006/relationships/image" Target="../media/image22.png"/><Relationship Id="rId4" Type="http://schemas.openxmlformats.org/officeDocument/2006/relationships/image" Target="../media/image7.svg"/><Relationship Id="rId9" Type="http://schemas.openxmlformats.org/officeDocument/2006/relationships/image" Target="../media/image12.png"/><Relationship Id="rId14" Type="http://schemas.openxmlformats.org/officeDocument/2006/relationships/image" Target="../media/image17.svg"/><Relationship Id="rId22" Type="http://schemas.openxmlformats.org/officeDocument/2006/relationships/image" Target="../media/image25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8.png"/><Relationship Id="rId7" Type="http://schemas.openxmlformats.org/officeDocument/2006/relationships/image" Target="../media/image31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.png"/><Relationship Id="rId11" Type="http://schemas.openxmlformats.org/officeDocument/2006/relationships/image" Target="../media/image33.svg"/><Relationship Id="rId5" Type="http://schemas.openxmlformats.org/officeDocument/2006/relationships/image" Target="../media/image30.emf"/><Relationship Id="rId10" Type="http://schemas.openxmlformats.org/officeDocument/2006/relationships/image" Target="../media/image10.png"/><Relationship Id="rId4" Type="http://schemas.openxmlformats.org/officeDocument/2006/relationships/image" Target="../media/image29.svg"/><Relationship Id="rId9" Type="http://schemas.openxmlformats.org/officeDocument/2006/relationships/image" Target="../media/image3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65D228B-0AC9-4BB6-B5EE-A1EF2159B1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Deloitte CIONET Summerfest</a:t>
            </a:r>
          </a:p>
        </p:txBody>
      </p:sp>
    </p:spTree>
    <p:extLst>
      <p:ext uri="{BB962C8B-B14F-4D97-AF65-F5344CB8AC3E}">
        <p14:creationId xmlns:p14="http://schemas.microsoft.com/office/powerpoint/2010/main" val="722120486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A picture containing tree, outdoor, building&#10;&#10;Description automatically generated">
            <a:extLst>
              <a:ext uri="{FF2B5EF4-FFF2-40B4-BE49-F238E27FC236}">
                <a16:creationId xmlns:a16="http://schemas.microsoft.com/office/drawing/2014/main" id="{A948F0CA-CB48-4001-8A82-D93525A1FA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364" t="550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BEC56103-DA0F-4011-BBFC-36A8DB8A11F9}"/>
              </a:ext>
            </a:extLst>
          </p:cNvPr>
          <p:cNvSpPr/>
          <p:nvPr/>
        </p:nvSpPr>
        <p:spPr bwMode="gray">
          <a:xfrm>
            <a:off x="0" y="3115159"/>
            <a:ext cx="12192000" cy="3742841"/>
          </a:xfrm>
          <a:prstGeom prst="rect">
            <a:avLst/>
          </a:prstGeom>
          <a:gradFill>
            <a:gsLst>
              <a:gs pos="28000">
                <a:srgbClr val="000000">
                  <a:alpha val="0"/>
                </a:srgbClr>
              </a:gs>
              <a:gs pos="100000">
                <a:srgbClr val="000000">
                  <a:alpha val="70000"/>
                </a:srgbClr>
              </a:gs>
            </a:gsLst>
            <a:lin ang="5820000" scaled="0"/>
          </a:gra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marL="0" marR="0" lvl="0" indent="0" algn="ctr" defTabSz="1217613" rtl="0" eaLnBrk="0" fontAlgn="base" latinLnBrk="0" hangingPunct="0">
              <a:lnSpc>
                <a:spcPct val="106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D741DB-03B2-4B68-BE94-CCAC87D4668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7385" y="4438391"/>
            <a:ext cx="8042409" cy="2419609"/>
          </a:xfrm>
        </p:spPr>
        <p:txBody>
          <a:bodyPr anchor="t"/>
          <a:lstStyle/>
          <a:p>
            <a:pPr marL="0" marR="0" lvl="0" indent="0" defTabSz="914400" eaLnBrk="1" hangingPunct="1">
              <a:spcAft>
                <a:spcPts val="1200"/>
              </a:spcAft>
              <a:buClrTx/>
              <a:tabLst/>
              <a:defRPr/>
            </a:pPr>
            <a:r>
              <a:rPr lang="en-US" altLang="en-US" b="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In us we trust:</a:t>
            </a:r>
            <a:br>
              <a:rPr lang="en-US" altLang="en-US" b="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</a:br>
            <a:r>
              <a:rPr lang="en-US" altLang="en-US" b="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Decentralised architectures and ecosystems 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CBD7DA13-3E2E-4DA4-802A-EAD19F600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7386" y="3502554"/>
            <a:ext cx="6540500" cy="914400"/>
          </a:xfrm>
        </p:spPr>
        <p:txBody>
          <a:bodyPr anchor="b"/>
          <a:lstStyle/>
          <a:p>
            <a:pPr>
              <a:lnSpc>
                <a:spcPct val="83000"/>
              </a:lnSpc>
              <a:spcAft>
                <a:spcPts val="1200"/>
              </a:spcAft>
              <a:defRPr/>
            </a:pPr>
            <a:r>
              <a:rPr lang="en-US" altLang="en-US">
                <a:latin typeface="+mj-lt"/>
              </a:rPr>
              <a:t>Trend 5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613FF463-E604-4FB7-9949-39255F4DE1E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4222" y="2713665"/>
            <a:ext cx="1076460" cy="914400"/>
          </a:xfrm>
          <a:prstGeom prst="rect">
            <a:avLst/>
          </a:prstGeom>
        </p:spPr>
      </p:pic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30DE40E8-B757-4B23-9096-152D65CA797A}"/>
              </a:ext>
            </a:extLst>
          </p:cNvPr>
          <p:cNvSpPr txBox="1">
            <a:spLocks/>
          </p:cNvSpPr>
          <p:nvPr/>
        </p:nvSpPr>
        <p:spPr bwMode="gray">
          <a:xfrm>
            <a:off x="6969212" y="1433312"/>
            <a:ext cx="4646706" cy="236398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None/>
              <a:defRPr kumimoji="0" lang="en-US" altLang="en-US" sz="4600" b="0" i="0" u="none" strike="noStrike" kern="1200" cap="none" spc="-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  <a:lvl2pPr marL="0" indent="0" algn="l" defTabSz="914400" rtl="0" eaLnBrk="1" fontAlgn="base" latinLnBrk="0" hangingPunct="1">
              <a:lnSpc>
                <a:spcPts val="3600"/>
              </a:lnSpc>
              <a:spcBef>
                <a:spcPct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None/>
              <a:defRPr lang="en-US" altLang="en-US" sz="3600" b="1" i="0" kern="1200" cap="none" spc="-120" baseline="0">
                <a:solidFill>
                  <a:schemeClr val="tx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2pPr>
            <a:lvl3pPr marL="121917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ts val="1200"/>
              </a:spcAft>
              <a:buSzPct val="100000"/>
              <a:buFont typeface="Arial" panose="020B0604020202020204" pitchFamily="34" charset="0"/>
              <a:buNone/>
              <a:defRPr lang="en-US" altLang="en-US" sz="2400" b="0" i="0" kern="1200" cap="none" spc="0" baseline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828754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ts val="1200"/>
              </a:spcAft>
              <a:buSzPct val="100000"/>
              <a:buFont typeface="Open Sans" panose="020B0606030504020204" pitchFamily="34" charset="0"/>
              <a:buNone/>
              <a:defRPr lang="en-US" altLang="en-US" sz="2133" b="0" i="0" kern="1200" cap="none" spc="0" baseline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438339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ts val="1200"/>
              </a:spcAft>
              <a:buSzPct val="100000"/>
              <a:buFont typeface="Wingdings" panose="05000000000000000000" pitchFamily="2" charset="2"/>
              <a:buNone/>
              <a:defRPr lang="en-US" altLang="en-US" sz="2133" b="0" i="0" kern="1200" cap="none" spc="0" baseline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3047924" indent="0" algn="ctr" defTabSz="1219170" rtl="0" eaLnBrk="1" latinLnBrk="0" hangingPunct="1">
              <a:spcBef>
                <a:spcPts val="0"/>
              </a:spcBef>
              <a:spcAft>
                <a:spcPts val="1333"/>
              </a:spcAft>
              <a:buFont typeface="Verdana" panose="020B0604030504040204" pitchFamily="34" charset="0"/>
              <a:buNone/>
              <a:defRPr sz="2133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ts val="0"/>
              </a:spcBef>
              <a:spcAft>
                <a:spcPts val="1333"/>
              </a:spcAft>
              <a:buFont typeface="Verdana" panose="020B060403050404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ts val="0"/>
              </a:spcBef>
              <a:spcAft>
                <a:spcPts val="1333"/>
              </a:spcAft>
              <a:buFont typeface="Verdana" panose="020B0604030504040204" pitchFamily="34" charset="0"/>
              <a:buNone/>
              <a:defRPr sz="2133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ts val="0"/>
              </a:spcBef>
              <a:spcAft>
                <a:spcPts val="1333"/>
              </a:spcAft>
              <a:buFont typeface="Verdana" panose="020B0604030504040204" pitchFamily="34" charset="0"/>
              <a:buNone/>
              <a:defRPr sz="2133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 organisations begin to understand blockchain’s utility, they’re realising that stakeholder trust-building could be a primary benefit. Decentralised architectures and business models demonstrate that none of us is as trustworthy as all of us.</a:t>
            </a:r>
          </a:p>
        </p:txBody>
      </p:sp>
    </p:spTree>
    <p:extLst>
      <p:ext uri="{BB962C8B-B14F-4D97-AF65-F5344CB8AC3E}">
        <p14:creationId xmlns:p14="http://schemas.microsoft.com/office/powerpoint/2010/main" val="24880679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A picture containing fountain&#10;&#10;Description automatically generated">
            <a:extLst>
              <a:ext uri="{FF2B5EF4-FFF2-40B4-BE49-F238E27FC236}">
                <a16:creationId xmlns:a16="http://schemas.microsoft.com/office/drawing/2014/main" id="{5F9E98A1-C193-4BC9-A917-3C886115C9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015" t="46390" r="29110" b="3205"/>
          <a:stretch/>
        </p:blipFill>
        <p:spPr>
          <a:xfrm>
            <a:off x="1" y="-1"/>
            <a:ext cx="12191999" cy="6858001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4DD3AA70-7CAF-477D-B20F-C1B3103E2310}"/>
              </a:ext>
            </a:extLst>
          </p:cNvPr>
          <p:cNvSpPr/>
          <p:nvPr/>
        </p:nvSpPr>
        <p:spPr bwMode="gray">
          <a:xfrm>
            <a:off x="0" y="3115159"/>
            <a:ext cx="12192000" cy="3742841"/>
          </a:xfrm>
          <a:prstGeom prst="rect">
            <a:avLst/>
          </a:prstGeom>
          <a:gradFill>
            <a:gsLst>
              <a:gs pos="28000">
                <a:srgbClr val="000000">
                  <a:alpha val="0"/>
                </a:srgbClr>
              </a:gs>
              <a:gs pos="100000">
                <a:srgbClr val="000000">
                  <a:alpha val="70000"/>
                </a:srgbClr>
              </a:gs>
            </a:gsLst>
            <a:lin ang="5820000" scaled="0"/>
          </a:gra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endParaRPr lang="en-US" sz="1600" b="1">
              <a:solidFill>
                <a:schemeClr val="bg1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D741DB-03B2-4B68-BE94-CCAC87D4668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7385" y="5057076"/>
            <a:ext cx="11168871" cy="1309855"/>
          </a:xfrm>
        </p:spPr>
        <p:txBody>
          <a:bodyPr anchor="t"/>
          <a:lstStyle/>
          <a:p>
            <a:pPr marL="0" marR="0" lvl="0" indent="0" defTabSz="914400" eaLnBrk="1" hangingPunct="1">
              <a:spcAft>
                <a:spcPts val="1200"/>
              </a:spcAft>
              <a:buClrTx/>
              <a:tabLst/>
              <a:defRPr/>
            </a:pPr>
            <a:r>
              <a:rPr lang="en-US" altLang="en-US" b="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Connect &amp; extend:</a:t>
            </a:r>
            <a:br>
              <a:rPr lang="en-US" altLang="en-US" b="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</a:br>
            <a:r>
              <a:rPr lang="en-US" altLang="en-US" b="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Mainframe modernisation hits its stride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CBD7DA13-3E2E-4DA4-802A-EAD19F600BD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anchor="b"/>
          <a:lstStyle/>
          <a:p>
            <a:pPr>
              <a:lnSpc>
                <a:spcPct val="83000"/>
              </a:lnSpc>
              <a:spcAft>
                <a:spcPts val="1200"/>
              </a:spcAft>
              <a:defRPr/>
            </a:pPr>
            <a:r>
              <a:rPr lang="en-US" altLang="en-US">
                <a:latin typeface="+mj-lt"/>
              </a:rPr>
              <a:t>Trend 6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E74895CE-CAE5-4D8B-B08E-9768A33E725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4222" y="2713665"/>
            <a:ext cx="1076460" cy="914400"/>
          </a:xfrm>
          <a:prstGeom prst="rect">
            <a:avLst/>
          </a:prstGeom>
        </p:spPr>
      </p:pic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57BE8627-4DC2-4A91-B1C5-D08F8D4DCBC3}"/>
              </a:ext>
            </a:extLst>
          </p:cNvPr>
          <p:cNvSpPr txBox="1">
            <a:spLocks/>
          </p:cNvSpPr>
          <p:nvPr/>
        </p:nvSpPr>
        <p:spPr bwMode="gray">
          <a:xfrm>
            <a:off x="7217886" y="1433312"/>
            <a:ext cx="4398031" cy="236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None/>
              <a:defRPr kumimoji="0" lang="en-US" altLang="en-US" sz="4600" b="0" i="0" u="none" strike="noStrike" kern="1200" cap="none" spc="-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  <a:lvl2pPr marL="0" indent="0" algn="l" defTabSz="914400" rtl="0" eaLnBrk="1" fontAlgn="base" latinLnBrk="0" hangingPunct="1">
              <a:lnSpc>
                <a:spcPts val="3600"/>
              </a:lnSpc>
              <a:spcBef>
                <a:spcPct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None/>
              <a:defRPr lang="en-US" altLang="en-US" sz="3600" b="1" i="0" kern="1200" cap="none" spc="-120" baseline="0">
                <a:solidFill>
                  <a:schemeClr val="tx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2pPr>
            <a:lvl3pPr marL="121917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ts val="1200"/>
              </a:spcAft>
              <a:buSzPct val="100000"/>
              <a:buFont typeface="Arial" panose="020B0604020202020204" pitchFamily="34" charset="0"/>
              <a:buNone/>
              <a:defRPr lang="en-US" altLang="en-US" sz="2400" b="0" i="0" kern="1200" cap="none" spc="0" baseline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828754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ts val="1200"/>
              </a:spcAft>
              <a:buSzPct val="100000"/>
              <a:buFont typeface="Open Sans" panose="020B0606030504020204" pitchFamily="34" charset="0"/>
              <a:buNone/>
              <a:defRPr lang="en-US" altLang="en-US" sz="2133" b="0" i="0" kern="1200" cap="none" spc="0" baseline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438339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ts val="1200"/>
              </a:spcAft>
              <a:buSzPct val="100000"/>
              <a:buFont typeface="Wingdings" panose="05000000000000000000" pitchFamily="2" charset="2"/>
              <a:buNone/>
              <a:defRPr lang="en-US" altLang="en-US" sz="2133" b="0" i="0" kern="1200" cap="none" spc="0" baseline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3047924" indent="0" algn="ctr" defTabSz="1219170" rtl="0" eaLnBrk="1" latinLnBrk="0" hangingPunct="1">
              <a:spcBef>
                <a:spcPts val="0"/>
              </a:spcBef>
              <a:spcAft>
                <a:spcPts val="1333"/>
              </a:spcAft>
              <a:buFont typeface="Verdana" panose="020B0604030504040204" pitchFamily="34" charset="0"/>
              <a:buNone/>
              <a:defRPr sz="2133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ts val="0"/>
              </a:spcBef>
              <a:spcAft>
                <a:spcPts val="1333"/>
              </a:spcAft>
              <a:buFont typeface="Verdana" panose="020B060403050404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ts val="0"/>
              </a:spcBef>
              <a:spcAft>
                <a:spcPts val="1333"/>
              </a:spcAft>
              <a:buFont typeface="Verdana" panose="020B0604030504040204" pitchFamily="34" charset="0"/>
              <a:buNone/>
              <a:defRPr sz="2133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ts val="0"/>
              </a:spcBef>
              <a:spcAft>
                <a:spcPts val="1333"/>
              </a:spcAft>
              <a:buFont typeface="Verdana" panose="020B0604030504040204" pitchFamily="34" charset="0"/>
              <a:buNone/>
              <a:defRPr sz="2133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000" spc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Through connections and extensions like AI-powered middleware solutions, advanced microservices applications, and refreshed user interfaces that harness the power of data, enterprises are modernising legacy technologies and using them to drive digital transformation.</a:t>
            </a:r>
          </a:p>
        </p:txBody>
      </p:sp>
    </p:spTree>
    <p:extLst>
      <p:ext uri="{BB962C8B-B14F-4D97-AF65-F5344CB8AC3E}">
        <p14:creationId xmlns:p14="http://schemas.microsoft.com/office/powerpoint/2010/main" val="1517422547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749B4A3-12B1-42B9-8253-D8AFC00AFEE3}"/>
              </a:ext>
            </a:extLst>
          </p:cNvPr>
          <p:cNvGrpSpPr/>
          <p:nvPr/>
        </p:nvGrpSpPr>
        <p:grpSpPr>
          <a:xfrm>
            <a:off x="0" y="1133"/>
            <a:ext cx="12192000" cy="6856867"/>
            <a:chOff x="0" y="-1"/>
            <a:chExt cx="12192000" cy="6856867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2361BE1E-29B2-4CB1-AF39-EE153D092B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589"/>
            <a:stretch/>
          </p:blipFill>
          <p:spPr>
            <a:xfrm>
              <a:off x="0" y="-1"/>
              <a:ext cx="12192000" cy="6856867"/>
            </a:xfrm>
            <a:prstGeom prst="rect">
              <a:avLst/>
            </a:prstGeom>
          </p:spPr>
        </p:pic>
        <p:sp>
          <p:nvSpPr>
            <p:cNvPr id="67" name="USOC_Text2">
              <a:extLst>
                <a:ext uri="{FF2B5EF4-FFF2-40B4-BE49-F238E27FC236}">
                  <a16:creationId xmlns:a16="http://schemas.microsoft.com/office/drawing/2014/main" id="{C7730411-A532-4C5B-BCAC-378D29DF452B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6724835" y="4233179"/>
              <a:ext cx="4983332" cy="1533258"/>
            </a:xfrm>
            <a:prstGeom prst="rect">
              <a:avLst/>
            </a:prstGeom>
          </p:spPr>
          <p:txBody>
            <a:bodyPr lIns="0" tIns="0" rIns="0" bIns="0" anchor="t"/>
            <a:lstStyle>
              <a:lvl1pPr marL="0" indent="0" algn="l" defTabSz="914400" rtl="0" eaLnBrk="1" latinLnBrk="0" hangingPunct="1">
                <a:spcBef>
                  <a:spcPts val="1200"/>
                </a:spcBef>
                <a:buFont typeface="Arial" pitchFamily="34" charset="0"/>
                <a:buNone/>
                <a:defRPr sz="1800" b="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266700" indent="-266700" algn="l" defTabSz="914400" rtl="0" eaLnBrk="1" latinLnBrk="0" hangingPunct="1">
                <a:spcBef>
                  <a:spcPts val="1200"/>
                </a:spcBef>
                <a:buFont typeface="Arial" pitchFamily="34" charset="0"/>
                <a:buChar char="•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266700" indent="-266700" algn="l" defTabSz="914400" rtl="0" eaLnBrk="1" latinLnBrk="0" hangingPunct="1">
                <a:spcBef>
                  <a:spcPts val="1200"/>
                </a:spcBef>
                <a:buFont typeface="Arial" pitchFamily="34" charset="0"/>
                <a:buChar char="•"/>
                <a:defRPr sz="1800" i="1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539750" indent="-273050" algn="l" defTabSz="914400" rtl="0" eaLnBrk="1" latinLnBrk="0" hangingPunct="1">
                <a:spcBef>
                  <a:spcPts val="1200"/>
                </a:spcBef>
                <a:buFont typeface="Arial" pitchFamily="34" charset="0"/>
                <a:buChar char="−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806450" indent="-266700" algn="l" defTabSz="914400" rtl="0" eaLnBrk="1" latinLnBrk="0" hangingPunct="1">
                <a:spcBef>
                  <a:spcPts val="1200"/>
                </a:spcBef>
                <a:buSzPct val="60000"/>
                <a:buFont typeface="Courier New" panose="02070309020205020404" pitchFamily="49" charset="0"/>
                <a:buChar char="o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600"/>
                </a:spcAft>
                <a:defRPr/>
              </a:pPr>
              <a:r>
                <a:rPr lang="en-US" sz="2400" b="1" dirty="0">
                  <a:solidFill>
                    <a:schemeClr val="tx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Scan to download the report</a:t>
              </a:r>
            </a:p>
          </p:txBody>
        </p:sp>
      </p:grpSp>
      <p:pic>
        <p:nvPicPr>
          <p:cNvPr id="3" name="Picture 2" descr="A qr code with a few black squares&#10;&#10;Description automatically generated">
            <a:extLst>
              <a:ext uri="{FF2B5EF4-FFF2-40B4-BE49-F238E27FC236}">
                <a16:creationId xmlns:a16="http://schemas.microsoft.com/office/drawing/2014/main" id="{BC5470BD-897D-E0CE-0B44-EA25B6E5BC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797" y="2575508"/>
            <a:ext cx="3821062" cy="382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658318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690B6AA-D509-8D4F-AECC-879E24B73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Deloitte’s 14</a:t>
            </a:r>
            <a:r>
              <a:rPr lang="en-US" baseline="30000"/>
              <a:t>th</a:t>
            </a:r>
            <a:r>
              <a:rPr lang="en-US"/>
              <a:t> annual Tech Trends report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12E19B7-8FF1-4037-9E23-A551E834F8F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6074" y="1105832"/>
            <a:ext cx="9758372" cy="456673"/>
          </a:xfrm>
        </p:spPr>
        <p:txBody>
          <a:bodyPr/>
          <a:lstStyle/>
          <a:p>
            <a:r>
              <a:rPr lang="en-US" i="1" dirty="0"/>
              <a:t>Tech Trends </a:t>
            </a:r>
            <a:r>
              <a:rPr lang="en-US" dirty="0"/>
              <a:t>chronicles what’s now, what’s new, and what’s next in enterprise technology, shining a light on novel innovations which figure to graduate to normal ways of working for the rest of us in the next 18-24 months.</a:t>
            </a:r>
          </a:p>
          <a:p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3B2D343-522B-4554-BDFE-9B281C53FF13}"/>
              </a:ext>
            </a:extLst>
          </p:cNvPr>
          <p:cNvGrpSpPr/>
          <p:nvPr/>
        </p:nvGrpSpPr>
        <p:grpSpPr>
          <a:xfrm>
            <a:off x="603119" y="1899241"/>
            <a:ext cx="11029014" cy="4449818"/>
            <a:chOff x="603119" y="1899241"/>
            <a:chExt cx="11029014" cy="4449818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53616BCF-7ED1-4FE9-AF12-BD89B1C1176D}"/>
                </a:ext>
              </a:extLst>
            </p:cNvPr>
            <p:cNvGrpSpPr/>
            <p:nvPr/>
          </p:nvGrpSpPr>
          <p:grpSpPr>
            <a:xfrm>
              <a:off x="5918684" y="2076642"/>
              <a:ext cx="5713449" cy="4272417"/>
              <a:chOff x="5918684" y="2076642"/>
              <a:chExt cx="5713449" cy="4272417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89DA83D-A3E4-44DB-A5B9-679B0846B1F8}"/>
                  </a:ext>
                </a:extLst>
              </p:cNvPr>
              <p:cNvSpPr/>
              <p:nvPr/>
            </p:nvSpPr>
            <p:spPr>
              <a:xfrm>
                <a:off x="8184921" y="5841228"/>
                <a:ext cx="3447211" cy="507831"/>
              </a:xfrm>
              <a:prstGeom prst="rect">
                <a:avLst/>
              </a:prstGeom>
            </p:spPr>
            <p:txBody>
              <a:bodyPr wrap="square" lIns="0" tIns="0" rIns="0" bIns="0" anchor="b">
                <a:spAutoFit/>
              </a:bodyPr>
              <a:lstStyle/>
              <a:p>
                <a:pPr marL="0" marR="0" lvl="0" indent="0" algn="l" defTabSz="121761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50000"/>
                      </a:srgbClr>
                    </a:solidFill>
                    <a:effectLst/>
                    <a:uLnTx/>
                    <a:uFillTx/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All </a:t>
                </a:r>
                <a:r>
                  <a:rPr kumimoji="0" lang="en-US" sz="11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50000"/>
                      </a:srgbClr>
                    </a:solidFill>
                    <a:effectLst/>
                    <a:uLnTx/>
                    <a:uFillTx/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Tech Trends </a:t>
                </a: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50000"/>
                      </a:srgbClr>
                    </a:solidFill>
                    <a:effectLst/>
                    <a:uLnTx/>
                    <a:uFillTx/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reports are available for free download on </a:t>
                </a:r>
                <a:r>
                  <a:rPr kumimoji="0" lang="en-US" sz="1100" b="0" i="0" u="sng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50000"/>
                      </a:srgbClr>
                    </a:solidFill>
                    <a:effectLst/>
                    <a:uLnTx/>
                    <a:uFillTx/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  <a:hlinkClick r:id="rId3"/>
                  </a:rPr>
                  <a:t>Deloitte Insights</a:t>
                </a:r>
                <a:r>
                  <a:rPr kumimoji="0" lang="en-US" sz="1100" b="0" i="0" u="sng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50000"/>
                      </a:srgbClr>
                    </a:solidFill>
                    <a:effectLst/>
                    <a:uLnTx/>
                    <a:uFillTx/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50000"/>
                      </a:srgbClr>
                    </a:solidFill>
                    <a:effectLst/>
                    <a:uLnTx/>
                    <a:uFillTx/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and feature case studies so you can envision the journey for yourself.</a:t>
                </a: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220CF300-DF73-4311-BDBD-F9812FD87F05}"/>
                  </a:ext>
                </a:extLst>
              </p:cNvPr>
              <p:cNvSpPr/>
              <p:nvPr/>
            </p:nvSpPr>
            <p:spPr>
              <a:xfrm>
                <a:off x="5918684" y="2076642"/>
                <a:ext cx="1835419" cy="553998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r" defTabSz="121761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Our trends are informed by</a:t>
                </a: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Open Sans Semibold" panose="020B0606030504020204" pitchFamily="34" charset="0"/>
                    <a:ea typeface="Open Sans Semibold" panose="020B0606030504020204" pitchFamily="34" charset="0"/>
                    <a:cs typeface="Open Sans Semibold" panose="020B0606030504020204" pitchFamily="34" charset="0"/>
                  </a:rPr>
                  <a:t>:</a:t>
                </a: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5DA6DA0C-F220-4E23-BD13-14DCD2E12429}"/>
                  </a:ext>
                </a:extLst>
              </p:cNvPr>
              <p:cNvSpPr/>
              <p:nvPr/>
            </p:nvSpPr>
            <p:spPr>
              <a:xfrm>
                <a:off x="8184922" y="2113159"/>
                <a:ext cx="3447211" cy="284693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l" defTabSz="121761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ts val="1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Interviews with pioneering organizations at the forefront of technology, shared as vignettes in our </a:t>
                </a: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  <a:hlinkClick r:id="rId4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Trend Lines </a:t>
                </a: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collection</a:t>
                </a:r>
              </a:p>
              <a:p>
                <a:pPr marL="0" marR="0" lvl="0" indent="0" algn="l" defTabSz="121761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ts val="1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Feedback from client executives on current and future priorities </a:t>
                </a:r>
              </a:p>
              <a:p>
                <a:pPr marL="0" marR="0" lvl="0" indent="0" algn="l" defTabSz="121761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ts val="1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Perspectives and insights from academic and industry luminaries </a:t>
                </a:r>
              </a:p>
              <a:p>
                <a:pPr marL="0" marR="0" lvl="0" indent="0" algn="l" defTabSz="121761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ts val="1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Road maps and investment priorities from leading startups, venture capitalists, and technology vendors</a:t>
                </a:r>
              </a:p>
            </p:txBody>
          </p:sp>
        </p:grpSp>
        <p:pic>
          <p:nvPicPr>
            <p:cNvPr id="19" name="Picture 18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AFAEE02C-E7F0-41C9-9461-35678D8B89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3119" y="1899241"/>
              <a:ext cx="4779764" cy="44297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57584221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2EC26134-4D51-43EB-B077-0E372B9C6954}"/>
              </a:ext>
            </a:extLst>
          </p:cNvPr>
          <p:cNvGrpSpPr/>
          <p:nvPr/>
        </p:nvGrpSpPr>
        <p:grpSpPr>
          <a:xfrm>
            <a:off x="8787239" y="3057449"/>
            <a:ext cx="1377066" cy="3078926"/>
            <a:chOff x="9096079" y="2791439"/>
            <a:chExt cx="1377066" cy="3078926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7749836E-79A6-4CB0-A6A2-F5061B4CF48A}"/>
                </a:ext>
              </a:extLst>
            </p:cNvPr>
            <p:cNvSpPr txBox="1"/>
            <p:nvPr/>
          </p:nvSpPr>
          <p:spPr>
            <a:xfrm rot="944764">
              <a:off x="9428031" y="3155029"/>
              <a:ext cx="3513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618A7A9C-92A3-4E0A-8BCC-A5BC8AF2013D}"/>
                </a:ext>
              </a:extLst>
            </p:cNvPr>
            <p:cNvSpPr txBox="1"/>
            <p:nvPr/>
          </p:nvSpPr>
          <p:spPr>
            <a:xfrm rot="21134179">
              <a:off x="9964339" y="3677377"/>
              <a:ext cx="3513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4C02B5B-5738-450F-BAF5-1752302F223E}"/>
                </a:ext>
              </a:extLst>
            </p:cNvPr>
            <p:cNvSpPr txBox="1"/>
            <p:nvPr/>
          </p:nvSpPr>
          <p:spPr>
            <a:xfrm rot="772104">
              <a:off x="9218613" y="4102003"/>
              <a:ext cx="3513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3EBF656B-BD3E-4313-929E-A2312C57857B}"/>
                </a:ext>
              </a:extLst>
            </p:cNvPr>
            <p:cNvSpPr txBox="1"/>
            <p:nvPr/>
          </p:nvSpPr>
          <p:spPr>
            <a:xfrm rot="20834498">
              <a:off x="9815076" y="4547569"/>
              <a:ext cx="3513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4E31E741-4CC8-4711-ABE6-D843FA3EE92B}"/>
                </a:ext>
              </a:extLst>
            </p:cNvPr>
            <p:cNvSpPr txBox="1"/>
            <p:nvPr/>
          </p:nvSpPr>
          <p:spPr>
            <a:xfrm rot="21290930">
              <a:off x="9258560" y="4971630"/>
              <a:ext cx="3513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48D7ED4E-6805-41AC-9B1C-82F663D244EC}"/>
                </a:ext>
              </a:extLst>
            </p:cNvPr>
            <p:cNvSpPr txBox="1"/>
            <p:nvPr/>
          </p:nvSpPr>
          <p:spPr>
            <a:xfrm rot="20970795">
              <a:off x="9096079" y="2791439"/>
              <a:ext cx="3513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FDDB3B38-932D-42A4-B1E4-680654CD2665}"/>
                </a:ext>
              </a:extLst>
            </p:cNvPr>
            <p:cNvSpPr txBox="1"/>
            <p:nvPr/>
          </p:nvSpPr>
          <p:spPr>
            <a:xfrm rot="751747">
              <a:off x="10044202" y="2861537"/>
              <a:ext cx="3513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0ABEDEC2-6C8E-4FAD-A1A5-01D6BFF70061}"/>
                </a:ext>
              </a:extLst>
            </p:cNvPr>
            <p:cNvSpPr txBox="1"/>
            <p:nvPr/>
          </p:nvSpPr>
          <p:spPr>
            <a:xfrm rot="751747">
              <a:off x="10121767" y="5347145"/>
              <a:ext cx="3513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AD8BE720-1AE1-4E66-9175-B20405E04436}"/>
              </a:ext>
            </a:extLst>
          </p:cNvPr>
          <p:cNvSpPr/>
          <p:nvPr/>
        </p:nvSpPr>
        <p:spPr bwMode="gray">
          <a:xfrm>
            <a:off x="8775502" y="2984500"/>
            <a:ext cx="1452553" cy="3051368"/>
          </a:xfrm>
          <a:prstGeom prst="rect">
            <a:avLst/>
          </a:prstGeom>
          <a:solidFill>
            <a:srgbClr val="FFFFFF"/>
          </a:soli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marL="0" marR="0" lvl="0" indent="0" algn="ctr" defTabSz="1217613" rtl="0" eaLnBrk="0" fontAlgn="base" latinLnBrk="0" hangingPunct="0">
              <a:lnSpc>
                <a:spcPct val="106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20462588-82E8-4951-B5E2-12B9AEA8BF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8722025" y="2788878"/>
            <a:ext cx="1449526" cy="1336785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7229B735-089A-4EE5-9BEF-131AF17521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400000">
            <a:off x="8710373" y="4912187"/>
            <a:ext cx="1449526" cy="1336785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A00EC59C-443A-43E0-8DBF-22A9106C70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5400000">
            <a:off x="8930401" y="3935089"/>
            <a:ext cx="1433421" cy="1167674"/>
          </a:xfrm>
          <a:prstGeom prst="rect">
            <a:avLst/>
          </a:prstGeom>
        </p:spPr>
      </p:pic>
      <p:graphicFrame>
        <p:nvGraphicFramePr>
          <p:cNvPr id="35" name="Table 12">
            <a:extLst>
              <a:ext uri="{FF2B5EF4-FFF2-40B4-BE49-F238E27FC236}">
                <a16:creationId xmlns:a16="http://schemas.microsoft.com/office/drawing/2014/main" id="{E1C21D84-BAE9-4F36-AD7A-5F23BF638654}"/>
              </a:ext>
            </a:extLst>
          </p:cNvPr>
          <p:cNvGraphicFramePr>
            <a:graphicFrameLocks noGrp="1"/>
          </p:cNvGraphicFramePr>
          <p:nvPr/>
        </p:nvGraphicFramePr>
        <p:xfrm>
          <a:off x="10232586" y="1418082"/>
          <a:ext cx="1360887" cy="46177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60887">
                  <a:extLst>
                    <a:ext uri="{9D8B030D-6E8A-4147-A177-3AD203B41FA5}">
                      <a16:colId xmlns:a16="http://schemas.microsoft.com/office/drawing/2014/main" val="4005974711"/>
                    </a:ext>
                  </a:extLst>
                </a:gridCol>
              </a:tblGrid>
              <a:tr h="924944">
                <a:tc>
                  <a:txBody>
                    <a:bodyPr/>
                    <a:lstStyle/>
                    <a:p>
                      <a:pPr algn="ctr"/>
                      <a:endParaRPr lang="en-US" sz="1700" b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US" sz="17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Endgames</a:t>
                      </a:r>
                    </a:p>
                  </a:txBody>
                  <a:tcPr marL="86972" marR="86972" marT="43486" marB="4348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31F2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2869944"/>
                  </a:ext>
                </a:extLst>
              </a:tr>
              <a:tr h="652635">
                <a:tc>
                  <a:txBody>
                    <a:bodyPr/>
                    <a:lstStyle/>
                    <a:p>
                      <a:pPr algn="l"/>
                      <a:r>
                        <a:rPr lang="en-US" sz="1300" b="1" baseline="30000">
                          <a:solidFill>
                            <a:schemeClr val="tx1"/>
                          </a:solidFill>
                        </a:rPr>
                        <a:t>…………… </a:t>
                      </a:r>
                      <a:r>
                        <a:rPr lang="en-US" sz="1300" b="1">
                          <a:solidFill>
                            <a:schemeClr val="bg1"/>
                          </a:solidFill>
                        </a:rPr>
                        <a:t>t = </a:t>
                      </a:r>
                      <a:r>
                        <a:rPr lang="en-US" sz="1300" b="1" baseline="0">
                          <a:solidFill>
                            <a:schemeClr val="bg1"/>
                          </a:solidFill>
                        </a:rPr>
                        <a:t>∞</a:t>
                      </a:r>
                    </a:p>
                  </a:txBody>
                  <a:tcPr marL="0" marR="86972" marT="43486" marB="4348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182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605151"/>
                  </a:ext>
                </a:extLst>
              </a:tr>
              <a:tr h="1013402">
                <a:tc>
                  <a:txBody>
                    <a:bodyPr/>
                    <a:lstStyle/>
                    <a:p>
                      <a:pPr algn="ctr"/>
                      <a:endParaRPr lang="en-US" sz="1500" b="0"/>
                    </a:p>
                    <a:p>
                      <a:pPr algn="ctr"/>
                      <a:r>
                        <a:rPr lang="en-US" sz="1500" b="0"/>
                        <a:t>Simplicity</a:t>
                      </a:r>
                    </a:p>
                  </a:txBody>
                  <a:tcPr marL="86972" marR="86972" marT="43486" marB="4348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D2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3458397"/>
                  </a:ext>
                </a:extLst>
              </a:tr>
              <a:tr h="1013402">
                <a:tc>
                  <a:txBody>
                    <a:bodyPr/>
                    <a:lstStyle/>
                    <a:p>
                      <a:pPr algn="ctr"/>
                      <a:endParaRPr lang="en-US" sz="1500" b="0"/>
                    </a:p>
                    <a:p>
                      <a:pPr algn="ctr"/>
                      <a:r>
                        <a:rPr lang="en-US" sz="1500" b="0"/>
                        <a:t>Intelligence</a:t>
                      </a:r>
                    </a:p>
                  </a:txBody>
                  <a:tcPr marL="86972" marR="86972" marT="43486" marB="4348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8363753"/>
                  </a:ext>
                </a:extLst>
              </a:tr>
              <a:tr h="1013402">
                <a:tc>
                  <a:txBody>
                    <a:bodyPr/>
                    <a:lstStyle/>
                    <a:p>
                      <a:pPr algn="ctr"/>
                      <a:endParaRPr lang="en-US" sz="1500" b="0" dirty="0"/>
                    </a:p>
                    <a:p>
                      <a:pPr algn="ctr"/>
                      <a:r>
                        <a:rPr lang="en-US" sz="1500" b="0" dirty="0"/>
                        <a:t>Abundance</a:t>
                      </a:r>
                    </a:p>
                  </a:txBody>
                  <a:tcPr marL="86972" marR="86972" marT="43486" marB="4348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D2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0049571"/>
                  </a:ext>
                </a:extLst>
              </a:tr>
            </a:tbl>
          </a:graphicData>
        </a:graphic>
      </p:graphicFrame>
      <p:graphicFrame>
        <p:nvGraphicFramePr>
          <p:cNvPr id="20" name="Table 12">
            <a:extLst>
              <a:ext uri="{FF2B5EF4-FFF2-40B4-BE49-F238E27FC236}">
                <a16:creationId xmlns:a16="http://schemas.microsoft.com/office/drawing/2014/main" id="{1D11A8B2-CDE6-473B-AD04-67E76CE02E18}"/>
              </a:ext>
            </a:extLst>
          </p:cNvPr>
          <p:cNvGraphicFramePr>
            <a:graphicFrameLocks noGrp="1"/>
          </p:cNvGraphicFramePr>
          <p:nvPr/>
        </p:nvGraphicFramePr>
        <p:xfrm>
          <a:off x="598527" y="1418082"/>
          <a:ext cx="1360887" cy="46177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60887">
                  <a:extLst>
                    <a:ext uri="{9D8B030D-6E8A-4147-A177-3AD203B41FA5}">
                      <a16:colId xmlns:a16="http://schemas.microsoft.com/office/drawing/2014/main" val="4005974711"/>
                    </a:ext>
                  </a:extLst>
                </a:gridCol>
              </a:tblGrid>
              <a:tr h="924944">
                <a:tc>
                  <a:txBody>
                    <a:bodyPr/>
                    <a:lstStyle/>
                    <a:p>
                      <a:pPr algn="ctr"/>
                      <a:endParaRPr lang="en-US" sz="1500" b="1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1700" b="1">
                          <a:solidFill>
                            <a:schemeClr val="bg1"/>
                          </a:solidFill>
                        </a:rPr>
                        <a:t>Eternities</a:t>
                      </a:r>
                    </a:p>
                  </a:txBody>
                  <a:tcPr marL="86972" marR="86972" marT="43486" marB="4348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31F2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2869944"/>
                  </a:ext>
                </a:extLst>
              </a:tr>
              <a:tr h="652635"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solidFill>
                            <a:schemeClr val="bg1"/>
                          </a:solidFill>
                        </a:rPr>
                        <a:t>Time (years)</a:t>
                      </a:r>
                    </a:p>
                  </a:txBody>
                  <a:tcPr marL="86972" marR="86972" marT="43486" marB="4348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182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605151"/>
                  </a:ext>
                </a:extLst>
              </a:tr>
              <a:tr h="1013402">
                <a:tc>
                  <a:txBody>
                    <a:bodyPr/>
                    <a:lstStyle/>
                    <a:p>
                      <a:pPr algn="ctr"/>
                      <a:endParaRPr lang="en-US" sz="1500" b="0"/>
                    </a:p>
                    <a:p>
                      <a:pPr algn="ctr"/>
                      <a:r>
                        <a:rPr lang="en-US" sz="1500" b="0"/>
                        <a:t>Interaction</a:t>
                      </a:r>
                    </a:p>
                  </a:txBody>
                  <a:tcPr marL="86972" marR="86972" marT="43486" marB="4348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D2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3458397"/>
                  </a:ext>
                </a:extLst>
              </a:tr>
              <a:tr h="1013402">
                <a:tc>
                  <a:txBody>
                    <a:bodyPr/>
                    <a:lstStyle/>
                    <a:p>
                      <a:pPr algn="ctr"/>
                      <a:endParaRPr lang="en-US" sz="1500" b="0"/>
                    </a:p>
                    <a:p>
                      <a:pPr algn="ctr"/>
                      <a:r>
                        <a:rPr lang="en-US" sz="1500" b="0"/>
                        <a:t>Information</a:t>
                      </a:r>
                    </a:p>
                  </a:txBody>
                  <a:tcPr marL="86972" marR="86972" marT="43486" marB="4348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8363753"/>
                  </a:ext>
                </a:extLst>
              </a:tr>
              <a:tr h="1013402">
                <a:tc>
                  <a:txBody>
                    <a:bodyPr/>
                    <a:lstStyle/>
                    <a:p>
                      <a:pPr algn="ctr"/>
                      <a:endParaRPr lang="en-US" sz="1500" b="0"/>
                    </a:p>
                    <a:p>
                      <a:pPr algn="ctr"/>
                      <a:r>
                        <a:rPr lang="en-US" sz="1500" b="0"/>
                        <a:t>Computation</a:t>
                      </a:r>
                    </a:p>
                  </a:txBody>
                  <a:tcPr marL="86972" marR="86972" marT="43486" marB="4348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D2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0049571"/>
                  </a:ext>
                </a:extLst>
              </a:tr>
            </a:tbl>
          </a:graphicData>
        </a:graphic>
      </p:graphicFrame>
      <p:grpSp>
        <p:nvGrpSpPr>
          <p:cNvPr id="21" name="Group 20">
            <a:extLst>
              <a:ext uri="{FF2B5EF4-FFF2-40B4-BE49-F238E27FC236}">
                <a16:creationId xmlns:a16="http://schemas.microsoft.com/office/drawing/2014/main" id="{822FBFC3-A422-4BDA-BF6D-B0E2147676D6}"/>
              </a:ext>
            </a:extLst>
          </p:cNvPr>
          <p:cNvGrpSpPr/>
          <p:nvPr/>
        </p:nvGrpSpPr>
        <p:grpSpPr>
          <a:xfrm>
            <a:off x="1125949" y="1665236"/>
            <a:ext cx="306042" cy="3782071"/>
            <a:chOff x="4332767" y="1659412"/>
            <a:chExt cx="321764" cy="3976364"/>
          </a:xfrm>
        </p:grpSpPr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29FCFDAE-3EA3-4F39-8EED-7635C87AF4A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352268" y="1659412"/>
              <a:ext cx="282763" cy="156007"/>
            </a:xfrm>
            <a:prstGeom prst="rect">
              <a:avLst/>
            </a:prstGeom>
          </p:spPr>
        </p:pic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A60669F1-BBB8-4D59-942A-EAF0BD15CF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342518" y="3327485"/>
              <a:ext cx="302263" cy="195008"/>
            </a:xfrm>
            <a:prstGeom prst="rect">
              <a:avLst/>
            </a:prstGeom>
          </p:spPr>
        </p:pic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C2C33EE5-6E79-4BAB-8643-30BCBB9D3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4352268" y="4372081"/>
              <a:ext cx="282763" cy="175508"/>
            </a:xfrm>
            <a:prstGeom prst="rect">
              <a:avLst/>
            </a:prstGeom>
          </p:spPr>
        </p:pic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8762068F-7615-4B33-AA51-F874C6E910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4332767" y="5431017"/>
              <a:ext cx="321764" cy="204759"/>
            </a:xfrm>
            <a:prstGeom prst="rect">
              <a:avLst/>
            </a:prstGeom>
          </p:spPr>
        </p:pic>
      </p:grpSp>
      <p:graphicFrame>
        <p:nvGraphicFramePr>
          <p:cNvPr id="26" name="Table 12">
            <a:extLst>
              <a:ext uri="{FF2B5EF4-FFF2-40B4-BE49-F238E27FC236}">
                <a16:creationId xmlns:a16="http://schemas.microsoft.com/office/drawing/2014/main" id="{BF669864-2D72-4A75-9A56-B17A02B67A0A}"/>
              </a:ext>
            </a:extLst>
          </p:cNvPr>
          <p:cNvGraphicFramePr>
            <a:graphicFrameLocks noGrp="1"/>
          </p:cNvGraphicFramePr>
          <p:nvPr/>
        </p:nvGraphicFramePr>
        <p:xfrm>
          <a:off x="1959414" y="1418082"/>
          <a:ext cx="1360887" cy="46177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60887">
                  <a:extLst>
                    <a:ext uri="{9D8B030D-6E8A-4147-A177-3AD203B41FA5}">
                      <a16:colId xmlns:a16="http://schemas.microsoft.com/office/drawing/2014/main" val="4005974711"/>
                    </a:ext>
                  </a:extLst>
                </a:gridCol>
              </a:tblGrid>
              <a:tr h="924944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bg1"/>
                          </a:solidFill>
                        </a:rPr>
                        <a:t>Babbage’s design</a:t>
                      </a:r>
                    </a:p>
                  </a:txBody>
                  <a:tcPr marL="86972" marR="86972" marT="43486" marB="4348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404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2869944"/>
                  </a:ext>
                </a:extLst>
              </a:tr>
              <a:tr h="652635">
                <a:tc>
                  <a:txBody>
                    <a:bodyPr/>
                    <a:lstStyle/>
                    <a:p>
                      <a:pPr algn="r"/>
                      <a:r>
                        <a:rPr lang="en-US" sz="1300" b="1">
                          <a:solidFill>
                            <a:schemeClr val="bg1"/>
                          </a:solidFill>
                        </a:rPr>
                        <a:t>t −175 </a:t>
                      </a:r>
                      <a:r>
                        <a:rPr lang="en-US" sz="1300" b="1" baseline="30000">
                          <a:solidFill>
                            <a:schemeClr val="tx1"/>
                          </a:solidFill>
                        </a:rPr>
                        <a:t>………..</a:t>
                      </a:r>
                    </a:p>
                  </a:txBody>
                  <a:tcPr marL="86972" marR="0" marT="43486" marB="4348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182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605151"/>
                  </a:ext>
                </a:extLst>
              </a:tr>
              <a:tr h="1013402">
                <a:tc>
                  <a:txBody>
                    <a:bodyPr/>
                    <a:lstStyle/>
                    <a:p>
                      <a:pPr algn="ctr"/>
                      <a:r>
                        <a:rPr lang="en-US" sz="1300" b="0"/>
                        <a:t>Reader</a:t>
                      </a:r>
                    </a:p>
                  </a:txBody>
                  <a:tcPr marL="86972" marR="86972" marT="43486" marB="4348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3458397"/>
                  </a:ext>
                </a:extLst>
              </a:tr>
              <a:tr h="1013402">
                <a:tc>
                  <a:txBody>
                    <a:bodyPr/>
                    <a:lstStyle/>
                    <a:p>
                      <a:pPr algn="ctr"/>
                      <a:r>
                        <a:rPr lang="en-US" sz="1300" b="0"/>
                        <a:t>Store</a:t>
                      </a:r>
                    </a:p>
                  </a:txBody>
                  <a:tcPr marL="86972" marR="86972" marT="43486" marB="4348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8363753"/>
                  </a:ext>
                </a:extLst>
              </a:tr>
              <a:tr h="1013402"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/>
                        <a:t>Mill</a:t>
                      </a:r>
                    </a:p>
                  </a:txBody>
                  <a:tcPr marL="86972" marR="86972" marT="43486" marB="4348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0049571"/>
                  </a:ext>
                </a:extLst>
              </a:tr>
            </a:tbl>
          </a:graphicData>
        </a:graphic>
      </p:graphicFrame>
      <p:graphicFrame>
        <p:nvGraphicFramePr>
          <p:cNvPr id="28" name="Table 12">
            <a:extLst>
              <a:ext uri="{FF2B5EF4-FFF2-40B4-BE49-F238E27FC236}">
                <a16:creationId xmlns:a16="http://schemas.microsoft.com/office/drawing/2014/main" id="{D0D7254E-CC06-499D-99EF-C926E19CD63B}"/>
              </a:ext>
            </a:extLst>
          </p:cNvPr>
          <p:cNvGraphicFramePr>
            <a:graphicFrameLocks noGrp="1"/>
          </p:cNvGraphicFramePr>
          <p:nvPr/>
        </p:nvGraphicFramePr>
        <p:xfrm>
          <a:off x="3320301" y="1418082"/>
          <a:ext cx="1360887" cy="46177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60887">
                  <a:extLst>
                    <a:ext uri="{9D8B030D-6E8A-4147-A177-3AD203B41FA5}">
                      <a16:colId xmlns:a16="http://schemas.microsoft.com/office/drawing/2014/main" val="4005974711"/>
                    </a:ext>
                  </a:extLst>
                </a:gridCol>
              </a:tblGrid>
              <a:tr h="924944">
                <a:tc>
                  <a:txBody>
                    <a:bodyPr/>
                    <a:lstStyle/>
                    <a:p>
                      <a:pPr algn="ctr"/>
                      <a:r>
                        <a:rPr lang="en-US" sz="1400" b="0">
                          <a:solidFill>
                            <a:schemeClr val="bg1"/>
                          </a:solidFill>
                        </a:rPr>
                        <a:t>First digital computer</a:t>
                      </a:r>
                    </a:p>
                  </a:txBody>
                  <a:tcPr marL="86972" marR="86972" marT="43486" marB="4348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404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2869944"/>
                  </a:ext>
                </a:extLst>
              </a:tr>
              <a:tr h="652635">
                <a:tc>
                  <a:txBody>
                    <a:bodyPr/>
                    <a:lstStyle/>
                    <a:p>
                      <a:pPr algn="ctr"/>
                      <a:r>
                        <a:rPr lang="en-US" sz="1300" b="1" baseline="30000">
                          <a:solidFill>
                            <a:schemeClr val="tx1"/>
                          </a:solidFill>
                        </a:rPr>
                        <a:t>…….…… </a:t>
                      </a:r>
                      <a:r>
                        <a:rPr lang="en-US" sz="1300" b="1">
                          <a:solidFill>
                            <a:schemeClr val="bg1"/>
                          </a:solidFill>
                        </a:rPr>
                        <a:t>t −75 </a:t>
                      </a:r>
                      <a:r>
                        <a:rPr lang="en-US" sz="1300" b="1" baseline="30000">
                          <a:solidFill>
                            <a:schemeClr val="tx1"/>
                          </a:solidFill>
                        </a:rPr>
                        <a:t>…….….….</a:t>
                      </a:r>
                    </a:p>
                  </a:txBody>
                  <a:tcPr marL="0" marR="0" marT="43486" marB="4348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182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605151"/>
                  </a:ext>
                </a:extLst>
              </a:tr>
              <a:tr h="1013402">
                <a:tc>
                  <a:txBody>
                    <a:bodyPr/>
                    <a:lstStyle/>
                    <a:p>
                      <a:pPr algn="ctr"/>
                      <a:r>
                        <a:rPr lang="en-US" sz="1300" b="0"/>
                        <a:t>Punched</a:t>
                      </a:r>
                      <a:br>
                        <a:rPr lang="en-US" sz="1300" b="0"/>
                      </a:br>
                      <a:r>
                        <a:rPr lang="en-US" sz="1300" b="0"/>
                        <a:t>cards</a:t>
                      </a:r>
                    </a:p>
                  </a:txBody>
                  <a:tcPr marL="86972" marR="86972" marT="43486" marB="4348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3458397"/>
                  </a:ext>
                </a:extLst>
              </a:tr>
              <a:tr h="1013402">
                <a:tc>
                  <a:txBody>
                    <a:bodyPr/>
                    <a:lstStyle/>
                    <a:p>
                      <a:pPr algn="ctr"/>
                      <a:r>
                        <a:rPr lang="en-US" sz="1300" b="0"/>
                        <a:t>Arithmetic calculation</a:t>
                      </a:r>
                    </a:p>
                  </a:txBody>
                  <a:tcPr marL="86972" marR="86972" marT="43486" marB="4348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8363753"/>
                  </a:ext>
                </a:extLst>
              </a:tr>
              <a:tr h="1013402">
                <a:tc>
                  <a:txBody>
                    <a:bodyPr/>
                    <a:lstStyle/>
                    <a:p>
                      <a:pPr algn="ctr"/>
                      <a:r>
                        <a:rPr lang="en-US" sz="1300" b="0"/>
                        <a:t>Mainframe</a:t>
                      </a:r>
                    </a:p>
                  </a:txBody>
                  <a:tcPr marL="86972" marR="86972" marT="43486" marB="4348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0049571"/>
                  </a:ext>
                </a:extLst>
              </a:tr>
            </a:tbl>
          </a:graphicData>
        </a:graphic>
      </p:graphicFrame>
      <p:graphicFrame>
        <p:nvGraphicFramePr>
          <p:cNvPr id="30" name="Table 12">
            <a:extLst>
              <a:ext uri="{FF2B5EF4-FFF2-40B4-BE49-F238E27FC236}">
                <a16:creationId xmlns:a16="http://schemas.microsoft.com/office/drawing/2014/main" id="{796C19DE-4598-4C82-829C-A32B34E1C12B}"/>
              </a:ext>
            </a:extLst>
          </p:cNvPr>
          <p:cNvGraphicFramePr>
            <a:graphicFrameLocks noGrp="1"/>
          </p:cNvGraphicFramePr>
          <p:nvPr/>
        </p:nvGraphicFramePr>
        <p:xfrm>
          <a:off x="4681188" y="1418082"/>
          <a:ext cx="1360887" cy="46177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60887">
                  <a:extLst>
                    <a:ext uri="{9D8B030D-6E8A-4147-A177-3AD203B41FA5}">
                      <a16:colId xmlns:a16="http://schemas.microsoft.com/office/drawing/2014/main" val="4005974711"/>
                    </a:ext>
                  </a:extLst>
                </a:gridCol>
              </a:tblGrid>
              <a:tr h="924944">
                <a:tc>
                  <a:txBody>
                    <a:bodyPr/>
                    <a:lstStyle/>
                    <a:p>
                      <a:pPr algn="ctr"/>
                      <a:r>
                        <a:rPr lang="en-US" sz="1400" b="0">
                          <a:solidFill>
                            <a:schemeClr val="bg1"/>
                          </a:solidFill>
                        </a:rPr>
                        <a:t>Mid 20</a:t>
                      </a:r>
                      <a:r>
                        <a:rPr lang="en-US" sz="1400" b="0" baseline="30000">
                          <a:solidFill>
                            <a:schemeClr val="bg1"/>
                          </a:solidFill>
                        </a:rPr>
                        <a:t>th</a:t>
                      </a:r>
                      <a:r>
                        <a:rPr lang="en-US" sz="1400" b="0">
                          <a:solidFill>
                            <a:schemeClr val="bg1"/>
                          </a:solidFill>
                        </a:rPr>
                        <a:t> century</a:t>
                      </a:r>
                    </a:p>
                  </a:txBody>
                  <a:tcPr marL="86972" marR="86972" marT="43486" marB="4348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404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2869944"/>
                  </a:ext>
                </a:extLst>
              </a:tr>
              <a:tr h="652635">
                <a:tc>
                  <a:txBody>
                    <a:bodyPr/>
                    <a:lstStyle/>
                    <a:p>
                      <a:pPr algn="ctr"/>
                      <a:r>
                        <a:rPr lang="en-US" sz="1300" b="1" baseline="30000">
                          <a:solidFill>
                            <a:schemeClr val="tx1"/>
                          </a:solidFill>
                        </a:rPr>
                        <a:t>…….….… </a:t>
                      </a:r>
                      <a:r>
                        <a:rPr lang="en-US" sz="1300" b="1">
                          <a:solidFill>
                            <a:schemeClr val="bg1"/>
                          </a:solidFill>
                        </a:rPr>
                        <a:t>t −50 </a:t>
                      </a:r>
                      <a:r>
                        <a:rPr lang="en-US" sz="1300" b="1" baseline="30000">
                          <a:solidFill>
                            <a:schemeClr val="tx1"/>
                          </a:solidFill>
                        </a:rPr>
                        <a:t>……….….</a:t>
                      </a:r>
                    </a:p>
                  </a:txBody>
                  <a:tcPr marL="0" marR="0" marT="43486" marB="4348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182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605151"/>
                  </a:ext>
                </a:extLst>
              </a:tr>
              <a:tr h="1013402">
                <a:tc>
                  <a:txBody>
                    <a:bodyPr/>
                    <a:lstStyle/>
                    <a:p>
                      <a:pPr algn="ctr"/>
                      <a:r>
                        <a:rPr lang="en-US" sz="1300" b="0"/>
                        <a:t>Command-line</a:t>
                      </a:r>
                    </a:p>
                  </a:txBody>
                  <a:tcPr marL="86972" marR="86972" marT="43486" marB="4348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3458397"/>
                  </a:ext>
                </a:extLst>
              </a:tr>
              <a:tr h="1013402">
                <a:tc>
                  <a:txBody>
                    <a:bodyPr/>
                    <a:lstStyle/>
                    <a:p>
                      <a:pPr algn="ctr"/>
                      <a:r>
                        <a:rPr lang="en-US" sz="1300" b="0"/>
                        <a:t>Relational databases</a:t>
                      </a:r>
                    </a:p>
                  </a:txBody>
                  <a:tcPr marL="86972" marR="86972" marT="43486" marB="4348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8363753"/>
                  </a:ext>
                </a:extLst>
              </a:tr>
              <a:tr h="1013402">
                <a:tc>
                  <a:txBody>
                    <a:bodyPr/>
                    <a:lstStyle/>
                    <a:p>
                      <a:pPr algn="ctr"/>
                      <a:r>
                        <a:rPr lang="en-US" sz="1300" b="0"/>
                        <a:t>Minicomputer</a:t>
                      </a:r>
                    </a:p>
                  </a:txBody>
                  <a:tcPr marL="86972" marR="86972" marT="43486" marB="4348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0049571"/>
                  </a:ext>
                </a:extLst>
              </a:tr>
            </a:tbl>
          </a:graphicData>
        </a:graphic>
      </p:graphicFrame>
      <p:graphicFrame>
        <p:nvGraphicFramePr>
          <p:cNvPr id="31" name="Table 12">
            <a:extLst>
              <a:ext uri="{FF2B5EF4-FFF2-40B4-BE49-F238E27FC236}">
                <a16:creationId xmlns:a16="http://schemas.microsoft.com/office/drawing/2014/main" id="{476D703B-2A30-46C7-90E9-00BDD97270BD}"/>
              </a:ext>
            </a:extLst>
          </p:cNvPr>
          <p:cNvGraphicFramePr>
            <a:graphicFrameLocks noGrp="1"/>
          </p:cNvGraphicFramePr>
          <p:nvPr/>
        </p:nvGraphicFramePr>
        <p:xfrm>
          <a:off x="6042075" y="1418082"/>
          <a:ext cx="1360887" cy="46177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60887">
                  <a:extLst>
                    <a:ext uri="{9D8B030D-6E8A-4147-A177-3AD203B41FA5}">
                      <a16:colId xmlns:a16="http://schemas.microsoft.com/office/drawing/2014/main" val="4005974711"/>
                    </a:ext>
                  </a:extLst>
                </a:gridCol>
              </a:tblGrid>
              <a:tr h="924944">
                <a:tc>
                  <a:txBody>
                    <a:bodyPr/>
                    <a:lstStyle/>
                    <a:p>
                      <a:pPr algn="ctr"/>
                      <a:r>
                        <a:rPr lang="en-US" sz="1400" b="0">
                          <a:solidFill>
                            <a:schemeClr val="bg1"/>
                          </a:solidFill>
                        </a:rPr>
                        <a:t>Late 20</a:t>
                      </a:r>
                      <a:r>
                        <a:rPr lang="en-US" sz="1400" b="0" baseline="30000">
                          <a:solidFill>
                            <a:schemeClr val="bg1"/>
                          </a:solidFill>
                        </a:rPr>
                        <a:t>th</a:t>
                      </a:r>
                      <a:r>
                        <a:rPr lang="en-US" sz="1400" b="0">
                          <a:solidFill>
                            <a:schemeClr val="bg1"/>
                          </a:solidFill>
                        </a:rPr>
                        <a:t> century</a:t>
                      </a:r>
                    </a:p>
                  </a:txBody>
                  <a:tcPr marL="86972" marR="86972" marT="43486" marB="4348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404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2869944"/>
                  </a:ext>
                </a:extLst>
              </a:tr>
              <a:tr h="652635">
                <a:tc>
                  <a:txBody>
                    <a:bodyPr/>
                    <a:lstStyle/>
                    <a:p>
                      <a:pPr algn="ctr"/>
                      <a:r>
                        <a:rPr lang="en-US" sz="1300" b="1" baseline="30000">
                          <a:solidFill>
                            <a:schemeClr val="tx1"/>
                          </a:solidFill>
                        </a:rPr>
                        <a:t>……..…… </a:t>
                      </a:r>
                      <a:r>
                        <a:rPr lang="en-US" sz="1300" b="1">
                          <a:solidFill>
                            <a:schemeClr val="bg1"/>
                          </a:solidFill>
                        </a:rPr>
                        <a:t>t −25 </a:t>
                      </a:r>
                      <a:r>
                        <a:rPr lang="en-US" sz="1300" b="1" baseline="30000">
                          <a:solidFill>
                            <a:schemeClr val="tx1"/>
                          </a:solidFill>
                        </a:rPr>
                        <a:t>……….….</a:t>
                      </a:r>
                    </a:p>
                  </a:txBody>
                  <a:tcPr marL="0" marR="0" marT="43486" marB="4348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182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605151"/>
                  </a:ext>
                </a:extLst>
              </a:tr>
              <a:tr h="1013402">
                <a:tc>
                  <a:txBody>
                    <a:bodyPr/>
                    <a:lstStyle/>
                    <a:p>
                      <a:pPr algn="ctr"/>
                      <a:r>
                        <a:rPr lang="en-US" sz="1300" b="0"/>
                        <a:t>Graphical</a:t>
                      </a:r>
                      <a:br>
                        <a:rPr lang="en-US" sz="1300" b="0"/>
                      </a:br>
                      <a:r>
                        <a:rPr lang="en-US" sz="1300" b="0"/>
                        <a:t>user interface (GUI)</a:t>
                      </a:r>
                    </a:p>
                  </a:txBody>
                  <a:tcPr marL="86972" marR="86972" marT="43486" marB="4348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3458397"/>
                  </a:ext>
                </a:extLst>
              </a:tr>
              <a:tr h="1013402">
                <a:tc>
                  <a:txBody>
                    <a:bodyPr/>
                    <a:lstStyle/>
                    <a:p>
                      <a:pPr algn="ctr"/>
                      <a:r>
                        <a:rPr lang="en-US" sz="1300" b="0"/>
                        <a:t>Descriptive analytics</a:t>
                      </a:r>
                    </a:p>
                  </a:txBody>
                  <a:tcPr marL="86972" marR="86972" marT="43486" marB="4348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8363753"/>
                  </a:ext>
                </a:extLst>
              </a:tr>
              <a:tr h="1013402">
                <a:tc>
                  <a:txBody>
                    <a:bodyPr/>
                    <a:lstStyle/>
                    <a:p>
                      <a:pPr algn="ctr"/>
                      <a:r>
                        <a:rPr lang="en-US" sz="1300" b="0"/>
                        <a:t>Client</a:t>
                      </a:r>
                      <a:br>
                        <a:rPr lang="en-US" sz="1300" b="0"/>
                      </a:br>
                      <a:r>
                        <a:rPr lang="en-US" sz="1300" b="0"/>
                        <a:t>server</a:t>
                      </a:r>
                    </a:p>
                  </a:txBody>
                  <a:tcPr marL="86972" marR="86972" marT="43486" marB="4348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0049571"/>
                  </a:ext>
                </a:extLst>
              </a:tr>
            </a:tbl>
          </a:graphicData>
        </a:graphic>
      </p:graphicFrame>
      <p:graphicFrame>
        <p:nvGraphicFramePr>
          <p:cNvPr id="33" name="Table 12">
            <a:extLst>
              <a:ext uri="{FF2B5EF4-FFF2-40B4-BE49-F238E27FC236}">
                <a16:creationId xmlns:a16="http://schemas.microsoft.com/office/drawing/2014/main" id="{EF5E5815-ACEF-4400-80D5-ABC8126842D3}"/>
              </a:ext>
            </a:extLst>
          </p:cNvPr>
          <p:cNvGraphicFramePr>
            <a:graphicFrameLocks noGrp="1"/>
          </p:cNvGraphicFramePr>
          <p:nvPr/>
        </p:nvGraphicFramePr>
        <p:xfrm>
          <a:off x="7402962" y="1418082"/>
          <a:ext cx="1360887" cy="46177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60887">
                  <a:extLst>
                    <a:ext uri="{9D8B030D-6E8A-4147-A177-3AD203B41FA5}">
                      <a16:colId xmlns:a16="http://schemas.microsoft.com/office/drawing/2014/main" val="4005974711"/>
                    </a:ext>
                  </a:extLst>
                </a:gridCol>
              </a:tblGrid>
              <a:tr h="924944">
                <a:tc>
                  <a:txBody>
                    <a:bodyPr/>
                    <a:lstStyle/>
                    <a:p>
                      <a:pPr algn="ctr"/>
                      <a:r>
                        <a:rPr lang="en-US" sz="1400" b="0">
                          <a:solidFill>
                            <a:schemeClr val="bg1"/>
                          </a:solidFill>
                        </a:rPr>
                        <a:t>Early 21</a:t>
                      </a:r>
                      <a:r>
                        <a:rPr lang="en-US" sz="1400" b="0" baseline="30000">
                          <a:solidFill>
                            <a:schemeClr val="bg1"/>
                          </a:solidFill>
                        </a:rPr>
                        <a:t>st</a:t>
                      </a:r>
                      <a:r>
                        <a:rPr lang="en-US" sz="1400" b="0">
                          <a:solidFill>
                            <a:schemeClr val="bg1"/>
                          </a:solidFill>
                        </a:rPr>
                        <a:t>  century</a:t>
                      </a:r>
                    </a:p>
                  </a:txBody>
                  <a:tcPr marL="86972" marR="86972" marT="43486" marB="4348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404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2869944"/>
                  </a:ext>
                </a:extLst>
              </a:tr>
              <a:tr h="652635">
                <a:tc>
                  <a:txBody>
                    <a:bodyPr/>
                    <a:lstStyle/>
                    <a:p>
                      <a:pPr algn="ctr"/>
                      <a:r>
                        <a:rPr lang="en-US" sz="1300" b="1" baseline="30000">
                          <a:solidFill>
                            <a:schemeClr val="tx1"/>
                          </a:solidFill>
                        </a:rPr>
                        <a:t>……..…… </a:t>
                      </a:r>
                      <a:r>
                        <a:rPr lang="en-US" sz="1300" b="1">
                          <a:solidFill>
                            <a:schemeClr val="bg1"/>
                          </a:solidFill>
                        </a:rPr>
                        <a:t>t −10 </a:t>
                      </a:r>
                      <a:r>
                        <a:rPr lang="en-US" sz="1300" b="1" baseline="30000">
                          <a:solidFill>
                            <a:schemeClr val="tx1"/>
                          </a:solidFill>
                        </a:rPr>
                        <a:t>……….….</a:t>
                      </a:r>
                    </a:p>
                  </a:txBody>
                  <a:tcPr marL="0" marR="0" marT="43486" marB="4348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182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605151"/>
                  </a:ext>
                </a:extLst>
              </a:tr>
              <a:tr h="1013402"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/>
                        <a:t>Mobile</a:t>
                      </a:r>
                      <a:br>
                        <a:rPr lang="en-US" sz="1300" b="0" dirty="0"/>
                      </a:br>
                      <a:r>
                        <a:rPr lang="en-US" sz="1300" b="0" dirty="0"/>
                        <a:t>devices</a:t>
                      </a:r>
                    </a:p>
                  </a:txBody>
                  <a:tcPr marL="86972" marR="86972" marT="43486" marB="4348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3458397"/>
                  </a:ext>
                </a:extLst>
              </a:tr>
              <a:tr h="1013402">
                <a:tc>
                  <a:txBody>
                    <a:bodyPr/>
                    <a:lstStyle/>
                    <a:p>
                      <a:pPr algn="ctr"/>
                      <a:r>
                        <a:rPr lang="en-US" sz="1300" b="0"/>
                        <a:t>Predictive analytics</a:t>
                      </a:r>
                    </a:p>
                  </a:txBody>
                  <a:tcPr marL="86972" marR="86972" marT="43486" marB="4348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8363753"/>
                  </a:ext>
                </a:extLst>
              </a:tr>
              <a:tr h="1013402"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/>
                        <a:t>Cloud architectures</a:t>
                      </a:r>
                    </a:p>
                  </a:txBody>
                  <a:tcPr marL="86972" marR="86972" marT="43486" marB="4348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0049571"/>
                  </a:ext>
                </a:extLst>
              </a:tr>
            </a:tbl>
          </a:graphicData>
        </a:graphic>
      </p:graphicFrame>
      <p:grpSp>
        <p:nvGrpSpPr>
          <p:cNvPr id="17" name="Group 16">
            <a:extLst>
              <a:ext uri="{FF2B5EF4-FFF2-40B4-BE49-F238E27FC236}">
                <a16:creationId xmlns:a16="http://schemas.microsoft.com/office/drawing/2014/main" id="{C1983E38-889C-43DF-9BA9-7FCE475DAB06}"/>
              </a:ext>
            </a:extLst>
          </p:cNvPr>
          <p:cNvGrpSpPr/>
          <p:nvPr/>
        </p:nvGrpSpPr>
        <p:grpSpPr>
          <a:xfrm>
            <a:off x="10754486" y="1644515"/>
            <a:ext cx="317086" cy="3864734"/>
            <a:chOff x="10714551" y="1634444"/>
            <a:chExt cx="333375" cy="4063273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73900BCA-E3A9-4DFB-9067-B84F9BCF87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10762176" y="3273510"/>
              <a:ext cx="238125" cy="247650"/>
            </a:xfrm>
            <a:prstGeom prst="rect">
              <a:avLst/>
            </a:prstGeom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63E4CA03-3E1A-42F9-804F-D9D358D456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10714551" y="4372081"/>
              <a:ext cx="333375" cy="228600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C1058A85-25B5-4265-905A-7099C1DF2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10757413" y="5431017"/>
              <a:ext cx="247650" cy="266700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4A910AB2-650C-48C7-B91A-954829353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10733601" y="1634444"/>
              <a:ext cx="295275" cy="180975"/>
            </a:xfrm>
            <a:prstGeom prst="rect">
              <a:avLst/>
            </a:prstGeom>
          </p:spPr>
        </p:pic>
      </p:grpSp>
      <p:sp>
        <p:nvSpPr>
          <p:cNvPr id="18" name="Title 17">
            <a:extLst>
              <a:ext uri="{FF2B5EF4-FFF2-40B4-BE49-F238E27FC236}">
                <a16:creationId xmlns:a16="http://schemas.microsoft.com/office/drawing/2014/main" id="{C6F36663-80DB-4BDF-AC60-0E0CD090B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Brief History of the Future</a:t>
            </a:r>
            <a:br>
              <a:rPr lang="en-US"/>
            </a:b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568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A891FD17-EB44-429B-B908-88C41171D39C}"/>
              </a:ext>
            </a:extLst>
          </p:cNvPr>
          <p:cNvSpPr/>
          <p:nvPr/>
        </p:nvSpPr>
        <p:spPr bwMode="gray">
          <a:xfrm rot="16200000">
            <a:off x="-33087" y="33089"/>
            <a:ext cx="5355773" cy="5289598"/>
          </a:xfrm>
          <a:prstGeom prst="rect">
            <a:avLst/>
          </a:prstGeom>
          <a:gradFill flip="none" rotWithShape="1">
            <a:gsLst>
              <a:gs pos="100000">
                <a:srgbClr val="6B7067"/>
              </a:gs>
              <a:gs pos="76000">
                <a:srgbClr val="383838"/>
              </a:gs>
              <a:gs pos="87000">
                <a:srgbClr val="333E36"/>
              </a:gs>
              <a:gs pos="54000">
                <a:srgbClr val="000000"/>
              </a:gs>
            </a:gsLst>
            <a:lin ang="18900000" scaled="1"/>
            <a:tileRect/>
          </a:gra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marL="0" marR="0" lvl="0" indent="0" algn="ctr" defTabSz="1217613" rtl="0" eaLnBrk="0" fontAlgn="base" latinLnBrk="0" hangingPunct="0">
              <a:lnSpc>
                <a:spcPct val="106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C18FF82B-313D-4D2D-A1D8-4FDA324257C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1753881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690B6AA-D509-8D4F-AECC-879E24B73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3" y="531622"/>
            <a:ext cx="4575047" cy="111429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Trending the trends: </a:t>
            </a:r>
            <a:r>
              <a:rPr lang="en-US" sz="2000">
                <a:latin typeface="+mn-lt"/>
              </a:rPr>
              <a:t>Fourteen years</a:t>
            </a:r>
            <a:br>
              <a:rPr lang="en-US" sz="2000">
                <a:latin typeface="+mn-lt"/>
              </a:rPr>
            </a:br>
            <a:r>
              <a:rPr lang="en-US" sz="2000">
                <a:latin typeface="+mn-lt"/>
              </a:rPr>
              <a:t>of research</a:t>
            </a:r>
            <a:endParaRPr lang="en-US">
              <a:latin typeface="+mn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A37D9AD-74BF-4920-87F1-C6039747E0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458" y="3816149"/>
            <a:ext cx="2945139" cy="123607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A3097A37-0E7B-4738-8A5F-CAD550F310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84197" y="2245439"/>
            <a:ext cx="1518544" cy="1400434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93251531-29F6-443E-A951-63A4926370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115313" y="2245439"/>
            <a:ext cx="1518544" cy="1400434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5F2223FF-605D-4875-A44F-8D60958D5EA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58191" y="2119698"/>
            <a:ext cx="1501672" cy="122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5727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4E1909B-6F8A-4F19-8A94-C448F1B753E2}"/>
              </a:ext>
            </a:extLst>
          </p:cNvPr>
          <p:cNvGrpSpPr/>
          <p:nvPr/>
        </p:nvGrpSpPr>
        <p:grpSpPr>
          <a:xfrm>
            <a:off x="592" y="0"/>
            <a:ext cx="12190815" cy="6858000"/>
            <a:chOff x="592" y="0"/>
            <a:chExt cx="12190815" cy="685800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7583190B-BAF7-4843-AD58-C2C26A8EBA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2" y="0"/>
              <a:ext cx="12190815" cy="6858000"/>
            </a:xfrm>
            <a:prstGeom prst="rect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6FFC547-584D-412E-99B6-57D72A300C28}"/>
                </a:ext>
              </a:extLst>
            </p:cNvPr>
            <p:cNvGrpSpPr/>
            <p:nvPr/>
          </p:nvGrpSpPr>
          <p:grpSpPr>
            <a:xfrm>
              <a:off x="563288" y="551871"/>
              <a:ext cx="11051392" cy="5885063"/>
              <a:chOff x="563288" y="551871"/>
              <a:chExt cx="11051392" cy="5885063"/>
            </a:xfrm>
          </p:grpSpPr>
          <p:sp>
            <p:nvSpPr>
              <p:cNvPr id="285" name="TextBox 284">
                <a:extLst>
                  <a:ext uri="{FF2B5EF4-FFF2-40B4-BE49-F238E27FC236}">
                    <a16:creationId xmlns:a16="http://schemas.microsoft.com/office/drawing/2014/main" id="{BBB3B043-B53D-404C-BB5A-E6066BC9F82C}"/>
                  </a:ext>
                </a:extLst>
              </p:cNvPr>
              <p:cNvSpPr txBox="1"/>
              <p:nvPr/>
            </p:nvSpPr>
            <p:spPr bwMode="gray">
              <a:xfrm>
                <a:off x="3424070" y="2819286"/>
                <a:ext cx="1315389" cy="215444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>
                <a:defPPr>
                  <a:defRPr lang="en-US"/>
                </a:defPPr>
                <a:lvl1pPr>
                  <a:defRPr sz="1400" b="1">
                    <a:solidFill>
                      <a:srgbClr val="FF0000"/>
                    </a:solidFill>
                  </a:defRPr>
                </a:lvl1pPr>
              </a:lstStyle>
              <a:p>
                <a:pPr marL="0" marR="0" lvl="0" indent="0" algn="l" defTabSz="121761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INFORMATION</a:t>
                </a:r>
              </a:p>
            </p:txBody>
          </p:sp>
          <p:sp>
            <p:nvSpPr>
              <p:cNvPr id="286" name="TextBox 285">
                <a:extLst>
                  <a:ext uri="{FF2B5EF4-FFF2-40B4-BE49-F238E27FC236}">
                    <a16:creationId xmlns:a16="http://schemas.microsoft.com/office/drawing/2014/main" id="{9C6A48AB-CC96-4D97-88EF-04BA45446292}"/>
                  </a:ext>
                </a:extLst>
              </p:cNvPr>
              <p:cNvSpPr txBox="1"/>
              <p:nvPr/>
            </p:nvSpPr>
            <p:spPr bwMode="gray">
              <a:xfrm>
                <a:off x="3424070" y="3091885"/>
                <a:ext cx="1790386" cy="738664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>
                <a:defPPr>
                  <a:defRPr lang="en-US"/>
                </a:defPPr>
                <a:lvl1pPr>
                  <a:defRPr sz="1600" spc="-60">
                    <a:solidFill>
                      <a:srgbClr val="FF0000"/>
                    </a:solidFill>
                  </a:defRPr>
                </a:lvl1pPr>
              </a:lstStyle>
              <a:p>
                <a:pPr marL="0" marR="0" lvl="0" indent="0" algn="l" defTabSz="121761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-6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Open Sans Semibold" panose="020B0706030804020204" pitchFamily="34" charset="0"/>
                    <a:ea typeface="Open Sans Semibold" panose="020B0706030804020204" pitchFamily="34" charset="0"/>
                    <a:cs typeface="Open Sans Semibold" panose="020B0706030804020204" pitchFamily="34" charset="0"/>
                  </a:rPr>
                  <a:t>Opening up to AI: Learning to trust our AI colleagues</a:t>
                </a:r>
              </a:p>
            </p:txBody>
          </p:sp>
          <p:sp>
            <p:nvSpPr>
              <p:cNvPr id="291" name="TextBox 290">
                <a:extLst>
                  <a:ext uri="{FF2B5EF4-FFF2-40B4-BE49-F238E27FC236}">
                    <a16:creationId xmlns:a16="http://schemas.microsoft.com/office/drawing/2014/main" id="{0DE6816C-7A7C-4297-BA2E-559E3E87CBE8}"/>
                  </a:ext>
                </a:extLst>
              </p:cNvPr>
              <p:cNvSpPr txBox="1"/>
              <p:nvPr/>
            </p:nvSpPr>
            <p:spPr bwMode="gray">
              <a:xfrm>
                <a:off x="6271198" y="5197532"/>
                <a:ext cx="1232261" cy="43088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>
                <a:defPPr>
                  <a:defRPr lang="en-US"/>
                </a:defPPr>
                <a:lvl1pPr>
                  <a:defRPr sz="1400" b="1">
                    <a:solidFill>
                      <a:srgbClr val="FF0000"/>
                    </a:solidFill>
                  </a:defRPr>
                </a:lvl1pPr>
              </a:lstStyle>
              <a:p>
                <a:pPr marL="0" marR="0" lvl="0" indent="0" algn="l" defTabSz="121761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Open Sans Light"/>
                    <a:ea typeface="+mn-ea"/>
                    <a:cs typeface="+mn-cs"/>
                  </a:rPr>
                  <a:t>CYBER &amp; TRUST</a:t>
                </a:r>
              </a:p>
            </p:txBody>
          </p:sp>
          <p:sp>
            <p:nvSpPr>
              <p:cNvPr id="292" name="TextBox 291">
                <a:extLst>
                  <a:ext uri="{FF2B5EF4-FFF2-40B4-BE49-F238E27FC236}">
                    <a16:creationId xmlns:a16="http://schemas.microsoft.com/office/drawing/2014/main" id="{366C5CA4-E1D1-4006-A7E6-005B7A184D9C}"/>
                  </a:ext>
                </a:extLst>
              </p:cNvPr>
              <p:cNvSpPr txBox="1"/>
              <p:nvPr/>
            </p:nvSpPr>
            <p:spPr bwMode="gray">
              <a:xfrm>
                <a:off x="6271198" y="5698270"/>
                <a:ext cx="2499590" cy="738664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>
                <a:defPPr>
                  <a:defRPr lang="en-US"/>
                </a:defPPr>
                <a:lvl1pPr>
                  <a:defRPr sz="1600" spc="-60">
                    <a:solidFill>
                      <a:srgbClr val="FF0000"/>
                    </a:solidFill>
                  </a:defRPr>
                </a:lvl1pPr>
              </a:lstStyle>
              <a:p>
                <a:pPr marL="0" marR="0" lvl="0" indent="0" algn="l" defTabSz="121761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-6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Open Sans Semibold" panose="020B0706030804020204" pitchFamily="34" charset="0"/>
                    <a:ea typeface="Open Sans Semibold" panose="020B0706030804020204" pitchFamily="34" charset="0"/>
                    <a:cs typeface="Open Sans Semibold" panose="020B0706030804020204" pitchFamily="34" charset="0"/>
                  </a:rPr>
                  <a:t>In us we trust: </a:t>
                </a:r>
                <a:r>
                  <a:rPr kumimoji="0" lang="en-US" sz="1600" b="0" i="0" u="none" strike="noStrike" kern="1200" cap="none" spc="-8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Open Sans Semibold" panose="020B0706030804020204" pitchFamily="34" charset="0"/>
                    <a:ea typeface="Open Sans Semibold" panose="020B0706030804020204" pitchFamily="34" charset="0"/>
                    <a:cs typeface="Open Sans Semibold" panose="020B0706030804020204" pitchFamily="34" charset="0"/>
                  </a:rPr>
                  <a:t>Decentralised architectures </a:t>
                </a:r>
                <a:r>
                  <a:rPr kumimoji="0" lang="en-US" sz="1600" b="0" i="0" u="none" strike="noStrike" kern="1200" cap="none" spc="-6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Open Sans Semibold" panose="020B0706030804020204" pitchFamily="34" charset="0"/>
                    <a:ea typeface="Open Sans Semibold" panose="020B0706030804020204" pitchFamily="34" charset="0"/>
                    <a:cs typeface="Open Sans Semibold" panose="020B0706030804020204" pitchFamily="34" charset="0"/>
                  </a:rPr>
                  <a:t>and ecosystems </a:t>
                </a:r>
              </a:p>
            </p:txBody>
          </p:sp>
          <p:sp>
            <p:nvSpPr>
              <p:cNvPr id="297" name="TextBox 296">
                <a:extLst>
                  <a:ext uri="{FF2B5EF4-FFF2-40B4-BE49-F238E27FC236}">
                    <a16:creationId xmlns:a16="http://schemas.microsoft.com/office/drawing/2014/main" id="{A2050995-0729-4A2D-8840-981A95FA53C2}"/>
                  </a:ext>
                </a:extLst>
              </p:cNvPr>
              <p:cNvSpPr txBox="1"/>
              <p:nvPr/>
            </p:nvSpPr>
            <p:spPr bwMode="gray">
              <a:xfrm>
                <a:off x="586698" y="2819286"/>
                <a:ext cx="1256376" cy="215444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l" defTabSz="121761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INTERACTION</a:t>
                </a:r>
              </a:p>
            </p:txBody>
          </p:sp>
          <p:sp>
            <p:nvSpPr>
              <p:cNvPr id="298" name="TextBox 297">
                <a:extLst>
                  <a:ext uri="{FF2B5EF4-FFF2-40B4-BE49-F238E27FC236}">
                    <a16:creationId xmlns:a16="http://schemas.microsoft.com/office/drawing/2014/main" id="{74CF70AF-FFBD-4867-96CB-8EB1E44A1C40}"/>
                  </a:ext>
                </a:extLst>
              </p:cNvPr>
              <p:cNvSpPr txBox="1"/>
              <p:nvPr/>
            </p:nvSpPr>
            <p:spPr bwMode="gray">
              <a:xfrm>
                <a:off x="583035" y="3091885"/>
                <a:ext cx="1887561" cy="738664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l" defTabSz="121761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-6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Open Sans Semibold" panose="020B0706030804020204" pitchFamily="34" charset="0"/>
                    <a:ea typeface="Open Sans Semibold" panose="020B0706030804020204" pitchFamily="34" charset="0"/>
                    <a:cs typeface="Open Sans Semibold" panose="020B0706030804020204" pitchFamily="34" charset="0"/>
                  </a:rPr>
                  <a:t>Through the glass: Immersive internet for the enterprise</a:t>
                </a:r>
              </a:p>
            </p:txBody>
          </p:sp>
          <p:sp>
            <p:nvSpPr>
              <p:cNvPr id="303" name="TextBox 302">
                <a:extLst>
                  <a:ext uri="{FF2B5EF4-FFF2-40B4-BE49-F238E27FC236}">
                    <a16:creationId xmlns:a16="http://schemas.microsoft.com/office/drawing/2014/main" id="{712AF7F1-1C72-485D-83FC-B0A77D4B11CB}"/>
                  </a:ext>
                </a:extLst>
              </p:cNvPr>
              <p:cNvSpPr txBox="1"/>
              <p:nvPr/>
            </p:nvSpPr>
            <p:spPr bwMode="gray">
              <a:xfrm>
                <a:off x="3424070" y="5197533"/>
                <a:ext cx="1341597" cy="43088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>
                <a:defPPr>
                  <a:defRPr lang="en-US"/>
                </a:defPPr>
                <a:lvl1pPr>
                  <a:defRPr sz="1400" b="1">
                    <a:solidFill>
                      <a:srgbClr val="FF0000"/>
                    </a:solidFill>
                  </a:defRPr>
                </a:lvl1pPr>
              </a:lstStyle>
              <a:p>
                <a:pPr marL="0" marR="0" lvl="0" indent="0" algn="l" defTabSz="121761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Open Sans Light"/>
                    <a:ea typeface="+mn-ea"/>
                    <a:cs typeface="+mn-cs"/>
                  </a:rPr>
                  <a:t>BUSINESS OF</a:t>
                </a:r>
                <a:b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Open Sans Light"/>
                    <a:ea typeface="+mn-ea"/>
                    <a:cs typeface="+mn-cs"/>
                  </a:rPr>
                </a:b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Open Sans Light"/>
                    <a:ea typeface="+mn-ea"/>
                    <a:cs typeface="+mn-cs"/>
                  </a:rPr>
                  <a:t>TECHNOLOGY</a:t>
                </a:r>
              </a:p>
            </p:txBody>
          </p:sp>
          <p:sp>
            <p:nvSpPr>
              <p:cNvPr id="304" name="TextBox 303">
                <a:extLst>
                  <a:ext uri="{FF2B5EF4-FFF2-40B4-BE49-F238E27FC236}">
                    <a16:creationId xmlns:a16="http://schemas.microsoft.com/office/drawing/2014/main" id="{ECD5AE7E-25DF-407D-AEAC-242D7C592995}"/>
                  </a:ext>
                </a:extLst>
              </p:cNvPr>
              <p:cNvSpPr txBox="1"/>
              <p:nvPr/>
            </p:nvSpPr>
            <p:spPr bwMode="gray">
              <a:xfrm>
                <a:off x="3424071" y="5698270"/>
                <a:ext cx="2105462" cy="738664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>
                <a:defPPr>
                  <a:defRPr lang="en-US"/>
                </a:defPPr>
                <a:lvl1pPr>
                  <a:defRPr sz="1600" spc="-60">
                    <a:solidFill>
                      <a:srgbClr val="FF0000"/>
                    </a:solidFill>
                  </a:defRPr>
                </a:lvl1pPr>
              </a:lstStyle>
              <a:p>
                <a:pPr marL="0" marR="0" lvl="0" indent="0" algn="l" defTabSz="121761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-6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Open Sans Semibold" panose="020B0706030804020204" pitchFamily="34" charset="0"/>
                    <a:ea typeface="Open Sans Semibold" panose="020B0706030804020204" pitchFamily="34" charset="0"/>
                    <a:cs typeface="Open Sans Semibold" panose="020B0706030804020204" pitchFamily="34" charset="0"/>
                  </a:rPr>
                  <a:t>Flexibility, the best ability: Reimagining the tech workforce </a:t>
                </a:r>
              </a:p>
            </p:txBody>
          </p:sp>
          <p:sp>
            <p:nvSpPr>
              <p:cNvPr id="309" name="TextBox 308">
                <a:extLst>
                  <a:ext uri="{FF2B5EF4-FFF2-40B4-BE49-F238E27FC236}">
                    <a16:creationId xmlns:a16="http://schemas.microsoft.com/office/drawing/2014/main" id="{5C6FA47E-9D63-45D5-883D-3AF00148BDB8}"/>
                  </a:ext>
                </a:extLst>
              </p:cNvPr>
              <p:cNvSpPr txBox="1"/>
              <p:nvPr/>
            </p:nvSpPr>
            <p:spPr bwMode="gray">
              <a:xfrm>
                <a:off x="6271198" y="2819286"/>
                <a:ext cx="1555276" cy="215444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>
                <a:defPPr>
                  <a:defRPr lang="en-US"/>
                </a:defPPr>
                <a:lvl1pPr>
                  <a:defRPr sz="1400" b="1">
                    <a:solidFill>
                      <a:srgbClr val="FF0000"/>
                    </a:solidFill>
                  </a:defRPr>
                </a:lvl1pPr>
              </a:lstStyle>
              <a:p>
                <a:pPr marL="0" marR="0" lvl="0" indent="0" algn="l" defTabSz="121761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-5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COMPUTATION</a:t>
                </a:r>
              </a:p>
            </p:txBody>
          </p:sp>
          <p:sp>
            <p:nvSpPr>
              <p:cNvPr id="310" name="TextBox 309">
                <a:extLst>
                  <a:ext uri="{FF2B5EF4-FFF2-40B4-BE49-F238E27FC236}">
                    <a16:creationId xmlns:a16="http://schemas.microsoft.com/office/drawing/2014/main" id="{E9C0B87A-81AF-4557-B1B4-059205D384CC}"/>
                  </a:ext>
                </a:extLst>
              </p:cNvPr>
              <p:cNvSpPr txBox="1"/>
              <p:nvPr/>
            </p:nvSpPr>
            <p:spPr bwMode="gray">
              <a:xfrm>
                <a:off x="6271198" y="3091885"/>
                <a:ext cx="1790387" cy="738664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>
                <a:defPPr>
                  <a:defRPr lang="en-US"/>
                </a:defPPr>
                <a:lvl1pPr>
                  <a:defRPr sz="1600" spc="-60">
                    <a:solidFill>
                      <a:srgbClr val="FF0000"/>
                    </a:solidFill>
                  </a:defRPr>
                </a:lvl1pPr>
              </a:lstStyle>
              <a:p>
                <a:pPr marL="0" marR="0" lvl="0" indent="0" algn="l" defTabSz="121761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-6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Open Sans Semibold" panose="020B0706030804020204" pitchFamily="34" charset="0"/>
                    <a:ea typeface="Open Sans Semibold" panose="020B0706030804020204" pitchFamily="34" charset="0"/>
                    <a:cs typeface="Open Sans Semibold" panose="020B0706030804020204" pitchFamily="34" charset="0"/>
                  </a:rPr>
                  <a:t>Above the clouds: </a:t>
                </a:r>
                <a:r>
                  <a:rPr kumimoji="0" lang="en-US" sz="1600" b="0" i="0" u="none" strike="noStrike" kern="1200" cap="none" spc="-7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Open Sans Semibold" panose="020B0706030804020204" pitchFamily="34" charset="0"/>
                    <a:ea typeface="Open Sans Semibold" panose="020B0706030804020204" pitchFamily="34" charset="0"/>
                    <a:cs typeface="Open Sans Semibold" panose="020B0706030804020204" pitchFamily="34" charset="0"/>
                  </a:rPr>
                  <a:t>Taming </a:t>
                </a:r>
                <a:r>
                  <a:rPr kumimoji="0" lang="en-US" sz="1600" b="0" i="0" u="none" strike="noStrike" kern="1200" cap="none" spc="-7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Open Sans Semibold" panose="020B0706030804020204" pitchFamily="34" charset="0"/>
                    <a:ea typeface="Open Sans Semibold" panose="020B0706030804020204" pitchFamily="34" charset="0"/>
                    <a:cs typeface="Open Sans Semibold" panose="020B0706030804020204" pitchFamily="34" charset="0"/>
                  </a:rPr>
                  <a:t>multicloud</a:t>
                </a:r>
                <a:r>
                  <a:rPr kumimoji="0" lang="en-US" sz="1600" b="0" i="0" u="none" strike="noStrike" kern="1200" cap="none" spc="-7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Open Sans Semibold" panose="020B0706030804020204" pitchFamily="34" charset="0"/>
                    <a:ea typeface="Open Sans Semibold" panose="020B0706030804020204" pitchFamily="34" charset="0"/>
                    <a:cs typeface="Open Sans Semibold" panose="020B0706030804020204" pitchFamily="34" charset="0"/>
                  </a:rPr>
                  <a:t> </a:t>
                </a:r>
                <a:r>
                  <a:rPr kumimoji="0" lang="en-US" sz="1600" b="0" i="0" u="none" strike="noStrike" kern="1200" cap="none" spc="-6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Open Sans Semibold" panose="020B0706030804020204" pitchFamily="34" charset="0"/>
                    <a:ea typeface="Open Sans Semibold" panose="020B0706030804020204" pitchFamily="34" charset="0"/>
                    <a:cs typeface="Open Sans Semibold" panose="020B0706030804020204" pitchFamily="34" charset="0"/>
                  </a:rPr>
                  <a:t>chaos</a:t>
                </a:r>
              </a:p>
            </p:txBody>
          </p:sp>
          <p:sp>
            <p:nvSpPr>
              <p:cNvPr id="315" name="TextBox 314">
                <a:extLst>
                  <a:ext uri="{FF2B5EF4-FFF2-40B4-BE49-F238E27FC236}">
                    <a16:creationId xmlns:a16="http://schemas.microsoft.com/office/drawing/2014/main" id="{ABC1A33F-2F5B-4A37-9379-535D39FB0CCD}"/>
                  </a:ext>
                </a:extLst>
              </p:cNvPr>
              <p:cNvSpPr txBox="1"/>
              <p:nvPr/>
            </p:nvSpPr>
            <p:spPr bwMode="gray">
              <a:xfrm>
                <a:off x="9115090" y="5197533"/>
                <a:ext cx="1666725" cy="43088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>
                <a:defPPr>
                  <a:defRPr lang="en-US"/>
                </a:defPPr>
                <a:lvl1pPr>
                  <a:defRPr sz="1400" b="1">
                    <a:solidFill>
                      <a:srgbClr val="FF0000"/>
                    </a:solidFill>
                  </a:defRPr>
                </a:lvl1pPr>
              </a:lstStyle>
              <a:p>
                <a:pPr marL="0" marR="0" lvl="0" indent="0" algn="l" defTabSz="121761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Open Sans Light"/>
                    <a:ea typeface="+mn-ea"/>
                    <a:cs typeface="+mn-cs"/>
                  </a:rPr>
                  <a:t>CORE</a:t>
                </a:r>
                <a:b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Open Sans Light"/>
                    <a:ea typeface="+mn-ea"/>
                    <a:cs typeface="+mn-cs"/>
                  </a:rPr>
                </a:b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Open Sans Light"/>
                    <a:ea typeface="+mn-ea"/>
                    <a:cs typeface="+mn-cs"/>
                  </a:rPr>
                  <a:t>MODERNIZATION</a:t>
                </a:r>
              </a:p>
            </p:txBody>
          </p:sp>
          <p:sp>
            <p:nvSpPr>
              <p:cNvPr id="316" name="TextBox 315">
                <a:extLst>
                  <a:ext uri="{FF2B5EF4-FFF2-40B4-BE49-F238E27FC236}">
                    <a16:creationId xmlns:a16="http://schemas.microsoft.com/office/drawing/2014/main" id="{66507413-A21F-473E-9E3F-25C54E9AD895}"/>
                  </a:ext>
                </a:extLst>
              </p:cNvPr>
              <p:cNvSpPr txBox="1"/>
              <p:nvPr/>
            </p:nvSpPr>
            <p:spPr bwMode="gray">
              <a:xfrm>
                <a:off x="9115090" y="5698270"/>
                <a:ext cx="2499590" cy="738664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>
                <a:defPPr>
                  <a:defRPr lang="en-US"/>
                </a:defPPr>
                <a:lvl1pPr>
                  <a:defRPr sz="1600" spc="-60">
                    <a:solidFill>
                      <a:srgbClr val="FF0000"/>
                    </a:solidFill>
                  </a:defRPr>
                </a:lvl1pPr>
              </a:lstStyle>
              <a:p>
                <a:pPr marL="0" marR="0" lvl="0" indent="0" algn="l" defTabSz="121761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-7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Open Sans Semibold" panose="020B0706030804020204" pitchFamily="34" charset="0"/>
                    <a:ea typeface="Open Sans Semibold" panose="020B0706030804020204" pitchFamily="34" charset="0"/>
                    <a:cs typeface="Open Sans Semibold" panose="020B0706030804020204" pitchFamily="34" charset="0"/>
                  </a:rPr>
                  <a:t>Connect &amp; extend: </a:t>
                </a:r>
                <a:r>
                  <a:rPr kumimoji="0" lang="en-US" sz="1600" b="0" i="0" u="none" strike="noStrike" kern="1200" cap="none" spc="-8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Open Sans Semibold" panose="020B0706030804020204" pitchFamily="34" charset="0"/>
                    <a:ea typeface="Open Sans Semibold" panose="020B0706030804020204" pitchFamily="34" charset="0"/>
                    <a:cs typeface="Open Sans Semibold" panose="020B0706030804020204" pitchFamily="34" charset="0"/>
                  </a:rPr>
                  <a:t>Mainframe modernisation</a:t>
                </a:r>
                <a:br>
                  <a:rPr kumimoji="0" lang="en-US" sz="1600" b="0" i="0" u="none" strike="noStrike" kern="1200" cap="none" spc="-6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Open Sans Semibold" panose="020B0706030804020204" pitchFamily="34" charset="0"/>
                    <a:ea typeface="Open Sans Semibold" panose="020B0706030804020204" pitchFamily="34" charset="0"/>
                    <a:cs typeface="Open Sans Semibold" panose="020B0706030804020204" pitchFamily="34" charset="0"/>
                  </a:rPr>
                </a:br>
                <a:r>
                  <a:rPr kumimoji="0" lang="en-US" sz="1600" b="0" i="0" u="none" strike="noStrike" kern="1200" cap="none" spc="-6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Open Sans Semibold" panose="020B0706030804020204" pitchFamily="34" charset="0"/>
                    <a:ea typeface="Open Sans Semibold" panose="020B0706030804020204" pitchFamily="34" charset="0"/>
                    <a:cs typeface="Open Sans Semibold" panose="020B0706030804020204" pitchFamily="34" charset="0"/>
                  </a:rPr>
                  <a:t>hits its stride</a:t>
                </a:r>
              </a:p>
            </p:txBody>
          </p:sp>
          <p:sp>
            <p:nvSpPr>
              <p:cNvPr id="320" name="TextBox 319">
                <a:extLst>
                  <a:ext uri="{FF2B5EF4-FFF2-40B4-BE49-F238E27FC236}">
                    <a16:creationId xmlns:a16="http://schemas.microsoft.com/office/drawing/2014/main" id="{C081B93A-5AED-4A6B-B5C4-7C3A5F3E37DB}"/>
                  </a:ext>
                </a:extLst>
              </p:cNvPr>
              <p:cNvSpPr txBox="1"/>
              <p:nvPr/>
            </p:nvSpPr>
            <p:spPr bwMode="gray">
              <a:xfrm>
                <a:off x="563288" y="962786"/>
                <a:ext cx="5707909" cy="66479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l" defTabSz="1217613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12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Open Sans Extrabold" panose="020B0906030804020204" pitchFamily="34" charset="0"/>
                    <a:ea typeface="Open Sans Extrabold" panose="020B0906030804020204" pitchFamily="34" charset="0"/>
                    <a:cs typeface="Open Sans Extrabold" panose="020B0906030804020204" pitchFamily="34" charset="0"/>
                  </a:rPr>
                  <a:t>Tech Trends 2023</a:t>
                </a:r>
              </a:p>
            </p:txBody>
          </p:sp>
          <p:sp>
            <p:nvSpPr>
              <p:cNvPr id="321" name="TextBox 320">
                <a:extLst>
                  <a:ext uri="{FF2B5EF4-FFF2-40B4-BE49-F238E27FC236}">
                    <a16:creationId xmlns:a16="http://schemas.microsoft.com/office/drawing/2014/main" id="{60ED3DB7-31D8-4977-A807-E34F2518DF77}"/>
                  </a:ext>
                </a:extLst>
              </p:cNvPr>
              <p:cNvSpPr txBox="1"/>
              <p:nvPr/>
            </p:nvSpPr>
            <p:spPr bwMode="gray">
              <a:xfrm>
                <a:off x="563289" y="551871"/>
                <a:ext cx="2291985" cy="276999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l" defTabSz="1217613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-4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Open Sans"/>
                    <a:ea typeface="Open Sans Extrabold" panose="020B0906030804020204" pitchFamily="34" charset="0"/>
                    <a:cs typeface="Open Sans Extrabold" panose="020B0906030804020204" pitchFamily="34" charset="0"/>
                  </a:rPr>
                  <a:t>14th edition</a:t>
                </a:r>
              </a:p>
            </p:txBody>
          </p:sp>
        </p:grpSp>
      </p:grpSp>
      <p:sp>
        <p:nvSpPr>
          <p:cNvPr id="51" name="Copyright">
            <a:extLst>
              <a:ext uri="{FF2B5EF4-FFF2-40B4-BE49-F238E27FC236}">
                <a16:creationId xmlns:a16="http://schemas.microsoft.com/office/drawing/2014/main" id="{39A337CD-AC32-4591-90D3-8F5F2A6132AB}"/>
              </a:ext>
            </a:extLst>
          </p:cNvPr>
          <p:cNvSpPr txBox="1"/>
          <p:nvPr/>
        </p:nvSpPr>
        <p:spPr>
          <a:xfrm>
            <a:off x="583035" y="6517368"/>
            <a:ext cx="535516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1217613" rtl="0" eaLnBrk="0" fontAlgn="base" latinLnBrk="0" hangingPunct="0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 typeface="Arial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Copyright © 2023 Deloitte Development LLC. A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97999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055915295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45B5FE95-BB3A-47E8-8E61-A30729C007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3154" t="24319" r="9272" b="2916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C8FD7F3C-0E83-42FA-96E4-C81AC7410A7B}"/>
              </a:ext>
            </a:extLst>
          </p:cNvPr>
          <p:cNvSpPr/>
          <p:nvPr/>
        </p:nvSpPr>
        <p:spPr bwMode="gray">
          <a:xfrm>
            <a:off x="0" y="3115159"/>
            <a:ext cx="12192000" cy="3742841"/>
          </a:xfrm>
          <a:prstGeom prst="rect">
            <a:avLst/>
          </a:prstGeom>
          <a:gradFill>
            <a:gsLst>
              <a:gs pos="28000">
                <a:srgbClr val="000000">
                  <a:alpha val="0"/>
                </a:srgbClr>
              </a:gs>
              <a:gs pos="100000">
                <a:srgbClr val="000000">
                  <a:alpha val="70000"/>
                </a:srgbClr>
              </a:gs>
            </a:gsLst>
            <a:lin ang="5820000" scaled="0"/>
          </a:gra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marL="0" marR="0" lvl="0" indent="0" algn="ctr" defTabSz="1217613" rtl="0" eaLnBrk="0" fontAlgn="base" latinLnBrk="0" hangingPunct="0">
              <a:lnSpc>
                <a:spcPct val="106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D741DB-03B2-4B68-BE94-CCAC87D4668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7386" y="5057076"/>
            <a:ext cx="10837228" cy="1309855"/>
          </a:xfrm>
        </p:spPr>
        <p:txBody>
          <a:bodyPr anchor="t"/>
          <a:lstStyle/>
          <a:p>
            <a:pPr marL="0" marR="0" lvl="0" indent="0" defTabSz="914400" eaLnBrk="1" hangingPunct="1">
              <a:spcAft>
                <a:spcPts val="1200"/>
              </a:spcAft>
              <a:buClrTx/>
              <a:tabLst/>
              <a:defRPr/>
            </a:pPr>
            <a:r>
              <a:rPr lang="en-US" altLang="en-US" b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Through the glass:</a:t>
            </a:r>
            <a:br>
              <a:rPr lang="en-US" altLang="en-US" b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</a:br>
            <a:r>
              <a:rPr lang="en-US" altLang="en-US" b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Immersive internet for the enterprise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CBD7DA13-3E2E-4DA4-802A-EAD19F600BD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anchor="b"/>
          <a:lstStyle/>
          <a:p>
            <a:pPr>
              <a:lnSpc>
                <a:spcPct val="83000"/>
              </a:lnSpc>
              <a:spcAft>
                <a:spcPts val="1200"/>
              </a:spcAft>
              <a:defRPr/>
            </a:pPr>
            <a:r>
              <a:rPr lang="en-US" altLang="en-US">
                <a:latin typeface="+mj-lt"/>
              </a:rPr>
              <a:t>Trend 1</a:t>
            </a: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7A13CB86-50DA-46F2-9CCA-F1C12ECD59C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7386" y="3328638"/>
            <a:ext cx="1076460" cy="914400"/>
          </a:xfrm>
          <a:prstGeom prst="rect">
            <a:avLst/>
          </a:prstGeom>
        </p:spPr>
      </p:pic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32EFD90C-CDF7-4FF1-A95D-F0A55A1013E8}"/>
              </a:ext>
            </a:extLst>
          </p:cNvPr>
          <p:cNvSpPr txBox="1">
            <a:spLocks/>
          </p:cNvSpPr>
          <p:nvPr/>
        </p:nvSpPr>
        <p:spPr bwMode="gray">
          <a:xfrm>
            <a:off x="7470475" y="1433312"/>
            <a:ext cx="4145442" cy="236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None/>
              <a:defRPr kumimoji="0" lang="en-US" altLang="en-US" sz="4600" b="0" i="0" u="none" strike="noStrike" kern="1200" cap="none" spc="-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  <a:lvl2pPr marL="0" indent="0" algn="l" defTabSz="914400" rtl="0" eaLnBrk="1" fontAlgn="base" latinLnBrk="0" hangingPunct="1">
              <a:lnSpc>
                <a:spcPts val="3600"/>
              </a:lnSpc>
              <a:spcBef>
                <a:spcPct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None/>
              <a:defRPr lang="en-US" altLang="en-US" sz="3600" b="1" i="0" kern="1200" cap="none" spc="-120" baseline="0">
                <a:solidFill>
                  <a:schemeClr val="tx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2pPr>
            <a:lvl3pPr marL="121917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ts val="1200"/>
              </a:spcAft>
              <a:buSzPct val="100000"/>
              <a:buFont typeface="Arial" panose="020B0604020202020204" pitchFamily="34" charset="0"/>
              <a:buNone/>
              <a:defRPr lang="en-US" altLang="en-US" sz="2400" b="0" i="0" kern="1200" cap="none" spc="0" baseline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828754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ts val="1200"/>
              </a:spcAft>
              <a:buSzPct val="100000"/>
              <a:buFont typeface="Open Sans" panose="020B0606030504020204" pitchFamily="34" charset="0"/>
              <a:buNone/>
              <a:defRPr lang="en-US" altLang="en-US" sz="2133" b="0" i="0" kern="1200" cap="none" spc="0" baseline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438339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ts val="1200"/>
              </a:spcAft>
              <a:buSzPct val="100000"/>
              <a:buFont typeface="Wingdings" panose="05000000000000000000" pitchFamily="2" charset="2"/>
              <a:buNone/>
              <a:defRPr lang="en-US" altLang="en-US" sz="2133" b="0" i="0" kern="1200" cap="none" spc="0" baseline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3047924" indent="0" algn="ctr" defTabSz="1219170" rtl="0" eaLnBrk="1" latinLnBrk="0" hangingPunct="1">
              <a:spcBef>
                <a:spcPts val="0"/>
              </a:spcBef>
              <a:spcAft>
                <a:spcPts val="1333"/>
              </a:spcAft>
              <a:buFont typeface="Verdana" panose="020B0604030504040204" pitchFamily="34" charset="0"/>
              <a:buNone/>
              <a:defRPr sz="2133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ts val="0"/>
              </a:spcBef>
              <a:spcAft>
                <a:spcPts val="1333"/>
              </a:spcAft>
              <a:buFont typeface="Verdana" panose="020B060403050404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ts val="0"/>
              </a:spcBef>
              <a:spcAft>
                <a:spcPts val="1333"/>
              </a:spcAft>
              <a:buFont typeface="Verdana" panose="020B0604030504040204" pitchFamily="34" charset="0"/>
              <a:buNone/>
              <a:defRPr sz="2133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ts val="0"/>
              </a:spcBef>
              <a:spcAft>
                <a:spcPts val="1333"/>
              </a:spcAft>
              <a:buFont typeface="Verdana" panose="020B0604030504040204" pitchFamily="34" charset="0"/>
              <a:buNone/>
              <a:defRPr sz="2133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Immersive virtual experiences, including the metaverse, are quickly moving from tech to toy to enterprise tool, as companies grow revenue and streamline operations using the capabilities of an “unlimited reality.” </a:t>
            </a:r>
          </a:p>
        </p:txBody>
      </p:sp>
    </p:spTree>
    <p:extLst>
      <p:ext uri="{BB962C8B-B14F-4D97-AF65-F5344CB8AC3E}">
        <p14:creationId xmlns:p14="http://schemas.microsoft.com/office/powerpoint/2010/main" val="29391520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picture containing text, ceramic ware, hydrozoan, porcelain&#10;&#10;Description automatically generated">
            <a:extLst>
              <a:ext uri="{FF2B5EF4-FFF2-40B4-BE49-F238E27FC236}">
                <a16:creationId xmlns:a16="http://schemas.microsoft.com/office/drawing/2014/main" id="{61552404-1172-484D-A688-12E7912BED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117" t="2567" r="2975" b="52035"/>
          <a:stretch/>
        </p:blipFill>
        <p:spPr>
          <a:xfrm>
            <a:off x="0" y="-4735"/>
            <a:ext cx="12200418" cy="6862735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C699B476-CA4A-4A70-89FD-CCE0553E3589}"/>
              </a:ext>
            </a:extLst>
          </p:cNvPr>
          <p:cNvSpPr/>
          <p:nvPr/>
        </p:nvSpPr>
        <p:spPr bwMode="gray">
          <a:xfrm>
            <a:off x="0" y="3115159"/>
            <a:ext cx="12192000" cy="3742841"/>
          </a:xfrm>
          <a:prstGeom prst="rect">
            <a:avLst/>
          </a:prstGeom>
          <a:gradFill>
            <a:gsLst>
              <a:gs pos="28000">
                <a:srgbClr val="000000">
                  <a:alpha val="0"/>
                </a:srgbClr>
              </a:gs>
              <a:gs pos="100000">
                <a:srgbClr val="000000">
                  <a:alpha val="70000"/>
                </a:srgbClr>
              </a:gs>
            </a:gsLst>
            <a:lin ang="5820000" scaled="0"/>
          </a:gra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marL="0" marR="0" lvl="0" indent="0" algn="ctr" defTabSz="1217613" rtl="0" eaLnBrk="0" fontAlgn="base" latinLnBrk="0" hangingPunct="0">
              <a:lnSpc>
                <a:spcPct val="106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ABA406E-D66C-41A5-BE8F-D98E088348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defTabSz="914400" eaLnBrk="1" hangingPunct="1">
              <a:spcAft>
                <a:spcPts val="1200"/>
              </a:spcAft>
              <a:defRPr/>
            </a:pPr>
            <a:r>
              <a:rPr lang="en-US" altLang="en-US" b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Opening up to AI:</a:t>
            </a:r>
            <a:br>
              <a:rPr lang="en-US" altLang="en-US" b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</a:br>
            <a:r>
              <a:rPr lang="en-US" altLang="en-US" b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Learning to trust our AI colleagues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CBD7DA13-3E2E-4DA4-802A-EAD19F600BD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anchor="b"/>
          <a:lstStyle/>
          <a:p>
            <a:pPr>
              <a:lnSpc>
                <a:spcPct val="83000"/>
              </a:lnSpc>
              <a:spcAft>
                <a:spcPts val="1200"/>
              </a:spcAft>
              <a:defRPr/>
            </a:pPr>
            <a:r>
              <a:rPr lang="en-US" altLang="en-US">
                <a:latin typeface="+mj-lt"/>
              </a:rPr>
              <a:t>Trend 2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35D4979A-4ADA-4223-96BD-282BAB1DA99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5804" y="3328638"/>
            <a:ext cx="1076460" cy="914400"/>
          </a:xfrm>
          <a:prstGeom prst="rect">
            <a:avLst/>
          </a:prstGeom>
        </p:spPr>
      </p:pic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E9754FB6-BC67-4A4E-9548-5F942AEF8ADD}"/>
              </a:ext>
            </a:extLst>
          </p:cNvPr>
          <p:cNvSpPr txBox="1">
            <a:spLocks/>
          </p:cNvSpPr>
          <p:nvPr/>
        </p:nvSpPr>
        <p:spPr bwMode="gray">
          <a:xfrm>
            <a:off x="7026965" y="1433312"/>
            <a:ext cx="4588952" cy="236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None/>
              <a:defRPr kumimoji="0" lang="en-US" altLang="en-US" sz="4600" b="0" i="0" u="none" strike="noStrike" kern="1200" cap="none" spc="-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  <a:lvl2pPr marL="0" indent="0" algn="l" defTabSz="914400" rtl="0" eaLnBrk="1" fontAlgn="base" latinLnBrk="0" hangingPunct="1">
              <a:lnSpc>
                <a:spcPts val="3600"/>
              </a:lnSpc>
              <a:spcBef>
                <a:spcPct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None/>
              <a:defRPr lang="en-US" altLang="en-US" sz="3600" b="1" i="0" kern="1200" cap="none" spc="-120" baseline="0">
                <a:solidFill>
                  <a:schemeClr val="tx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2pPr>
            <a:lvl3pPr marL="121917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ts val="1200"/>
              </a:spcAft>
              <a:buSzPct val="100000"/>
              <a:buFont typeface="Arial" panose="020B0604020202020204" pitchFamily="34" charset="0"/>
              <a:buNone/>
              <a:defRPr lang="en-US" altLang="en-US" sz="2400" b="0" i="0" kern="1200" cap="none" spc="0" baseline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828754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ts val="1200"/>
              </a:spcAft>
              <a:buSzPct val="100000"/>
              <a:buFont typeface="Open Sans" panose="020B0606030504020204" pitchFamily="34" charset="0"/>
              <a:buNone/>
              <a:defRPr lang="en-US" altLang="en-US" sz="2133" b="0" i="0" kern="1200" cap="none" spc="0" baseline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438339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ts val="1200"/>
              </a:spcAft>
              <a:buSzPct val="100000"/>
              <a:buFont typeface="Wingdings" panose="05000000000000000000" pitchFamily="2" charset="2"/>
              <a:buNone/>
              <a:defRPr lang="en-US" altLang="en-US" sz="2133" b="0" i="0" kern="1200" cap="none" spc="0" baseline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3047924" indent="0" algn="ctr" defTabSz="1219170" rtl="0" eaLnBrk="1" latinLnBrk="0" hangingPunct="1">
              <a:spcBef>
                <a:spcPts val="0"/>
              </a:spcBef>
              <a:spcAft>
                <a:spcPts val="1333"/>
              </a:spcAft>
              <a:buFont typeface="Verdana" panose="020B0604030504040204" pitchFamily="34" charset="0"/>
              <a:buNone/>
              <a:defRPr sz="2133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ts val="0"/>
              </a:spcBef>
              <a:spcAft>
                <a:spcPts val="1333"/>
              </a:spcAft>
              <a:buFont typeface="Verdana" panose="020B060403050404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ts val="0"/>
              </a:spcBef>
              <a:spcAft>
                <a:spcPts val="1333"/>
              </a:spcAft>
              <a:buFont typeface="Verdana" panose="020B0604030504040204" pitchFamily="34" charset="0"/>
              <a:buNone/>
              <a:defRPr sz="2133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ts val="0"/>
              </a:spcBef>
              <a:spcAft>
                <a:spcPts val="1333"/>
              </a:spcAft>
              <a:buFont typeface="Verdana" panose="020B0604030504040204" pitchFamily="34" charset="0"/>
              <a:buNone/>
              <a:defRPr sz="2133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41E42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Trust is emerging as a key differentiator in enterprises’ AI aspirations. Businesses that are moving toward becoming AI-fueled organisations are learning that trust may be just as important as the strength of their algorithms.</a:t>
            </a:r>
          </a:p>
        </p:txBody>
      </p:sp>
    </p:spTree>
    <p:extLst>
      <p:ext uri="{BB962C8B-B14F-4D97-AF65-F5344CB8AC3E}">
        <p14:creationId xmlns:p14="http://schemas.microsoft.com/office/powerpoint/2010/main" val="7846339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picture containing reptile, outdoor, day&#10;&#10;Description automatically generated">
            <a:extLst>
              <a:ext uri="{FF2B5EF4-FFF2-40B4-BE49-F238E27FC236}">
                <a16:creationId xmlns:a16="http://schemas.microsoft.com/office/drawing/2014/main" id="{12E09CB3-F350-4A48-A16A-89DCC4F64E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882" t="33873" r="10149" b="17252"/>
          <a:stretch/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FAB78BE2-9E79-4515-99E9-6C646E63B1B5}"/>
              </a:ext>
            </a:extLst>
          </p:cNvPr>
          <p:cNvSpPr/>
          <p:nvPr/>
        </p:nvSpPr>
        <p:spPr bwMode="gray">
          <a:xfrm>
            <a:off x="0" y="3115159"/>
            <a:ext cx="12192000" cy="3742841"/>
          </a:xfrm>
          <a:prstGeom prst="rect">
            <a:avLst/>
          </a:prstGeom>
          <a:gradFill>
            <a:gsLst>
              <a:gs pos="28000">
                <a:srgbClr val="000000">
                  <a:alpha val="0"/>
                </a:srgbClr>
              </a:gs>
              <a:gs pos="100000">
                <a:srgbClr val="000000">
                  <a:alpha val="70000"/>
                </a:srgbClr>
              </a:gs>
            </a:gsLst>
            <a:lin ang="5820000" scaled="0"/>
          </a:gra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marL="0" marR="0" lvl="0" indent="0" algn="ctr" defTabSz="1217613" rtl="0" eaLnBrk="0" fontAlgn="base" latinLnBrk="0" hangingPunct="0">
              <a:lnSpc>
                <a:spcPct val="106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CBD7DA13-3E2E-4DA4-802A-EAD19F600BD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anchor="b"/>
          <a:lstStyle/>
          <a:p>
            <a:pPr>
              <a:lnSpc>
                <a:spcPct val="83000"/>
              </a:lnSpc>
              <a:spcAft>
                <a:spcPts val="1200"/>
              </a:spcAft>
              <a:defRPr/>
            </a:pPr>
            <a:r>
              <a:rPr lang="en-US" altLang="en-US">
                <a:latin typeface="+mj-lt"/>
              </a:rPr>
              <a:t>Trend 3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941EADE-9E1D-4B43-AEB1-470B22FAA4C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defTabSz="914400" eaLnBrk="1" hangingPunct="1">
              <a:spcAft>
                <a:spcPts val="1200"/>
              </a:spcAft>
              <a:defRPr/>
            </a:pPr>
            <a:r>
              <a:rPr lang="en-US" altLang="en-US" b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Above the clouds:</a:t>
            </a:r>
            <a:br>
              <a:rPr lang="en-US" altLang="en-US" b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</a:br>
            <a:r>
              <a:rPr lang="en-US" altLang="en-US" b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Taming </a:t>
            </a:r>
            <a:r>
              <a:rPr lang="en-US" altLang="en-US" b="0" err="1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multicloud</a:t>
            </a:r>
            <a:r>
              <a:rPr lang="en-US" altLang="en-US" b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chaos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F1BD411-6B0F-4598-ADEB-FABDCD146FD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5804" y="3328638"/>
            <a:ext cx="1076460" cy="914400"/>
          </a:xfrm>
          <a:prstGeom prst="rect">
            <a:avLst/>
          </a:prstGeom>
        </p:spPr>
      </p:pic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4BC91BAB-77E4-4BA9-A014-DA474C0DCEDE}"/>
              </a:ext>
            </a:extLst>
          </p:cNvPr>
          <p:cNvSpPr txBox="1">
            <a:spLocks/>
          </p:cNvSpPr>
          <p:nvPr/>
        </p:nvSpPr>
        <p:spPr bwMode="gray">
          <a:xfrm>
            <a:off x="7217887" y="1433312"/>
            <a:ext cx="4398030" cy="236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None/>
              <a:defRPr kumimoji="0" lang="en-US" altLang="en-US" sz="4600" b="0" i="0" u="none" strike="noStrike" kern="1200" cap="none" spc="-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  <a:lvl2pPr marL="0" indent="0" algn="l" defTabSz="914400" rtl="0" eaLnBrk="1" fontAlgn="base" latinLnBrk="0" hangingPunct="1">
              <a:lnSpc>
                <a:spcPts val="3600"/>
              </a:lnSpc>
              <a:spcBef>
                <a:spcPct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None/>
              <a:defRPr lang="en-US" altLang="en-US" sz="3600" b="1" i="0" kern="1200" cap="none" spc="-120" baseline="0">
                <a:solidFill>
                  <a:schemeClr val="tx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2pPr>
            <a:lvl3pPr marL="121917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ts val="1200"/>
              </a:spcAft>
              <a:buSzPct val="100000"/>
              <a:buFont typeface="Arial" panose="020B0604020202020204" pitchFamily="34" charset="0"/>
              <a:buNone/>
              <a:defRPr lang="en-US" altLang="en-US" sz="2400" b="0" i="0" kern="1200" cap="none" spc="0" baseline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828754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ts val="1200"/>
              </a:spcAft>
              <a:buSzPct val="100000"/>
              <a:buFont typeface="Open Sans" panose="020B0606030504020204" pitchFamily="34" charset="0"/>
              <a:buNone/>
              <a:defRPr lang="en-US" altLang="en-US" sz="2133" b="0" i="0" kern="1200" cap="none" spc="0" baseline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438339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ts val="1200"/>
              </a:spcAft>
              <a:buSzPct val="100000"/>
              <a:buFont typeface="Wingdings" panose="05000000000000000000" pitchFamily="2" charset="2"/>
              <a:buNone/>
              <a:defRPr lang="en-US" altLang="en-US" sz="2133" b="0" i="0" kern="1200" cap="none" spc="0" baseline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3047924" indent="0" algn="ctr" defTabSz="1219170" rtl="0" eaLnBrk="1" latinLnBrk="0" hangingPunct="1">
              <a:spcBef>
                <a:spcPts val="0"/>
              </a:spcBef>
              <a:spcAft>
                <a:spcPts val="1333"/>
              </a:spcAft>
              <a:buFont typeface="Verdana" panose="020B0604030504040204" pitchFamily="34" charset="0"/>
              <a:buNone/>
              <a:defRPr sz="2133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ts val="0"/>
              </a:spcBef>
              <a:spcAft>
                <a:spcPts val="1333"/>
              </a:spcAft>
              <a:buFont typeface="Verdana" panose="020B060403050404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ts val="0"/>
              </a:spcBef>
              <a:spcAft>
                <a:spcPts val="1333"/>
              </a:spcAft>
              <a:buFont typeface="Verdana" panose="020B0604030504040204" pitchFamily="34" charset="0"/>
              <a:buNone/>
              <a:defRPr sz="2133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ts val="0"/>
              </a:spcBef>
              <a:spcAft>
                <a:spcPts val="1333"/>
              </a:spcAft>
              <a:buFont typeface="Verdana" panose="020B0604030504040204" pitchFamily="34" charset="0"/>
              <a:buNone/>
              <a:defRPr sz="2133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Organizations feeling swamped by </a:t>
            </a:r>
            <a:r>
              <a:rPr kumimoji="0" lang="en-US" altLang="en-US" sz="20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multicloud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complexity have a new hope on the horizon. </a:t>
            </a:r>
            <a:r>
              <a:rPr kumimoji="0" lang="en-US" altLang="en-US" sz="20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Metacloud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sits on top of existing clouds and provides a single pane of control for businesses’ various cloud platforms.</a:t>
            </a:r>
          </a:p>
        </p:txBody>
      </p:sp>
    </p:spTree>
    <p:extLst>
      <p:ext uri="{BB962C8B-B14F-4D97-AF65-F5344CB8AC3E}">
        <p14:creationId xmlns:p14="http://schemas.microsoft.com/office/powerpoint/2010/main" val="40045930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A model of a city&#10;&#10;Description automatically generated with low confidence">
            <a:extLst>
              <a:ext uri="{FF2B5EF4-FFF2-40B4-BE49-F238E27FC236}">
                <a16:creationId xmlns:a16="http://schemas.microsoft.com/office/drawing/2014/main" id="{33A4E8CB-78A8-44D8-AA56-E51B701106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607" t="31843" r="638" b="1084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E3A83022-B0E7-495D-A52D-60907DEBC4DE}"/>
              </a:ext>
            </a:extLst>
          </p:cNvPr>
          <p:cNvSpPr/>
          <p:nvPr/>
        </p:nvSpPr>
        <p:spPr bwMode="gray">
          <a:xfrm>
            <a:off x="0" y="3115159"/>
            <a:ext cx="12192000" cy="3742841"/>
          </a:xfrm>
          <a:prstGeom prst="rect">
            <a:avLst/>
          </a:prstGeom>
          <a:gradFill>
            <a:gsLst>
              <a:gs pos="28000">
                <a:srgbClr val="000000">
                  <a:alpha val="0"/>
                </a:srgbClr>
              </a:gs>
              <a:gs pos="100000">
                <a:srgbClr val="000000">
                  <a:alpha val="70000"/>
                </a:srgbClr>
              </a:gs>
            </a:gsLst>
            <a:lin ang="5820000" scaled="0"/>
          </a:gra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endParaRPr lang="en-US" sz="1600" b="1">
              <a:solidFill>
                <a:schemeClr val="bg1"/>
              </a:solidFill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7D66E8A8-4AA9-4956-8640-D734A034A74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5804" y="3328638"/>
            <a:ext cx="1076460" cy="9144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D741DB-03B2-4B68-BE94-CCAC87D4668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anchor="t"/>
          <a:lstStyle/>
          <a:p>
            <a:pPr marL="0" marR="0" lvl="0" indent="0" defTabSz="914400" eaLnBrk="1" hangingPunct="1">
              <a:spcAft>
                <a:spcPts val="1200"/>
              </a:spcAft>
              <a:buClrTx/>
              <a:tabLst/>
              <a:defRPr/>
            </a:pPr>
            <a:r>
              <a:rPr lang="en-US" altLang="en-US" b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Flexibility, the best ability:</a:t>
            </a:r>
            <a:br>
              <a:rPr lang="en-US" altLang="en-US" b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</a:br>
            <a:r>
              <a:rPr lang="en-US" altLang="en-US" b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Reimagining the tech workforce 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CBD7DA13-3E2E-4DA4-802A-EAD19F600BD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anchor="b"/>
          <a:lstStyle/>
          <a:p>
            <a:pPr>
              <a:lnSpc>
                <a:spcPct val="83000"/>
              </a:lnSpc>
              <a:spcAft>
                <a:spcPts val="1200"/>
              </a:spcAft>
              <a:defRPr/>
            </a:pPr>
            <a:r>
              <a:rPr lang="en-US" altLang="en-US">
                <a:latin typeface="+mj-lt"/>
              </a:rPr>
              <a:t>Trend 4</a:t>
            </a: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EFC5DCAC-5204-4831-9CC4-E647CD27603A}"/>
              </a:ext>
            </a:extLst>
          </p:cNvPr>
          <p:cNvSpPr txBox="1">
            <a:spLocks/>
          </p:cNvSpPr>
          <p:nvPr/>
        </p:nvSpPr>
        <p:spPr bwMode="gray">
          <a:xfrm>
            <a:off x="8243455" y="1433312"/>
            <a:ext cx="3372462" cy="236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None/>
              <a:defRPr kumimoji="0" lang="en-US" altLang="en-US" sz="4600" b="0" i="0" u="none" strike="noStrike" kern="1200" cap="none" spc="-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  <a:lvl2pPr marL="0" indent="0" algn="l" defTabSz="914400" rtl="0" eaLnBrk="1" fontAlgn="base" latinLnBrk="0" hangingPunct="1">
              <a:lnSpc>
                <a:spcPts val="3600"/>
              </a:lnSpc>
              <a:spcBef>
                <a:spcPct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None/>
              <a:defRPr lang="en-US" altLang="en-US" sz="3600" b="1" i="0" kern="1200" cap="none" spc="-120" baseline="0">
                <a:solidFill>
                  <a:schemeClr val="tx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2pPr>
            <a:lvl3pPr marL="121917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ts val="1200"/>
              </a:spcAft>
              <a:buSzPct val="100000"/>
              <a:buFont typeface="Arial" panose="020B0604020202020204" pitchFamily="34" charset="0"/>
              <a:buNone/>
              <a:defRPr lang="en-US" altLang="en-US" sz="2400" b="0" i="0" kern="1200" cap="none" spc="0" baseline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828754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ts val="1200"/>
              </a:spcAft>
              <a:buSzPct val="100000"/>
              <a:buFont typeface="Open Sans" panose="020B0606030504020204" pitchFamily="34" charset="0"/>
              <a:buNone/>
              <a:defRPr lang="en-US" altLang="en-US" sz="2133" b="0" i="0" kern="1200" cap="none" spc="0" baseline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438339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ts val="1200"/>
              </a:spcAft>
              <a:buSzPct val="100000"/>
              <a:buFont typeface="Wingdings" panose="05000000000000000000" pitchFamily="2" charset="2"/>
              <a:buNone/>
              <a:defRPr lang="en-US" altLang="en-US" sz="2133" b="0" i="0" kern="1200" cap="none" spc="0" baseline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3047924" indent="0" algn="ctr" defTabSz="1219170" rtl="0" eaLnBrk="1" latinLnBrk="0" hangingPunct="1">
              <a:spcBef>
                <a:spcPts val="0"/>
              </a:spcBef>
              <a:spcAft>
                <a:spcPts val="1333"/>
              </a:spcAft>
              <a:buFont typeface="Verdana" panose="020B0604030504040204" pitchFamily="34" charset="0"/>
              <a:buNone/>
              <a:defRPr sz="2133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ts val="0"/>
              </a:spcBef>
              <a:spcAft>
                <a:spcPts val="1333"/>
              </a:spcAft>
              <a:buFont typeface="Verdana" panose="020B060403050404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ts val="0"/>
              </a:spcBef>
              <a:spcAft>
                <a:spcPts val="1333"/>
              </a:spcAft>
              <a:buFont typeface="Verdana" panose="020B0604030504040204" pitchFamily="34" charset="0"/>
              <a:buNone/>
              <a:defRPr sz="2133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ts val="0"/>
              </a:spcBef>
              <a:spcAft>
                <a:spcPts val="1333"/>
              </a:spcAft>
              <a:buFont typeface="Verdana" panose="020B0604030504040204" pitchFamily="34" charset="0"/>
              <a:buNone/>
              <a:defRPr sz="2133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000" spc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Rather than competing for scarce tech talent, savvy leaders are prizing flexibility in their workforce and finding new methods to create, source, and retain top performers.</a:t>
            </a:r>
          </a:p>
        </p:txBody>
      </p:sp>
    </p:spTree>
    <p:extLst>
      <p:ext uri="{BB962C8B-B14F-4D97-AF65-F5344CB8AC3E}">
        <p14:creationId xmlns:p14="http://schemas.microsoft.com/office/powerpoint/2010/main" val="35816647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NExT Template 16x9 2022">
  <a:themeElements>
    <a:clrScheme name="Custom 2">
      <a:dk1>
        <a:srgbClr val="000000"/>
      </a:dk1>
      <a:lt1>
        <a:srgbClr val="FFFFFF"/>
      </a:lt1>
      <a:dk2>
        <a:srgbClr val="53565A"/>
      </a:dk2>
      <a:lt2>
        <a:srgbClr val="D0D0CE"/>
      </a:lt2>
      <a:accent1>
        <a:srgbClr val="86BC25"/>
      </a:accent1>
      <a:accent2>
        <a:srgbClr val="43B02A"/>
      </a:accent2>
      <a:accent3>
        <a:srgbClr val="26890D"/>
      </a:accent3>
      <a:accent4>
        <a:srgbClr val="007CB0"/>
      </a:accent4>
      <a:accent5>
        <a:srgbClr val="0D8390"/>
      </a:accent5>
      <a:accent6>
        <a:srgbClr val="75787B"/>
      </a:accent6>
      <a:hlink>
        <a:srgbClr val="61B5E5"/>
      </a:hlink>
      <a:folHlink>
        <a:srgbClr val="53565A"/>
      </a:folHlink>
    </a:clrScheme>
    <a:fontScheme name="Custom 1">
      <a:majorFont>
        <a:latin typeface="Open Sans Light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chemeClr val="accent3"/>
        </a:solidFill>
        <a:ln w="19050" algn="ctr">
          <a:noFill/>
          <a:miter lim="800000"/>
          <a:headEnd/>
          <a:tailEnd/>
        </a:ln>
      </a:spPr>
      <a:bodyPr wrap="square" lIns="88900" tIns="88900" rIns="88900" bIns="88900" rtlCol="0" anchor="ctr"/>
      <a:lstStyle>
        <a:defPPr>
          <a:lnSpc>
            <a:spcPct val="106000"/>
          </a:lnSpc>
          <a:buFont typeface="Wingdings 2" pitchFamily="18" charset="2"/>
          <a:buNone/>
          <a:defRPr sz="1600" b="1" dirty="0" smtClean="0">
            <a:solidFill>
              <a:schemeClr val="bg1"/>
            </a:solidFill>
          </a:defRPr>
        </a:defPPr>
      </a:lstStyle>
    </a:spDef>
    <a:lnDef>
      <a:spPr>
        <a:ln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/>
      <a:bodyPr vert="horz" lIns="0" tIns="0" rIns="0" bIns="0" rtlCol="0" anchor="t" anchorCtr="0">
        <a:noAutofit/>
      </a:bodyPr>
      <a:lstStyle>
        <a:defPPr algn="l">
          <a:lnSpc>
            <a:spcPct val="110000"/>
          </a:lnSpc>
          <a:defRPr sz="1050" b="0" cap="none" spc="0" dirty="0">
            <a:latin typeface="+mn-lt"/>
            <a:ea typeface="Open Sans" panose="020B0606030504020204" pitchFamily="34" charset="0"/>
            <a:cs typeface="Open Sans" panose="020B0606030504020204" pitchFamily="34" charset="0"/>
          </a:defRPr>
        </a:defPPr>
      </a:lstStyle>
    </a:txDef>
  </a:objectDefaults>
  <a:extraClrSchemeLst/>
  <a:custClrLst>
    <a:custClr name="Green 7">
      <a:srgbClr val="2C5234"/>
    </a:custClr>
    <a:custClr name="Green 6">
      <a:srgbClr val="046A38"/>
    </a:custClr>
    <a:custClr name="Green 5">
      <a:srgbClr val="009A44"/>
    </a:custClr>
    <a:custClr name="Green 4">
      <a:srgbClr val="43B02A"/>
    </a:custClr>
    <a:custClr name="Deloitte Green">
      <a:srgbClr val="86BC25"/>
    </a:custClr>
    <a:custClr name="Green 2">
      <a:srgbClr val="C4D600"/>
    </a:custClr>
    <a:custClr name="Green 1">
      <a:srgbClr val="E3E48D"/>
    </a:custClr>
    <a:custClr name="Teal 7">
      <a:srgbClr val="004F59"/>
    </a:custClr>
    <a:custClr name="Teal 6">
      <a:srgbClr val="007680"/>
    </a:custClr>
    <a:custClr name="Teal 5">
      <a:srgbClr val="0097A9"/>
    </a:custClr>
    <a:custClr name="Teal 4">
      <a:srgbClr val="00ABAB"/>
    </a:custClr>
    <a:custClr name="Teal 3">
      <a:srgbClr val="6FC2B4"/>
    </a:custClr>
    <a:custClr name="Teal 2">
      <a:srgbClr val="9DD4CF"/>
    </a:custClr>
    <a:custClr name="Teal 1">
      <a:srgbClr val="DDEFE8"/>
    </a:custClr>
    <a:custClr name="Blue 7">
      <a:srgbClr val="041E42"/>
    </a:custClr>
    <a:custClr name="Blue 6">
      <a:srgbClr val="012169"/>
    </a:custClr>
    <a:custClr name="Blue 5">
      <a:srgbClr val="005587"/>
    </a:custClr>
    <a:custClr name="Blue 4">
      <a:srgbClr val="0076A8"/>
    </a:custClr>
    <a:custClr name="Blue 3">
      <a:srgbClr val="00A3E0"/>
    </a:custClr>
    <a:custClr name="Blue 2">
      <a:srgbClr val="62B5E5"/>
    </a:custClr>
    <a:custClr name="Blue 1">
      <a:srgbClr val="A0DCFF"/>
    </a:custClr>
    <a:custClr name="Cool Gray 11">
      <a:srgbClr val="53565A"/>
    </a:custClr>
    <a:custClr name="Cool Gray 10">
      <a:srgbClr val="63666A"/>
    </a:custClr>
    <a:custClr name="Cool Gray 9">
      <a:srgbClr val="75787B"/>
    </a:custClr>
    <a:custClr name="Cool Gray 7">
      <a:srgbClr val="97999B"/>
    </a:custClr>
    <a:custClr name="Cool Gray 6">
      <a:srgbClr val="A7A8AA"/>
    </a:custClr>
    <a:custClr name="Cool Gray 4">
      <a:srgbClr val="BBBCBC"/>
    </a:custClr>
    <a:custClr name="Cool Gray 2">
      <a:srgbClr val="D0D0CE"/>
    </a:custClr>
    <a:custClr name="White">
      <a:srgbClr val="FFFFFF"/>
    </a:custClr>
    <a:custClr name="Black">
      <a:srgbClr val="000000"/>
    </a:custClr>
    <a:custClr name="Red">
      <a:srgbClr val="DA291C"/>
    </a:custClr>
    <a:custClr name="Orange">
      <a:srgbClr val="ED8B00"/>
    </a:custClr>
    <a:custClr name="Yellow">
      <a:srgbClr val="FFCD00"/>
    </a:custClr>
  </a:custClrLst>
  <a:extLst>
    <a:ext uri="{05A4C25C-085E-4340-85A3-A5531E510DB2}">
      <thm15:themeFamily xmlns:thm15="http://schemas.microsoft.com/office/thememl/2012/main" name="2020_PM-Consulting-Widescreen-PPT_Template - Updated color pallet.pot  -  Compatibility Mode" id="{4196DAF2-743F-4A1A-A2CF-A738F217B139}" vid="{74DB4CB2-C917-4059-B80E-B6F3D348EC70}"/>
    </a:ext>
  </a:extLst>
</a:theme>
</file>

<file path=ppt/theme/theme2.xml><?xml version="1.0" encoding="utf-8"?>
<a:theme xmlns:a="http://schemas.openxmlformats.org/drawingml/2006/main" name="1_NExT Template 16x9 2022">
  <a:themeElements>
    <a:clrScheme name="Custom 2">
      <a:dk1>
        <a:srgbClr val="000000"/>
      </a:dk1>
      <a:lt1>
        <a:srgbClr val="FFFFFF"/>
      </a:lt1>
      <a:dk2>
        <a:srgbClr val="53565A"/>
      </a:dk2>
      <a:lt2>
        <a:srgbClr val="D0D0CE"/>
      </a:lt2>
      <a:accent1>
        <a:srgbClr val="86BC25"/>
      </a:accent1>
      <a:accent2>
        <a:srgbClr val="43B02A"/>
      </a:accent2>
      <a:accent3>
        <a:srgbClr val="26890D"/>
      </a:accent3>
      <a:accent4>
        <a:srgbClr val="007CB0"/>
      </a:accent4>
      <a:accent5>
        <a:srgbClr val="0D8390"/>
      </a:accent5>
      <a:accent6>
        <a:srgbClr val="75787B"/>
      </a:accent6>
      <a:hlink>
        <a:srgbClr val="61B5E5"/>
      </a:hlink>
      <a:folHlink>
        <a:srgbClr val="53565A"/>
      </a:folHlink>
    </a:clrScheme>
    <a:fontScheme name="Custom 1">
      <a:majorFont>
        <a:latin typeface="Open Sans Light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chemeClr val="accent3"/>
        </a:solidFill>
        <a:ln w="19050" algn="ctr">
          <a:noFill/>
          <a:miter lim="800000"/>
          <a:headEnd/>
          <a:tailEnd/>
        </a:ln>
      </a:spPr>
      <a:bodyPr wrap="square" lIns="88900" tIns="88900" rIns="88900" bIns="88900" rtlCol="0" anchor="ctr"/>
      <a:lstStyle>
        <a:defPPr>
          <a:lnSpc>
            <a:spcPct val="106000"/>
          </a:lnSpc>
          <a:buFont typeface="Wingdings 2" pitchFamily="18" charset="2"/>
          <a:buNone/>
          <a:defRPr sz="1600" b="1" dirty="0" smtClean="0">
            <a:solidFill>
              <a:schemeClr val="bg1"/>
            </a:solidFill>
          </a:defRPr>
        </a:defPPr>
      </a:lstStyle>
    </a:spDef>
    <a:lnDef>
      <a:spPr>
        <a:ln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/>
      <a:bodyPr vert="horz" lIns="0" tIns="0" rIns="0" bIns="0" rtlCol="0" anchor="t" anchorCtr="0">
        <a:noAutofit/>
      </a:bodyPr>
      <a:lstStyle>
        <a:defPPr algn="l">
          <a:lnSpc>
            <a:spcPct val="110000"/>
          </a:lnSpc>
          <a:defRPr sz="1050" b="0" cap="none" spc="0" dirty="0">
            <a:latin typeface="+mn-lt"/>
            <a:ea typeface="Open Sans" panose="020B0606030504020204" pitchFamily="34" charset="0"/>
            <a:cs typeface="Open Sans" panose="020B0606030504020204" pitchFamily="34" charset="0"/>
          </a:defRPr>
        </a:defPPr>
      </a:lstStyle>
    </a:txDef>
  </a:objectDefaults>
  <a:extraClrSchemeLst/>
  <a:custClrLst>
    <a:custClr name="Green 7">
      <a:srgbClr val="2C5234"/>
    </a:custClr>
    <a:custClr name="Green 6">
      <a:srgbClr val="046A38"/>
    </a:custClr>
    <a:custClr name="Green 5">
      <a:srgbClr val="009A44"/>
    </a:custClr>
    <a:custClr name="Green 4">
      <a:srgbClr val="43B02A"/>
    </a:custClr>
    <a:custClr name="Deloitte Green">
      <a:srgbClr val="86BC25"/>
    </a:custClr>
    <a:custClr name="Green 2">
      <a:srgbClr val="C4D600"/>
    </a:custClr>
    <a:custClr name="Green 1">
      <a:srgbClr val="E3E48D"/>
    </a:custClr>
    <a:custClr name="Teal 7">
      <a:srgbClr val="004F59"/>
    </a:custClr>
    <a:custClr name="Teal 6">
      <a:srgbClr val="007680"/>
    </a:custClr>
    <a:custClr name="Teal 5">
      <a:srgbClr val="0097A9"/>
    </a:custClr>
    <a:custClr name="Teal 4">
      <a:srgbClr val="00ABAB"/>
    </a:custClr>
    <a:custClr name="Teal 3">
      <a:srgbClr val="6FC2B4"/>
    </a:custClr>
    <a:custClr name="Teal 2">
      <a:srgbClr val="9DD4CF"/>
    </a:custClr>
    <a:custClr name="Teal 1">
      <a:srgbClr val="DDEFE8"/>
    </a:custClr>
    <a:custClr name="Blue 7">
      <a:srgbClr val="041E42"/>
    </a:custClr>
    <a:custClr name="Blue 6">
      <a:srgbClr val="012169"/>
    </a:custClr>
    <a:custClr name="Blue 5">
      <a:srgbClr val="005587"/>
    </a:custClr>
    <a:custClr name="Blue 4">
      <a:srgbClr val="0076A8"/>
    </a:custClr>
    <a:custClr name="Blue 3">
      <a:srgbClr val="00A3E0"/>
    </a:custClr>
    <a:custClr name="Blue 2">
      <a:srgbClr val="62B5E5"/>
    </a:custClr>
    <a:custClr name="Blue 1">
      <a:srgbClr val="A0DCFF"/>
    </a:custClr>
    <a:custClr name="Cool Gray 11">
      <a:srgbClr val="53565A"/>
    </a:custClr>
    <a:custClr name="Cool Gray 10">
      <a:srgbClr val="63666A"/>
    </a:custClr>
    <a:custClr name="Cool Gray 9">
      <a:srgbClr val="75787B"/>
    </a:custClr>
    <a:custClr name="Cool Gray 7">
      <a:srgbClr val="97999B"/>
    </a:custClr>
    <a:custClr name="Cool Gray 6">
      <a:srgbClr val="A7A8AA"/>
    </a:custClr>
    <a:custClr name="Cool Gray 4">
      <a:srgbClr val="BBBCBC"/>
    </a:custClr>
    <a:custClr name="Cool Gray 2">
      <a:srgbClr val="D0D0CE"/>
    </a:custClr>
    <a:custClr name="White">
      <a:srgbClr val="FFFFFF"/>
    </a:custClr>
    <a:custClr name="Black">
      <a:srgbClr val="000000"/>
    </a:custClr>
    <a:custClr name="Red">
      <a:srgbClr val="DA291C"/>
    </a:custClr>
    <a:custClr name="Orange">
      <a:srgbClr val="ED8B00"/>
    </a:custClr>
    <a:custClr name="Yellow">
      <a:srgbClr val="FFCD00"/>
    </a:custClr>
  </a:custClrLst>
  <a:extLst>
    <a:ext uri="{05A4C25C-085E-4340-85A3-A5531E510DB2}">
      <thm15:themeFamily xmlns:thm15="http://schemas.microsoft.com/office/thememl/2012/main" name="2020_PM-Consulting-Widescreen-PPT_Template - Updated color pallet.pot  -  Compatibility Mode" id="{4196DAF2-743F-4A1A-A2CF-A738F217B139}" vid="{74DB4CB2-C917-4059-B80E-B6F3D348EC7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651</Words>
  <Application>Microsoft Office PowerPoint</Application>
  <PresentationFormat>Widescreen</PresentationFormat>
  <Paragraphs>119</Paragraphs>
  <Slides>12</Slides>
  <Notes>12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Arial</vt:lpstr>
      <vt:lpstr>Calibri</vt:lpstr>
      <vt:lpstr>Open Sans</vt:lpstr>
      <vt:lpstr>Open Sans Extrabold</vt:lpstr>
      <vt:lpstr>Open Sans Light</vt:lpstr>
      <vt:lpstr>Open Sans Semibold</vt:lpstr>
      <vt:lpstr>Verdana</vt:lpstr>
      <vt:lpstr>Wingdings</vt:lpstr>
      <vt:lpstr>Wingdings 2</vt:lpstr>
      <vt:lpstr>NExT Template 16x9 2022</vt:lpstr>
      <vt:lpstr>1_NExT Template 16x9 2022</vt:lpstr>
      <vt:lpstr>think-cell Slide</vt:lpstr>
      <vt:lpstr>PowerPoint Presentation</vt:lpstr>
      <vt:lpstr>Deloitte’s 14th annual Tech Trends report</vt:lpstr>
      <vt:lpstr>A Brief History of the Future </vt:lpstr>
      <vt:lpstr>Trending the trends: Fourteen years of research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Keating, Cliona</dc:creator>
  <cp:lastModifiedBy>Keating, Cliona</cp:lastModifiedBy>
  <cp:revision>3</cp:revision>
  <dcterms:created xsi:type="dcterms:W3CDTF">2023-07-27T13:27:35Z</dcterms:created>
  <dcterms:modified xsi:type="dcterms:W3CDTF">2023-08-29T09:44:46Z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ea60d57e-af5b-4752-ac57-3e4f28ca11dc_Enabled">
    <vt:lpwstr>true</vt:lpwstr>
  </property>
  <property fmtid="{D5CDD505-2E9C-101B-9397-08002B2CF9AE}" pid="3" name="MSIP_Label_ea60d57e-af5b-4752-ac57-3e4f28ca11dc_SetDate">
    <vt:lpwstr>2023-08-29T09:44:09Z</vt:lpwstr>
  </property>
  <property fmtid="{D5CDD505-2E9C-101B-9397-08002B2CF9AE}" pid="4" name="MSIP_Label_ea60d57e-af5b-4752-ac57-3e4f28ca11dc_Method">
    <vt:lpwstr>Standard</vt:lpwstr>
  </property>
  <property fmtid="{D5CDD505-2E9C-101B-9397-08002B2CF9AE}" pid="5" name="MSIP_Label_ea60d57e-af5b-4752-ac57-3e4f28ca11dc_Name">
    <vt:lpwstr>ea60d57e-af5b-4752-ac57-3e4f28ca11dc</vt:lpwstr>
  </property>
  <property fmtid="{D5CDD505-2E9C-101B-9397-08002B2CF9AE}" pid="6" name="MSIP_Label_ea60d57e-af5b-4752-ac57-3e4f28ca11dc_SiteId">
    <vt:lpwstr>36da45f1-dd2c-4d1f-af13-5abe46b99921</vt:lpwstr>
  </property>
  <property fmtid="{D5CDD505-2E9C-101B-9397-08002B2CF9AE}" pid="7" name="MSIP_Label_ea60d57e-af5b-4752-ac57-3e4f28ca11dc_ActionId">
    <vt:lpwstr>9a94d0d4-fd09-48db-84f7-b9f059252c04</vt:lpwstr>
  </property>
  <property fmtid="{D5CDD505-2E9C-101B-9397-08002B2CF9AE}" pid="8" name="MSIP_Label_ea60d57e-af5b-4752-ac57-3e4f28ca11dc_ContentBits">
    <vt:lpwstr>0</vt:lpwstr>
  </property>
</Properties>
</file>