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316" r:id="rId2"/>
    <p:sldId id="483" r:id="rId3"/>
    <p:sldId id="310" r:id="rId4"/>
    <p:sldId id="318" r:id="rId5"/>
    <p:sldId id="484" r:id="rId6"/>
    <p:sldId id="481" r:id="rId7"/>
    <p:sldId id="482" r:id="rId8"/>
    <p:sldId id="486" r:id="rId9"/>
    <p:sldId id="487" r:id="rId10"/>
    <p:sldId id="488" r:id="rId11"/>
    <p:sldId id="492" r:id="rId12"/>
    <p:sldId id="493" r:id="rId13"/>
    <p:sldId id="489" r:id="rId14"/>
    <p:sldId id="494" r:id="rId15"/>
    <p:sldId id="495" r:id="rId16"/>
    <p:sldId id="496" r:id="rId17"/>
    <p:sldId id="490" r:id="rId18"/>
    <p:sldId id="497" r:id="rId19"/>
    <p:sldId id="491" r:id="rId20"/>
    <p:sldId id="498" r:id="rId21"/>
    <p:sldId id="336" r:id="rId22"/>
    <p:sldId id="499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99CC00"/>
    <a:srgbClr val="FF00FF"/>
    <a:srgbClr val="D98509"/>
    <a:srgbClr val="FF9933"/>
    <a:srgbClr val="5E3400"/>
    <a:srgbClr val="010101"/>
    <a:srgbClr val="002060"/>
    <a:srgbClr val="D00F22"/>
    <a:srgbClr val="5E3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C408E-89D0-49F5-A0E1-A8E389D32249}" v="91" dt="2023-11-25T19:36:14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159" d="100"/>
          <a:sy n="159" d="100"/>
        </p:scale>
        <p:origin x="15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osens Benoit" userId="3fef6a79-6f70-48f4-9c3e-84e23707a079" providerId="ADAL" clId="{A00C41BA-8310-44E0-90FC-AA57FF5DA47C}"/>
    <pc:docChg chg="undo redo custSel addSld delSld modSld">
      <pc:chgData name="Roosens Benoit" userId="3fef6a79-6f70-48f4-9c3e-84e23707a079" providerId="ADAL" clId="{A00C41BA-8310-44E0-90FC-AA57FF5DA47C}" dt="2023-11-08T09:35:06.870" v="1544" actId="478"/>
      <pc:docMkLst>
        <pc:docMk/>
      </pc:docMkLst>
      <pc:sldChg chg="addSp delSp modSp add mod">
        <pc:chgData name="Roosens Benoit" userId="3fef6a79-6f70-48f4-9c3e-84e23707a079" providerId="ADAL" clId="{A00C41BA-8310-44E0-90FC-AA57FF5DA47C}" dt="2023-11-02T13:29:17.778" v="967" actId="1038"/>
        <pc:sldMkLst>
          <pc:docMk/>
          <pc:sldMk cId="1681772861" sldId="310"/>
        </pc:sldMkLst>
        <pc:spChg chg="mod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3" creationId="{00000000-0000-0000-0000-000000000000}"/>
          </ac:spMkLst>
        </pc:spChg>
        <pc:spChg chg="mod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4" creationId="{00000000-0000-0000-0000-000000000000}"/>
          </ac:spMkLst>
        </pc:spChg>
        <pc:spChg chg="mod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5" creationId="{57214FC7-0C2B-4E63-9C98-88E9AEDFD649}"/>
          </ac:spMkLst>
        </pc:spChg>
        <pc:spChg chg="mod topLvl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9" creationId="{00000000-0000-0000-0000-000000000000}"/>
          </ac:spMkLst>
        </pc:spChg>
        <pc:spChg chg="mod topLvl">
          <ac:chgData name="Roosens Benoit" userId="3fef6a79-6f70-48f4-9c3e-84e23707a079" providerId="ADAL" clId="{A00C41BA-8310-44E0-90FC-AA57FF5DA47C}" dt="2023-11-02T13:11:28.662" v="795" actId="1076"/>
          <ac:spMkLst>
            <pc:docMk/>
            <pc:sldMk cId="1681772861" sldId="310"/>
            <ac:spMk id="10" creationId="{00000000-0000-0000-0000-000000000000}"/>
          </ac:spMkLst>
        </pc:spChg>
        <pc:spChg chg="mod topLvl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11" creationId="{00000000-0000-0000-0000-000000000000}"/>
          </ac:spMkLst>
        </pc:spChg>
        <pc:spChg chg="mod topLvl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14" creationId="{00000000-0000-0000-0000-000000000000}"/>
          </ac:spMkLst>
        </pc:spChg>
        <pc:spChg chg="mod">
          <ac:chgData name="Roosens Benoit" userId="3fef6a79-6f70-48f4-9c3e-84e23707a079" providerId="ADAL" clId="{A00C41BA-8310-44E0-90FC-AA57FF5DA47C}" dt="2023-11-02T13:13:25.714" v="821" actId="14100"/>
          <ac:spMkLst>
            <pc:docMk/>
            <pc:sldMk cId="1681772861" sldId="310"/>
            <ac:spMk id="17" creationId="{57214FC7-0C2B-4E63-9C98-88E9AEDFD649}"/>
          </ac:spMkLst>
        </pc:spChg>
        <pc:spChg chg="del">
          <ac:chgData name="Roosens Benoit" userId="3fef6a79-6f70-48f4-9c3e-84e23707a079" providerId="ADAL" clId="{A00C41BA-8310-44E0-90FC-AA57FF5DA47C}" dt="2023-11-02T13:07:59.626" v="742" actId="478"/>
          <ac:spMkLst>
            <pc:docMk/>
            <pc:sldMk cId="1681772861" sldId="310"/>
            <ac:spMk id="22" creationId="{00000000-0000-0000-0000-000000000000}"/>
          </ac:spMkLst>
        </pc:spChg>
        <pc:spChg chg="add mod">
          <ac:chgData name="Roosens Benoit" userId="3fef6a79-6f70-48f4-9c3e-84e23707a079" providerId="ADAL" clId="{A00C41BA-8310-44E0-90FC-AA57FF5DA47C}" dt="2023-11-02T13:11:06.478" v="793"/>
          <ac:spMkLst>
            <pc:docMk/>
            <pc:sldMk cId="1681772861" sldId="310"/>
            <ac:spMk id="23" creationId="{86DC2787-D4F5-C5D7-991D-E2077861E80F}"/>
          </ac:spMkLst>
        </pc:spChg>
        <pc:spChg chg="del">
          <ac:chgData name="Roosens Benoit" userId="3fef6a79-6f70-48f4-9c3e-84e23707a079" providerId="ADAL" clId="{A00C41BA-8310-44E0-90FC-AA57FF5DA47C}" dt="2023-11-02T13:07:56.946" v="741" actId="478"/>
          <ac:spMkLst>
            <pc:docMk/>
            <pc:sldMk cId="1681772861" sldId="310"/>
            <ac:spMk id="24" creationId="{00000000-0000-0000-0000-000000000000}"/>
          </ac:spMkLst>
        </pc:spChg>
        <pc:spChg chg="mod">
          <ac:chgData name="Roosens Benoit" userId="3fef6a79-6f70-48f4-9c3e-84e23707a079" providerId="ADAL" clId="{A00C41BA-8310-44E0-90FC-AA57FF5DA47C}" dt="2023-11-02T13:11:01.779" v="792" actId="1076"/>
          <ac:spMkLst>
            <pc:docMk/>
            <pc:sldMk cId="1681772861" sldId="310"/>
            <ac:spMk id="26" creationId="{00000000-0000-0000-0000-000000000000}"/>
          </ac:spMkLst>
        </pc:spChg>
        <pc:spChg chg="add mod">
          <ac:chgData name="Roosens Benoit" userId="3fef6a79-6f70-48f4-9c3e-84e23707a079" providerId="ADAL" clId="{A00C41BA-8310-44E0-90FC-AA57FF5DA47C}" dt="2023-11-02T13:12:55.299" v="815" actId="1076"/>
          <ac:spMkLst>
            <pc:docMk/>
            <pc:sldMk cId="1681772861" sldId="310"/>
            <ac:spMk id="29" creationId="{AA3D70FD-7B9D-C648-3BB1-B4842D58406C}"/>
          </ac:spMkLst>
        </pc:spChg>
        <pc:spChg chg="add mod">
          <ac:chgData name="Roosens Benoit" userId="3fef6a79-6f70-48f4-9c3e-84e23707a079" providerId="ADAL" clId="{A00C41BA-8310-44E0-90FC-AA57FF5DA47C}" dt="2023-11-02T13:15:15.565" v="910" actId="1037"/>
          <ac:spMkLst>
            <pc:docMk/>
            <pc:sldMk cId="1681772861" sldId="310"/>
            <ac:spMk id="30" creationId="{437253D9-BD65-F9EF-6AE7-395395AF87FA}"/>
          </ac:spMkLst>
        </pc:spChg>
        <pc:spChg chg="add mod">
          <ac:chgData name="Roosens Benoit" userId="3fef6a79-6f70-48f4-9c3e-84e23707a079" providerId="ADAL" clId="{A00C41BA-8310-44E0-90FC-AA57FF5DA47C}" dt="2023-11-02T13:12:48.280" v="813" actId="1076"/>
          <ac:spMkLst>
            <pc:docMk/>
            <pc:sldMk cId="1681772861" sldId="310"/>
            <ac:spMk id="31" creationId="{6EAB916B-F76C-5D7C-F2E4-5FF818F7B109}"/>
          </ac:spMkLst>
        </pc:spChg>
        <pc:spChg chg="del">
          <ac:chgData name="Roosens Benoit" userId="3fef6a79-6f70-48f4-9c3e-84e23707a079" providerId="ADAL" clId="{A00C41BA-8310-44E0-90FC-AA57FF5DA47C}" dt="2023-11-02T13:08:02.722" v="743" actId="478"/>
          <ac:spMkLst>
            <pc:docMk/>
            <pc:sldMk cId="1681772861" sldId="310"/>
            <ac:spMk id="36" creationId="{57214FC7-0C2B-4E63-9C98-88E9AEDFD649}"/>
          </ac:spMkLst>
        </pc:spChg>
        <pc:spChg chg="del">
          <ac:chgData name="Roosens Benoit" userId="3fef6a79-6f70-48f4-9c3e-84e23707a079" providerId="ADAL" clId="{A00C41BA-8310-44E0-90FC-AA57FF5DA47C}" dt="2023-11-02T13:08:02.722" v="743" actId="478"/>
          <ac:spMkLst>
            <pc:docMk/>
            <pc:sldMk cId="1681772861" sldId="310"/>
            <ac:spMk id="38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2T13:08:02.722" v="743" actId="478"/>
          <ac:spMkLst>
            <pc:docMk/>
            <pc:sldMk cId="1681772861" sldId="310"/>
            <ac:spMk id="39" creationId="{00000000-0000-0000-0000-000000000000}"/>
          </ac:spMkLst>
        </pc:spChg>
        <pc:spChg chg="add mod">
          <ac:chgData name="Roosens Benoit" userId="3fef6a79-6f70-48f4-9c3e-84e23707a079" providerId="ADAL" clId="{A00C41BA-8310-44E0-90FC-AA57FF5DA47C}" dt="2023-11-02T13:19:32.883" v="937" actId="1036"/>
          <ac:spMkLst>
            <pc:docMk/>
            <pc:sldMk cId="1681772861" sldId="310"/>
            <ac:spMk id="47" creationId="{5BAA33D2-0817-649D-06C4-C419AD80B642}"/>
          </ac:spMkLst>
        </pc:spChg>
        <pc:spChg chg="add mod">
          <ac:chgData name="Roosens Benoit" userId="3fef6a79-6f70-48f4-9c3e-84e23707a079" providerId="ADAL" clId="{A00C41BA-8310-44E0-90FC-AA57FF5DA47C}" dt="2023-11-02T13:19:32.883" v="937" actId="1036"/>
          <ac:spMkLst>
            <pc:docMk/>
            <pc:sldMk cId="1681772861" sldId="310"/>
            <ac:spMk id="48" creationId="{906297AB-1DBF-62D8-F745-826A0DBD395F}"/>
          </ac:spMkLst>
        </pc:spChg>
        <pc:spChg chg="add mod">
          <ac:chgData name="Roosens Benoit" userId="3fef6a79-6f70-48f4-9c3e-84e23707a079" providerId="ADAL" clId="{A00C41BA-8310-44E0-90FC-AA57FF5DA47C}" dt="2023-11-02T13:19:32.883" v="937" actId="1036"/>
          <ac:spMkLst>
            <pc:docMk/>
            <pc:sldMk cId="1681772861" sldId="310"/>
            <ac:spMk id="49" creationId="{72CA8792-A16B-D34F-D08D-F265E3A6B729}"/>
          </ac:spMkLst>
        </pc:spChg>
        <pc:spChg chg="add mod">
          <ac:chgData name="Roosens Benoit" userId="3fef6a79-6f70-48f4-9c3e-84e23707a079" providerId="ADAL" clId="{A00C41BA-8310-44E0-90FC-AA57FF5DA47C}" dt="2023-11-02T13:28:11.935" v="961" actId="1076"/>
          <ac:spMkLst>
            <pc:docMk/>
            <pc:sldMk cId="1681772861" sldId="310"/>
            <ac:spMk id="52" creationId="{9FFF71CB-E3DD-ED19-AF50-0B266D462A94}"/>
          </ac:spMkLst>
        </pc:spChg>
        <pc:spChg chg="add mod">
          <ac:chgData name="Roosens Benoit" userId="3fef6a79-6f70-48f4-9c3e-84e23707a079" providerId="ADAL" clId="{A00C41BA-8310-44E0-90FC-AA57FF5DA47C}" dt="2023-11-02T13:29:17.778" v="967" actId="1038"/>
          <ac:spMkLst>
            <pc:docMk/>
            <pc:sldMk cId="1681772861" sldId="310"/>
            <ac:spMk id="53" creationId="{76DEF2C1-BE74-BAAB-9B6B-7BA2C374AA5A}"/>
          </ac:spMkLst>
        </pc:spChg>
        <pc:grpChg chg="del mod">
          <ac:chgData name="Roosens Benoit" userId="3fef6a79-6f70-48f4-9c3e-84e23707a079" providerId="ADAL" clId="{A00C41BA-8310-44E0-90FC-AA57FF5DA47C}" dt="2023-11-02T13:08:27.960" v="768" actId="165"/>
          <ac:grpSpMkLst>
            <pc:docMk/>
            <pc:sldMk cId="1681772861" sldId="310"/>
            <ac:grpSpMk id="7" creationId="{00000000-0000-0000-0000-000000000000}"/>
          </ac:grpSpMkLst>
        </pc:grpChg>
        <pc:grpChg chg="mod">
          <ac:chgData name="Roosens Benoit" userId="3fef6a79-6f70-48f4-9c3e-84e23707a079" providerId="ADAL" clId="{A00C41BA-8310-44E0-90FC-AA57FF5DA47C}" dt="2023-11-02T13:11:01.779" v="792" actId="1076"/>
          <ac:grpSpMkLst>
            <pc:docMk/>
            <pc:sldMk cId="1681772861" sldId="310"/>
            <ac:grpSpMk id="19" creationId="{00000000-0000-0000-0000-000000000000}"/>
          </ac:grpSpMkLst>
        </pc:grpChg>
        <pc:picChg chg="mod">
          <ac:chgData name="Roosens Benoit" userId="3fef6a79-6f70-48f4-9c3e-84e23707a079" providerId="ADAL" clId="{A00C41BA-8310-44E0-90FC-AA57FF5DA47C}" dt="2023-11-02T13:11:01.779" v="792" actId="1076"/>
          <ac:picMkLst>
            <pc:docMk/>
            <pc:sldMk cId="1681772861" sldId="310"/>
            <ac:picMk id="2" creationId="{00000000-0000-0000-0000-000000000000}"/>
          </ac:picMkLst>
        </pc:picChg>
        <pc:picChg chg="mod topLvl">
          <ac:chgData name="Roosens Benoit" userId="3fef6a79-6f70-48f4-9c3e-84e23707a079" providerId="ADAL" clId="{A00C41BA-8310-44E0-90FC-AA57FF5DA47C}" dt="2023-11-02T13:11:01.779" v="792" actId="1076"/>
          <ac:picMkLst>
            <pc:docMk/>
            <pc:sldMk cId="1681772861" sldId="310"/>
            <ac:picMk id="8" creationId="{00000000-0000-0000-0000-000000000000}"/>
          </ac:picMkLst>
        </pc:picChg>
        <pc:picChg chg="mod topLvl">
          <ac:chgData name="Roosens Benoit" userId="3fef6a79-6f70-48f4-9c3e-84e23707a079" providerId="ADAL" clId="{A00C41BA-8310-44E0-90FC-AA57FF5DA47C}" dt="2023-11-02T13:11:01.779" v="792" actId="1076"/>
          <ac:picMkLst>
            <pc:docMk/>
            <pc:sldMk cId="1681772861" sldId="310"/>
            <ac:picMk id="12" creationId="{00000000-0000-0000-0000-000000000000}"/>
          </ac:picMkLst>
        </pc:picChg>
        <pc:picChg chg="mod topLvl">
          <ac:chgData name="Roosens Benoit" userId="3fef6a79-6f70-48f4-9c3e-84e23707a079" providerId="ADAL" clId="{A00C41BA-8310-44E0-90FC-AA57FF5DA47C}" dt="2023-11-02T13:11:01.779" v="792" actId="1076"/>
          <ac:picMkLst>
            <pc:docMk/>
            <pc:sldMk cId="1681772861" sldId="310"/>
            <ac:picMk id="13" creationId="{00000000-0000-0000-0000-000000000000}"/>
          </ac:picMkLst>
        </pc:picChg>
        <pc:picChg chg="add mod">
          <ac:chgData name="Roosens Benoit" userId="3fef6a79-6f70-48f4-9c3e-84e23707a079" providerId="ADAL" clId="{A00C41BA-8310-44E0-90FC-AA57FF5DA47C}" dt="2023-11-02T13:10:19.212" v="782" actId="1076"/>
          <ac:picMkLst>
            <pc:docMk/>
            <pc:sldMk cId="1681772861" sldId="310"/>
            <ac:picMk id="16" creationId="{3E37BC5D-7062-14F3-C6A8-F2A85D24747B}"/>
          </ac:picMkLst>
        </pc:picChg>
        <pc:picChg chg="add mod">
          <ac:chgData name="Roosens Benoit" userId="3fef6a79-6f70-48f4-9c3e-84e23707a079" providerId="ADAL" clId="{A00C41BA-8310-44E0-90FC-AA57FF5DA47C}" dt="2023-11-02T13:15:15.565" v="910" actId="1037"/>
          <ac:picMkLst>
            <pc:docMk/>
            <pc:sldMk cId="1681772861" sldId="310"/>
            <ac:picMk id="25" creationId="{4A7045AF-A53D-A2B1-426C-4A7867768C88}"/>
          </ac:picMkLst>
        </pc:picChg>
        <pc:picChg chg="add mod">
          <ac:chgData name="Roosens Benoit" userId="3fef6a79-6f70-48f4-9c3e-84e23707a079" providerId="ADAL" clId="{A00C41BA-8310-44E0-90FC-AA57FF5DA47C}" dt="2023-11-02T13:11:44.346" v="798" actId="1076"/>
          <ac:picMkLst>
            <pc:docMk/>
            <pc:sldMk cId="1681772861" sldId="310"/>
            <ac:picMk id="27" creationId="{1A6291C1-9CC2-FD20-F0A1-E605FFB21B53}"/>
          </ac:picMkLst>
        </pc:picChg>
        <pc:picChg chg="add mod">
          <ac:chgData name="Roosens Benoit" userId="3fef6a79-6f70-48f4-9c3e-84e23707a079" providerId="ADAL" clId="{A00C41BA-8310-44E0-90FC-AA57FF5DA47C}" dt="2023-11-02T13:11:51.179" v="801" actId="1076"/>
          <ac:picMkLst>
            <pc:docMk/>
            <pc:sldMk cId="1681772861" sldId="310"/>
            <ac:picMk id="28" creationId="{300D6049-BC17-0222-43F9-8F799CD4776A}"/>
          </ac:picMkLst>
        </pc:picChg>
        <pc:picChg chg="add mod">
          <ac:chgData name="Roosens Benoit" userId="3fef6a79-6f70-48f4-9c3e-84e23707a079" providerId="ADAL" clId="{A00C41BA-8310-44E0-90FC-AA57FF5DA47C}" dt="2023-11-02T13:19:32.883" v="937" actId="1036"/>
          <ac:picMkLst>
            <pc:docMk/>
            <pc:sldMk cId="1681772861" sldId="310"/>
            <ac:picMk id="33" creationId="{C9EE59E2-F57D-04E2-E6FE-BEEDAB34126D}"/>
          </ac:picMkLst>
        </pc:picChg>
        <pc:picChg chg="add mod">
          <ac:chgData name="Roosens Benoit" userId="3fef6a79-6f70-48f4-9c3e-84e23707a079" providerId="ADAL" clId="{A00C41BA-8310-44E0-90FC-AA57FF5DA47C}" dt="2023-11-02T13:19:32.883" v="937" actId="1036"/>
          <ac:picMkLst>
            <pc:docMk/>
            <pc:sldMk cId="1681772861" sldId="310"/>
            <ac:picMk id="34" creationId="{490A0B68-1231-85EE-2C4E-553EFD070C13}"/>
          </ac:picMkLst>
        </pc:picChg>
        <pc:picChg chg="del">
          <ac:chgData name="Roosens Benoit" userId="3fef6a79-6f70-48f4-9c3e-84e23707a079" providerId="ADAL" clId="{A00C41BA-8310-44E0-90FC-AA57FF5DA47C}" dt="2023-11-02T13:07:56.946" v="741" actId="478"/>
          <ac:picMkLst>
            <pc:docMk/>
            <pc:sldMk cId="1681772861" sldId="310"/>
            <ac:picMk id="43" creationId="{00000000-0000-0000-0000-000000000000}"/>
          </ac:picMkLst>
        </pc:picChg>
        <pc:picChg chg="add mod">
          <ac:chgData name="Roosens Benoit" userId="3fef6a79-6f70-48f4-9c3e-84e23707a079" providerId="ADAL" clId="{A00C41BA-8310-44E0-90FC-AA57FF5DA47C}" dt="2023-11-02T13:19:32.883" v="937" actId="1036"/>
          <ac:picMkLst>
            <pc:docMk/>
            <pc:sldMk cId="1681772861" sldId="310"/>
            <ac:picMk id="46" creationId="{0F2FB316-956B-BAFE-396E-EC8AD976AA73}"/>
          </ac:picMkLst>
        </pc:picChg>
        <pc:picChg chg="add mod modCrop">
          <ac:chgData name="Roosens Benoit" userId="3fef6a79-6f70-48f4-9c3e-84e23707a079" providerId="ADAL" clId="{A00C41BA-8310-44E0-90FC-AA57FF5DA47C}" dt="2023-11-02T13:19:53.850" v="938" actId="1076"/>
          <ac:picMkLst>
            <pc:docMk/>
            <pc:sldMk cId="1681772861" sldId="310"/>
            <ac:picMk id="51" creationId="{CA425959-9EED-E70D-4394-094CAAC60085}"/>
          </ac:picMkLst>
        </pc:picChg>
        <pc:cxnChg chg="mod">
          <ac:chgData name="Roosens Benoit" userId="3fef6a79-6f70-48f4-9c3e-84e23707a079" providerId="ADAL" clId="{A00C41BA-8310-44E0-90FC-AA57FF5DA47C}" dt="2023-11-02T13:11:01.779" v="792" actId="1076"/>
          <ac:cxnSpMkLst>
            <pc:docMk/>
            <pc:sldMk cId="1681772861" sldId="310"/>
            <ac:cxnSpMk id="15" creationId="{00000000-0000-0000-0000-000000000000}"/>
          </ac:cxnSpMkLst>
        </pc:cxnChg>
        <pc:cxnChg chg="add del mod">
          <ac:chgData name="Roosens Benoit" userId="3fef6a79-6f70-48f4-9c3e-84e23707a079" providerId="ADAL" clId="{A00C41BA-8310-44E0-90FC-AA57FF5DA47C}" dt="2023-11-02T13:13:15.953" v="818" actId="478"/>
          <ac:cxnSpMkLst>
            <pc:docMk/>
            <pc:sldMk cId="1681772861" sldId="310"/>
            <ac:cxnSpMk id="20" creationId="{55CB2FA8-4897-3098-6A77-786A709B9872}"/>
          </ac:cxnSpMkLst>
        </pc:cxnChg>
      </pc:sldChg>
      <pc:sldChg chg="addSp delSp modSp mod">
        <pc:chgData name="Roosens Benoit" userId="3fef6a79-6f70-48f4-9c3e-84e23707a079" providerId="ADAL" clId="{A00C41BA-8310-44E0-90FC-AA57FF5DA47C}" dt="2023-11-02T10:18:53.845" v="138" actId="21"/>
        <pc:sldMkLst>
          <pc:docMk/>
          <pc:sldMk cId="3480830145" sldId="316"/>
        </pc:sldMkLst>
        <pc:spChg chg="del">
          <ac:chgData name="Roosens Benoit" userId="3fef6a79-6f70-48f4-9c3e-84e23707a079" providerId="ADAL" clId="{A00C41BA-8310-44E0-90FC-AA57FF5DA47C}" dt="2023-11-02T10:05:56.977" v="104" actId="478"/>
          <ac:spMkLst>
            <pc:docMk/>
            <pc:sldMk cId="3480830145" sldId="316"/>
            <ac:spMk id="5" creationId="{56E79E0E-81D3-4943-BB2E-4CA2DA65B2C1}"/>
          </ac:spMkLst>
        </pc:spChg>
        <pc:spChg chg="del">
          <ac:chgData name="Roosens Benoit" userId="3fef6a79-6f70-48f4-9c3e-84e23707a079" providerId="ADAL" clId="{A00C41BA-8310-44E0-90FC-AA57FF5DA47C}" dt="2023-11-02T10:05:58.378" v="105" actId="478"/>
          <ac:spMkLst>
            <pc:docMk/>
            <pc:sldMk cId="3480830145" sldId="316"/>
            <ac:spMk id="6" creationId="{D22050CF-F254-47A5-9AA3-0AE97EAC49DC}"/>
          </ac:spMkLst>
        </pc:spChg>
        <pc:spChg chg="del">
          <ac:chgData name="Roosens Benoit" userId="3fef6a79-6f70-48f4-9c3e-84e23707a079" providerId="ADAL" clId="{A00C41BA-8310-44E0-90FC-AA57FF5DA47C}" dt="2023-11-02T09:52:55.088" v="0" actId="931"/>
          <ac:spMkLst>
            <pc:docMk/>
            <pc:sldMk cId="3480830145" sldId="316"/>
            <ac:spMk id="7" creationId="{C8F4EAF6-EEF4-483B-A697-984AD9C9BD93}"/>
          </ac:spMkLst>
        </pc:spChg>
        <pc:spChg chg="add del mod">
          <ac:chgData name="Roosens Benoit" userId="3fef6a79-6f70-48f4-9c3e-84e23707a079" providerId="ADAL" clId="{A00C41BA-8310-44E0-90FC-AA57FF5DA47C}" dt="2023-11-02T09:55:28.672" v="3" actId="931"/>
          <ac:spMkLst>
            <pc:docMk/>
            <pc:sldMk cId="3480830145" sldId="316"/>
            <ac:spMk id="8" creationId="{ADD594C7-5DC9-3D9C-BD32-BB9F8091E743}"/>
          </ac:spMkLst>
        </pc:spChg>
        <pc:spChg chg="add mod">
          <ac:chgData name="Roosens Benoit" userId="3fef6a79-6f70-48f4-9c3e-84e23707a079" providerId="ADAL" clId="{A00C41BA-8310-44E0-90FC-AA57FF5DA47C}" dt="2023-11-02T10:08:06.906" v="116" actId="1076"/>
          <ac:spMkLst>
            <pc:docMk/>
            <pc:sldMk cId="3480830145" sldId="316"/>
            <ac:spMk id="24" creationId="{E2D363AC-E690-BFB8-23ED-682C3D41FE7F}"/>
          </ac:spMkLst>
        </pc:spChg>
        <pc:spChg chg="add del">
          <ac:chgData name="Roosens Benoit" userId="3fef6a79-6f70-48f4-9c3e-84e23707a079" providerId="ADAL" clId="{A00C41BA-8310-44E0-90FC-AA57FF5DA47C}" dt="2023-11-02T10:01:47.076" v="85" actId="478"/>
          <ac:spMkLst>
            <pc:docMk/>
            <pc:sldMk cId="3480830145" sldId="316"/>
            <ac:spMk id="25" creationId="{2827D046-EF11-A480-1D96-F5A0D29B8F3B}"/>
          </ac:spMkLst>
        </pc:spChg>
        <pc:spChg chg="add mod ord">
          <ac:chgData name="Roosens Benoit" userId="3fef6a79-6f70-48f4-9c3e-84e23707a079" providerId="ADAL" clId="{A00C41BA-8310-44E0-90FC-AA57FF5DA47C}" dt="2023-11-02T10:05:49.162" v="102" actId="167"/>
          <ac:spMkLst>
            <pc:docMk/>
            <pc:sldMk cId="3480830145" sldId="316"/>
            <ac:spMk id="26" creationId="{2295B1DD-B167-C468-819D-7B20BA1A540B}"/>
          </ac:spMkLst>
        </pc:spChg>
        <pc:spChg chg="add del">
          <ac:chgData name="Roosens Benoit" userId="3fef6a79-6f70-48f4-9c3e-84e23707a079" providerId="ADAL" clId="{A00C41BA-8310-44E0-90FC-AA57FF5DA47C}" dt="2023-11-02T10:18:53.845" v="138" actId="21"/>
          <ac:spMkLst>
            <pc:docMk/>
            <pc:sldMk cId="3480830145" sldId="316"/>
            <ac:spMk id="27" creationId="{6570D7A7-B262-CB08-B256-7E6BA71C9C76}"/>
          </ac:spMkLst>
        </pc:spChg>
        <pc:grpChg chg="add del mod">
          <ac:chgData name="Roosens Benoit" userId="3fef6a79-6f70-48f4-9c3e-84e23707a079" providerId="ADAL" clId="{A00C41BA-8310-44E0-90FC-AA57FF5DA47C}" dt="2023-11-02T10:00:18.382" v="62" actId="165"/>
          <ac:grpSpMkLst>
            <pc:docMk/>
            <pc:sldMk cId="3480830145" sldId="316"/>
            <ac:grpSpMk id="23" creationId="{EE566458-BBD8-A378-AFBF-293914C6F40D}"/>
          </ac:grpSpMkLst>
        </pc:grpChg>
        <pc:picChg chg="add del mod">
          <ac:chgData name="Roosens Benoit" userId="3fef6a79-6f70-48f4-9c3e-84e23707a079" providerId="ADAL" clId="{A00C41BA-8310-44E0-90FC-AA57FF5DA47C}" dt="2023-11-02T09:55:23.422" v="2" actId="478"/>
          <ac:picMkLst>
            <pc:docMk/>
            <pc:sldMk cId="3480830145" sldId="316"/>
            <ac:picMk id="3" creationId="{6EA0F1FB-A6A9-F163-01FD-1AC1531C962D}"/>
          </ac:picMkLst>
        </pc:picChg>
        <pc:picChg chg="add mod ord">
          <ac:chgData name="Roosens Benoit" userId="3fef6a79-6f70-48f4-9c3e-84e23707a079" providerId="ADAL" clId="{A00C41BA-8310-44E0-90FC-AA57FF5DA47C}" dt="2023-11-02T10:05:51.716" v="103" actId="167"/>
          <ac:picMkLst>
            <pc:docMk/>
            <pc:sldMk cId="3480830145" sldId="316"/>
            <ac:picMk id="10" creationId="{3C08C250-EB87-E88E-9D23-5E96B56216C4}"/>
          </ac:picMkLst>
        </pc:picChg>
        <pc:picChg chg="add del mod">
          <ac:chgData name="Roosens Benoit" userId="3fef6a79-6f70-48f4-9c3e-84e23707a079" providerId="ADAL" clId="{A00C41BA-8310-44E0-90FC-AA57FF5DA47C}" dt="2023-11-02T09:56:52.692" v="15" actId="478"/>
          <ac:picMkLst>
            <pc:docMk/>
            <pc:sldMk cId="3480830145" sldId="316"/>
            <ac:picMk id="12" creationId="{D9571E1C-6AC8-BA26-A6B6-92B913DAF517}"/>
          </ac:picMkLst>
        </pc:picChg>
        <pc:picChg chg="add del mod">
          <ac:chgData name="Roosens Benoit" userId="3fef6a79-6f70-48f4-9c3e-84e23707a079" providerId="ADAL" clId="{A00C41BA-8310-44E0-90FC-AA57FF5DA47C}" dt="2023-11-02T09:57:52.526" v="27" actId="478"/>
          <ac:picMkLst>
            <pc:docMk/>
            <pc:sldMk cId="3480830145" sldId="316"/>
            <ac:picMk id="14" creationId="{AC6B9CB0-00C1-602A-EF7A-16F3BFA79B6C}"/>
          </ac:picMkLst>
        </pc:picChg>
        <pc:picChg chg="add mod topLvl">
          <ac:chgData name="Roosens Benoit" userId="3fef6a79-6f70-48f4-9c3e-84e23707a079" providerId="ADAL" clId="{A00C41BA-8310-44E0-90FC-AA57FF5DA47C}" dt="2023-11-02T10:00:18.382" v="62" actId="165"/>
          <ac:picMkLst>
            <pc:docMk/>
            <pc:sldMk cId="3480830145" sldId="316"/>
            <ac:picMk id="16" creationId="{6B84D78C-2235-61B0-E3AD-0094690C5880}"/>
          </ac:picMkLst>
        </pc:picChg>
        <pc:picChg chg="add mod topLvl">
          <ac:chgData name="Roosens Benoit" userId="3fef6a79-6f70-48f4-9c3e-84e23707a079" providerId="ADAL" clId="{A00C41BA-8310-44E0-90FC-AA57FF5DA47C}" dt="2023-11-02T10:00:18.382" v="62" actId="165"/>
          <ac:picMkLst>
            <pc:docMk/>
            <pc:sldMk cId="3480830145" sldId="316"/>
            <ac:picMk id="17" creationId="{57FB6B22-7924-475A-7A8F-9FAE0BA8E501}"/>
          </ac:picMkLst>
        </pc:picChg>
        <pc:picChg chg="add mod topLvl">
          <ac:chgData name="Roosens Benoit" userId="3fef6a79-6f70-48f4-9c3e-84e23707a079" providerId="ADAL" clId="{A00C41BA-8310-44E0-90FC-AA57FF5DA47C}" dt="2023-11-02T10:00:18.382" v="62" actId="165"/>
          <ac:picMkLst>
            <pc:docMk/>
            <pc:sldMk cId="3480830145" sldId="316"/>
            <ac:picMk id="18" creationId="{722592EB-71FB-C6FE-6539-C79662DC8639}"/>
          </ac:picMkLst>
        </pc:picChg>
        <pc:picChg chg="add mod topLvl">
          <ac:chgData name="Roosens Benoit" userId="3fef6a79-6f70-48f4-9c3e-84e23707a079" providerId="ADAL" clId="{A00C41BA-8310-44E0-90FC-AA57FF5DA47C}" dt="2023-11-02T10:00:25.961" v="65" actId="1076"/>
          <ac:picMkLst>
            <pc:docMk/>
            <pc:sldMk cId="3480830145" sldId="316"/>
            <ac:picMk id="19" creationId="{AA3A88A3-5A7D-B419-C339-F5EF8A9C4C06}"/>
          </ac:picMkLst>
        </pc:picChg>
        <pc:picChg chg="add mod topLvl">
          <ac:chgData name="Roosens Benoit" userId="3fef6a79-6f70-48f4-9c3e-84e23707a079" providerId="ADAL" clId="{A00C41BA-8310-44E0-90FC-AA57FF5DA47C}" dt="2023-11-02T10:00:18.382" v="62" actId="165"/>
          <ac:picMkLst>
            <pc:docMk/>
            <pc:sldMk cId="3480830145" sldId="316"/>
            <ac:picMk id="20" creationId="{DCBC0A4E-0B51-93B6-F914-9295D40858A9}"/>
          </ac:picMkLst>
        </pc:picChg>
        <pc:picChg chg="add mod topLvl">
          <ac:chgData name="Roosens Benoit" userId="3fef6a79-6f70-48f4-9c3e-84e23707a079" providerId="ADAL" clId="{A00C41BA-8310-44E0-90FC-AA57FF5DA47C}" dt="2023-11-02T10:00:21.202" v="63" actId="1076"/>
          <ac:picMkLst>
            <pc:docMk/>
            <pc:sldMk cId="3480830145" sldId="316"/>
            <ac:picMk id="21" creationId="{C012907E-3FC1-5273-6474-262543AC1B06}"/>
          </ac:picMkLst>
        </pc:picChg>
        <pc:picChg chg="add mod topLvl">
          <ac:chgData name="Roosens Benoit" userId="3fef6a79-6f70-48f4-9c3e-84e23707a079" providerId="ADAL" clId="{A00C41BA-8310-44E0-90FC-AA57FF5DA47C}" dt="2023-11-02T10:00:23.992" v="64" actId="1076"/>
          <ac:picMkLst>
            <pc:docMk/>
            <pc:sldMk cId="3480830145" sldId="316"/>
            <ac:picMk id="22" creationId="{6DA38148-8C9D-5B4D-44A5-FFC596FC68A9}"/>
          </ac:picMkLst>
        </pc:picChg>
        <pc:picChg chg="add mod">
          <ac:chgData name="Roosens Benoit" userId="3fef6a79-6f70-48f4-9c3e-84e23707a079" providerId="ADAL" clId="{A00C41BA-8310-44E0-90FC-AA57FF5DA47C}" dt="2023-11-02T10:02:28.257" v="96" actId="1076"/>
          <ac:picMkLst>
            <pc:docMk/>
            <pc:sldMk cId="3480830145" sldId="316"/>
            <ac:picMk id="1026" creationId="{35DC0A67-03C7-9353-FCAE-69CC6FB59EF9}"/>
          </ac:picMkLst>
        </pc:picChg>
        <pc:picChg chg="add mod topLvl">
          <ac:chgData name="Roosens Benoit" userId="3fef6a79-6f70-48f4-9c3e-84e23707a079" providerId="ADAL" clId="{A00C41BA-8310-44E0-90FC-AA57FF5DA47C}" dt="2023-11-02T10:00:18.382" v="62" actId="165"/>
          <ac:picMkLst>
            <pc:docMk/>
            <pc:sldMk cId="3480830145" sldId="316"/>
            <ac:picMk id="1028" creationId="{44133404-AA8C-9C4F-910E-BE7D1DD185FF}"/>
          </ac:picMkLst>
        </pc:picChg>
        <pc:picChg chg="add mod topLvl">
          <ac:chgData name="Roosens Benoit" userId="3fef6a79-6f70-48f4-9c3e-84e23707a079" providerId="ADAL" clId="{A00C41BA-8310-44E0-90FC-AA57FF5DA47C}" dt="2023-11-02T10:00:18.382" v="62" actId="165"/>
          <ac:picMkLst>
            <pc:docMk/>
            <pc:sldMk cId="3480830145" sldId="316"/>
            <ac:picMk id="1030" creationId="{6C2C295F-52B5-EBA1-5EF2-A24BA981AF0A}"/>
          </ac:picMkLst>
        </pc:picChg>
      </pc:sldChg>
      <pc:sldChg chg="addSp delSp modSp new del mod">
        <pc:chgData name="Roosens Benoit" userId="3fef6a79-6f70-48f4-9c3e-84e23707a079" providerId="ADAL" clId="{A00C41BA-8310-44E0-90FC-AA57FF5DA47C}" dt="2023-11-02T11:46:20.724" v="491" actId="47"/>
        <pc:sldMkLst>
          <pc:docMk/>
          <pc:sldMk cId="1077153143" sldId="317"/>
        </pc:sldMkLst>
        <pc:spChg chg="del">
          <ac:chgData name="Roosens Benoit" userId="3fef6a79-6f70-48f4-9c3e-84e23707a079" providerId="ADAL" clId="{A00C41BA-8310-44E0-90FC-AA57FF5DA47C}" dt="2023-11-02T11:40:09.589" v="438" actId="478"/>
          <ac:spMkLst>
            <pc:docMk/>
            <pc:sldMk cId="1077153143" sldId="317"/>
            <ac:spMk id="2" creationId="{1C87387D-ACB8-37A1-D828-A53A45FB72A8}"/>
          </ac:spMkLst>
        </pc:spChg>
        <pc:spChg chg="del">
          <ac:chgData name="Roosens Benoit" userId="3fef6a79-6f70-48f4-9c3e-84e23707a079" providerId="ADAL" clId="{A00C41BA-8310-44E0-90FC-AA57FF5DA47C}" dt="2023-11-02T11:40:09.589" v="438" actId="478"/>
          <ac:spMkLst>
            <pc:docMk/>
            <pc:sldMk cId="1077153143" sldId="317"/>
            <ac:spMk id="3" creationId="{05D285B7-E73B-F174-527F-9F5EE520A9E8}"/>
          </ac:spMkLst>
        </pc:spChg>
        <pc:spChg chg="del">
          <ac:chgData name="Roosens Benoit" userId="3fef6a79-6f70-48f4-9c3e-84e23707a079" providerId="ADAL" clId="{A00C41BA-8310-44E0-90FC-AA57FF5DA47C}" dt="2023-11-02T11:40:09.589" v="438" actId="478"/>
          <ac:spMkLst>
            <pc:docMk/>
            <pc:sldMk cId="1077153143" sldId="317"/>
            <ac:spMk id="4" creationId="{94B26385-1249-DEFF-F934-8C97BE734D32}"/>
          </ac:spMkLst>
        </pc:spChg>
        <pc:spChg chg="del">
          <ac:chgData name="Roosens Benoit" userId="3fef6a79-6f70-48f4-9c3e-84e23707a079" providerId="ADAL" clId="{A00C41BA-8310-44E0-90FC-AA57FF5DA47C}" dt="2023-11-02T11:40:09.589" v="438" actId="478"/>
          <ac:spMkLst>
            <pc:docMk/>
            <pc:sldMk cId="1077153143" sldId="317"/>
            <ac:spMk id="5" creationId="{5F02B030-E210-E2D9-9DB3-8B1B645A9F64}"/>
          </ac:spMkLst>
        </pc:spChg>
        <pc:picChg chg="add del mod modCrop">
          <ac:chgData name="Roosens Benoit" userId="3fef6a79-6f70-48f4-9c3e-84e23707a079" providerId="ADAL" clId="{A00C41BA-8310-44E0-90FC-AA57FF5DA47C}" dt="2023-11-02T11:42:17.631" v="447" actId="478"/>
          <ac:picMkLst>
            <pc:docMk/>
            <pc:sldMk cId="1077153143" sldId="317"/>
            <ac:picMk id="7" creationId="{5B9A0B13-DE92-4C0F-AE9A-1C62D729D101}"/>
          </ac:picMkLst>
        </pc:picChg>
        <pc:picChg chg="add del mod">
          <ac:chgData name="Roosens Benoit" userId="3fef6a79-6f70-48f4-9c3e-84e23707a079" providerId="ADAL" clId="{A00C41BA-8310-44E0-90FC-AA57FF5DA47C}" dt="2023-11-02T11:42:22.048" v="449" actId="478"/>
          <ac:picMkLst>
            <pc:docMk/>
            <pc:sldMk cId="1077153143" sldId="317"/>
            <ac:picMk id="9" creationId="{D62D3DA3-2014-F660-B57F-5E6D457A8214}"/>
          </ac:picMkLst>
        </pc:picChg>
        <pc:picChg chg="add mod modCrop">
          <ac:chgData name="Roosens Benoit" userId="3fef6a79-6f70-48f4-9c3e-84e23707a079" providerId="ADAL" clId="{A00C41BA-8310-44E0-90FC-AA57FF5DA47C}" dt="2023-11-02T11:42:46.066" v="456" actId="732"/>
          <ac:picMkLst>
            <pc:docMk/>
            <pc:sldMk cId="1077153143" sldId="317"/>
            <ac:picMk id="11" creationId="{0B066C0F-8C89-9DE3-D5A6-91B03B387719}"/>
          </ac:picMkLst>
        </pc:picChg>
        <pc:picChg chg="add mod modCrop">
          <ac:chgData name="Roosens Benoit" userId="3fef6a79-6f70-48f4-9c3e-84e23707a079" providerId="ADAL" clId="{A00C41BA-8310-44E0-90FC-AA57FF5DA47C}" dt="2023-11-02T11:43:55.790" v="472" actId="14100"/>
          <ac:picMkLst>
            <pc:docMk/>
            <pc:sldMk cId="1077153143" sldId="317"/>
            <ac:picMk id="13" creationId="{E031CD4F-5C8D-EE50-46BF-1BBE4BC7007A}"/>
          </ac:picMkLst>
        </pc:picChg>
        <pc:picChg chg="add mod modCrop">
          <ac:chgData name="Roosens Benoit" userId="3fef6a79-6f70-48f4-9c3e-84e23707a079" providerId="ADAL" clId="{A00C41BA-8310-44E0-90FC-AA57FF5DA47C}" dt="2023-11-02T11:45:03.805" v="484" actId="1582"/>
          <ac:picMkLst>
            <pc:docMk/>
            <pc:sldMk cId="1077153143" sldId="317"/>
            <ac:picMk id="15" creationId="{EBD2E51D-9131-DB58-4322-30C4EDEB9F0C}"/>
          </ac:picMkLst>
        </pc:picChg>
        <pc:picChg chg="add mod">
          <ac:chgData name="Roosens Benoit" userId="3fef6a79-6f70-48f4-9c3e-84e23707a079" providerId="ADAL" clId="{A00C41BA-8310-44E0-90FC-AA57FF5DA47C}" dt="2023-11-02T11:45:40.690" v="488" actId="1076"/>
          <ac:picMkLst>
            <pc:docMk/>
            <pc:sldMk cId="1077153143" sldId="317"/>
            <ac:picMk id="16" creationId="{B17756E3-76A8-BE21-045F-3F19EEC058A2}"/>
          </ac:picMkLst>
        </pc:picChg>
        <pc:picChg chg="add del mod">
          <ac:chgData name="Roosens Benoit" userId="3fef6a79-6f70-48f4-9c3e-84e23707a079" providerId="ADAL" clId="{A00C41BA-8310-44E0-90FC-AA57FF5DA47C}" dt="2023-11-02T11:46:16.574" v="490" actId="478"/>
          <ac:picMkLst>
            <pc:docMk/>
            <pc:sldMk cId="1077153143" sldId="317"/>
            <ac:picMk id="17" creationId="{1D5DB92E-7076-9349-75B9-7458A1B75F08}"/>
          </ac:picMkLst>
        </pc:picChg>
        <pc:picChg chg="add del mod">
          <ac:chgData name="Roosens Benoit" userId="3fef6a79-6f70-48f4-9c3e-84e23707a079" providerId="ADAL" clId="{A00C41BA-8310-44E0-90FC-AA57FF5DA47C}" dt="2023-11-02T11:46:16.574" v="490" actId="478"/>
          <ac:picMkLst>
            <pc:docMk/>
            <pc:sldMk cId="1077153143" sldId="317"/>
            <ac:picMk id="18" creationId="{9030554B-0AE7-03AE-F052-0CBFF4952517}"/>
          </ac:picMkLst>
        </pc:picChg>
      </pc:sldChg>
      <pc:sldChg chg="addSp delSp modSp new del mod">
        <pc:chgData name="Roosens Benoit" userId="3fef6a79-6f70-48f4-9c3e-84e23707a079" providerId="ADAL" clId="{A00C41BA-8310-44E0-90FC-AA57FF5DA47C}" dt="2023-11-02T10:55:23.429" v="431" actId="47"/>
        <pc:sldMkLst>
          <pc:docMk/>
          <pc:sldMk cId="2840174327" sldId="317"/>
        </pc:sldMkLst>
        <pc:spChg chg="del">
          <ac:chgData name="Roosens Benoit" userId="3fef6a79-6f70-48f4-9c3e-84e23707a079" providerId="ADAL" clId="{A00C41BA-8310-44E0-90FC-AA57FF5DA47C}" dt="2023-11-02T10:17:04.228" v="127" actId="478"/>
          <ac:spMkLst>
            <pc:docMk/>
            <pc:sldMk cId="2840174327" sldId="317"/>
            <ac:spMk id="2" creationId="{77455C78-9194-01DD-1B3C-C4F181A00E6B}"/>
          </ac:spMkLst>
        </pc:spChg>
        <pc:spChg chg="del">
          <ac:chgData name="Roosens Benoit" userId="3fef6a79-6f70-48f4-9c3e-84e23707a079" providerId="ADAL" clId="{A00C41BA-8310-44E0-90FC-AA57FF5DA47C}" dt="2023-11-02T10:17:05.732" v="128" actId="478"/>
          <ac:spMkLst>
            <pc:docMk/>
            <pc:sldMk cId="2840174327" sldId="317"/>
            <ac:spMk id="3" creationId="{35352ACA-BB85-575E-86C5-23AE982864DE}"/>
          </ac:spMkLst>
        </pc:spChg>
        <pc:spChg chg="del">
          <ac:chgData name="Roosens Benoit" userId="3fef6a79-6f70-48f4-9c3e-84e23707a079" providerId="ADAL" clId="{A00C41BA-8310-44E0-90FC-AA57FF5DA47C}" dt="2023-11-02T10:17:09.060" v="130" actId="478"/>
          <ac:spMkLst>
            <pc:docMk/>
            <pc:sldMk cId="2840174327" sldId="317"/>
            <ac:spMk id="4" creationId="{00950355-D8CA-F7F7-14D2-7417D328DC06}"/>
          </ac:spMkLst>
        </pc:spChg>
        <pc:spChg chg="del">
          <ac:chgData name="Roosens Benoit" userId="3fef6a79-6f70-48f4-9c3e-84e23707a079" providerId="ADAL" clId="{A00C41BA-8310-44E0-90FC-AA57FF5DA47C}" dt="2023-11-02T10:17:06.779" v="129" actId="478"/>
          <ac:spMkLst>
            <pc:docMk/>
            <pc:sldMk cId="2840174327" sldId="317"/>
            <ac:spMk id="5" creationId="{E3344EDA-8097-9586-CB86-D60CFB2671A9}"/>
          </ac:spMkLst>
        </pc:spChg>
        <pc:spChg chg="add mod ord">
          <ac:chgData name="Roosens Benoit" userId="3fef6a79-6f70-48f4-9c3e-84e23707a079" providerId="ADAL" clId="{A00C41BA-8310-44E0-90FC-AA57FF5DA47C}" dt="2023-11-02T10:38:31.033" v="319" actId="166"/>
          <ac:spMkLst>
            <pc:docMk/>
            <pc:sldMk cId="2840174327" sldId="317"/>
            <ac:spMk id="8" creationId="{DB80FA83-3FAA-3420-2BAF-D394AD6A6C1A}"/>
          </ac:spMkLst>
        </pc:spChg>
        <pc:spChg chg="add mod ord">
          <ac:chgData name="Roosens Benoit" userId="3fef6a79-6f70-48f4-9c3e-84e23707a079" providerId="ADAL" clId="{A00C41BA-8310-44E0-90FC-AA57FF5DA47C}" dt="2023-11-02T10:22:27.550" v="173" actId="166"/>
          <ac:spMkLst>
            <pc:docMk/>
            <pc:sldMk cId="2840174327" sldId="317"/>
            <ac:spMk id="9" creationId="{9D454A86-1BC7-117F-6FC9-3B735C3B734C}"/>
          </ac:spMkLst>
        </pc:spChg>
        <pc:spChg chg="add mod ord">
          <ac:chgData name="Roosens Benoit" userId="3fef6a79-6f70-48f4-9c3e-84e23707a079" providerId="ADAL" clId="{A00C41BA-8310-44E0-90FC-AA57FF5DA47C}" dt="2023-11-02T10:39:50.194" v="335" actId="14100"/>
          <ac:spMkLst>
            <pc:docMk/>
            <pc:sldMk cId="2840174327" sldId="317"/>
            <ac:spMk id="10" creationId="{24BE3D7B-70C2-DB3D-0C67-39276F59F495}"/>
          </ac:spMkLst>
        </pc:spChg>
        <pc:spChg chg="add mod ord">
          <ac:chgData name="Roosens Benoit" userId="3fef6a79-6f70-48f4-9c3e-84e23707a079" providerId="ADAL" clId="{A00C41BA-8310-44E0-90FC-AA57FF5DA47C}" dt="2023-11-02T10:38:38.752" v="322" actId="1076"/>
          <ac:spMkLst>
            <pc:docMk/>
            <pc:sldMk cId="2840174327" sldId="317"/>
            <ac:spMk id="13" creationId="{E876F599-B381-4721-1647-FEFB5EDA9ACD}"/>
          </ac:spMkLst>
        </pc:spChg>
        <pc:spChg chg="add del mod ord">
          <ac:chgData name="Roosens Benoit" userId="3fef6a79-6f70-48f4-9c3e-84e23707a079" providerId="ADAL" clId="{A00C41BA-8310-44E0-90FC-AA57FF5DA47C}" dt="2023-11-02T10:24:27.638" v="199" actId="478"/>
          <ac:spMkLst>
            <pc:docMk/>
            <pc:sldMk cId="2840174327" sldId="317"/>
            <ac:spMk id="14" creationId="{6CF140D0-C0FC-4209-CEF0-9A0E55C6103D}"/>
          </ac:spMkLst>
        </pc:spChg>
        <pc:spChg chg="add mod">
          <ac:chgData name="Roosens Benoit" userId="3fef6a79-6f70-48f4-9c3e-84e23707a079" providerId="ADAL" clId="{A00C41BA-8310-44E0-90FC-AA57FF5DA47C}" dt="2023-11-02T10:35:57.421" v="252" actId="1076"/>
          <ac:spMkLst>
            <pc:docMk/>
            <pc:sldMk cId="2840174327" sldId="317"/>
            <ac:spMk id="27" creationId="{FD05430D-D185-AE91-14E3-5B2E8AA31905}"/>
          </ac:spMkLst>
        </pc:spChg>
        <pc:spChg chg="add mod topLvl">
          <ac:chgData name="Roosens Benoit" userId="3fef6a79-6f70-48f4-9c3e-84e23707a079" providerId="ADAL" clId="{A00C41BA-8310-44E0-90FC-AA57FF5DA47C}" dt="2023-11-02T10:42:42.111" v="350" actId="207"/>
          <ac:spMkLst>
            <pc:docMk/>
            <pc:sldMk cId="2840174327" sldId="317"/>
            <ac:spMk id="29" creationId="{AD8010F7-42B9-16DA-C496-D2B27B5E32C2}"/>
          </ac:spMkLst>
        </pc:spChg>
        <pc:spChg chg="add mod">
          <ac:chgData name="Roosens Benoit" userId="3fef6a79-6f70-48f4-9c3e-84e23707a079" providerId="ADAL" clId="{A00C41BA-8310-44E0-90FC-AA57FF5DA47C}" dt="2023-11-02T10:39:23.586" v="328" actId="14100"/>
          <ac:spMkLst>
            <pc:docMk/>
            <pc:sldMk cId="2840174327" sldId="317"/>
            <ac:spMk id="34" creationId="{9652A193-D3C8-3396-CF59-C6E54972D340}"/>
          </ac:spMkLst>
        </pc:spChg>
        <pc:grpChg chg="add mod ord">
          <ac:chgData name="Roosens Benoit" userId="3fef6a79-6f70-48f4-9c3e-84e23707a079" providerId="ADAL" clId="{A00C41BA-8310-44E0-90FC-AA57FF5DA47C}" dt="2023-11-02T10:38:28.963" v="318" actId="166"/>
          <ac:grpSpMkLst>
            <pc:docMk/>
            <pc:sldMk cId="2840174327" sldId="317"/>
            <ac:grpSpMk id="20" creationId="{BE9EB723-F99B-9706-4C9E-55D93852EE81}"/>
          </ac:grpSpMkLst>
        </pc:grpChg>
        <pc:grpChg chg="add mod">
          <ac:chgData name="Roosens Benoit" userId="3fef6a79-6f70-48f4-9c3e-84e23707a079" providerId="ADAL" clId="{A00C41BA-8310-44E0-90FC-AA57FF5DA47C}" dt="2023-11-02T10:37:50.317" v="309" actId="164"/>
          <ac:grpSpMkLst>
            <pc:docMk/>
            <pc:sldMk cId="2840174327" sldId="317"/>
            <ac:grpSpMk id="32" creationId="{11E683D4-FE6A-9AC3-18DD-366857CC783D}"/>
          </ac:grpSpMkLst>
        </pc:grpChg>
        <pc:grpChg chg="add del mod">
          <ac:chgData name="Roosens Benoit" userId="3fef6a79-6f70-48f4-9c3e-84e23707a079" providerId="ADAL" clId="{A00C41BA-8310-44E0-90FC-AA57FF5DA47C}" dt="2023-11-02T10:38:53.263" v="324" actId="165"/>
          <ac:grpSpMkLst>
            <pc:docMk/>
            <pc:sldMk cId="2840174327" sldId="317"/>
            <ac:grpSpMk id="33" creationId="{C69DF008-4587-7DA3-13F6-A92EE2CD4F3B}"/>
          </ac:grpSpMkLst>
        </pc:grpChg>
        <pc:graphicFrameChg chg="add del mod">
          <ac:chgData name="Roosens Benoit" userId="3fef6a79-6f70-48f4-9c3e-84e23707a079" providerId="ADAL" clId="{A00C41BA-8310-44E0-90FC-AA57FF5DA47C}" dt="2023-11-02T10:32:18.903" v="203" actId="478"/>
          <ac:graphicFrameMkLst>
            <pc:docMk/>
            <pc:sldMk cId="2840174327" sldId="317"/>
            <ac:graphicFrameMk id="23" creationId="{D946572F-7E82-025A-6653-35A76A031581}"/>
          </ac:graphicFrameMkLst>
        </pc:graphicFrameChg>
        <pc:picChg chg="add mod ord modCrop">
          <ac:chgData name="Roosens Benoit" userId="3fef6a79-6f70-48f4-9c3e-84e23707a079" providerId="ADAL" clId="{A00C41BA-8310-44E0-90FC-AA57FF5DA47C}" dt="2023-11-02T10:20:29.097" v="162" actId="167"/>
          <ac:picMkLst>
            <pc:docMk/>
            <pc:sldMk cId="2840174327" sldId="317"/>
            <ac:picMk id="7" creationId="{72C4BE52-ACD8-808C-00BA-F48F60700725}"/>
          </ac:picMkLst>
        </pc:picChg>
        <pc:picChg chg="add mod modCrop">
          <ac:chgData name="Roosens Benoit" userId="3fef6a79-6f70-48f4-9c3e-84e23707a079" providerId="ADAL" clId="{A00C41BA-8310-44E0-90FC-AA57FF5DA47C}" dt="2023-11-02T10:38:25.407" v="316" actId="1076"/>
          <ac:picMkLst>
            <pc:docMk/>
            <pc:sldMk cId="2840174327" sldId="317"/>
            <ac:picMk id="12" creationId="{A8714E5C-914F-428F-D88E-D7CBF9D973CA}"/>
          </ac:picMkLst>
        </pc:picChg>
        <pc:picChg chg="add mod">
          <ac:chgData name="Roosens Benoit" userId="3fef6a79-6f70-48f4-9c3e-84e23707a079" providerId="ADAL" clId="{A00C41BA-8310-44E0-90FC-AA57FF5DA47C}" dt="2023-11-02T10:24:19.207" v="196" actId="164"/>
          <ac:picMkLst>
            <pc:docMk/>
            <pc:sldMk cId="2840174327" sldId="317"/>
            <ac:picMk id="16" creationId="{460B9BDA-7A3A-97EF-133F-994316E0C0A0}"/>
          </ac:picMkLst>
        </pc:picChg>
        <pc:picChg chg="add mod">
          <ac:chgData name="Roosens Benoit" userId="3fef6a79-6f70-48f4-9c3e-84e23707a079" providerId="ADAL" clId="{A00C41BA-8310-44E0-90FC-AA57FF5DA47C}" dt="2023-11-02T10:24:19.207" v="196" actId="164"/>
          <ac:picMkLst>
            <pc:docMk/>
            <pc:sldMk cId="2840174327" sldId="317"/>
            <ac:picMk id="17" creationId="{81958392-B68E-7E85-BA06-9A3C7C8F4F74}"/>
          </ac:picMkLst>
        </pc:picChg>
        <pc:picChg chg="add mod">
          <ac:chgData name="Roosens Benoit" userId="3fef6a79-6f70-48f4-9c3e-84e23707a079" providerId="ADAL" clId="{A00C41BA-8310-44E0-90FC-AA57FF5DA47C}" dt="2023-11-02T10:24:19.207" v="196" actId="164"/>
          <ac:picMkLst>
            <pc:docMk/>
            <pc:sldMk cId="2840174327" sldId="317"/>
            <ac:picMk id="18" creationId="{3F1CAF0A-49C7-4D0F-E60A-6667B48C9A1B}"/>
          </ac:picMkLst>
        </pc:picChg>
        <pc:picChg chg="add mod">
          <ac:chgData name="Roosens Benoit" userId="3fef6a79-6f70-48f4-9c3e-84e23707a079" providerId="ADAL" clId="{A00C41BA-8310-44E0-90FC-AA57FF5DA47C}" dt="2023-11-02T10:24:19.207" v="196" actId="164"/>
          <ac:picMkLst>
            <pc:docMk/>
            <pc:sldMk cId="2840174327" sldId="317"/>
            <ac:picMk id="19" creationId="{156828A5-BFCD-BBF1-3D03-9F2C232499E1}"/>
          </ac:picMkLst>
        </pc:picChg>
        <pc:picChg chg="add del mod">
          <ac:chgData name="Roosens Benoit" userId="3fef6a79-6f70-48f4-9c3e-84e23707a079" providerId="ADAL" clId="{A00C41BA-8310-44E0-90FC-AA57FF5DA47C}" dt="2023-11-02T10:31:54.954" v="201" actId="478"/>
          <ac:picMkLst>
            <pc:docMk/>
            <pc:sldMk cId="2840174327" sldId="317"/>
            <ac:picMk id="22" creationId="{95D38CDF-4D46-1919-50F8-A95E3235ACA8}"/>
          </ac:picMkLst>
        </pc:picChg>
        <pc:picChg chg="add del mod">
          <ac:chgData name="Roosens Benoit" userId="3fef6a79-6f70-48f4-9c3e-84e23707a079" providerId="ADAL" clId="{A00C41BA-8310-44E0-90FC-AA57FF5DA47C}" dt="2023-11-02T10:35:05.090" v="222" actId="478"/>
          <ac:picMkLst>
            <pc:docMk/>
            <pc:sldMk cId="2840174327" sldId="317"/>
            <ac:picMk id="24" creationId="{5DA3B5FA-127C-7169-358B-AEDD9220ECB6}"/>
          </ac:picMkLst>
        </pc:picChg>
        <pc:picChg chg="add mod topLvl">
          <ac:chgData name="Roosens Benoit" userId="3fef6a79-6f70-48f4-9c3e-84e23707a079" providerId="ADAL" clId="{A00C41BA-8310-44E0-90FC-AA57FF5DA47C}" dt="2023-11-02T10:42:40.599" v="348" actId="207"/>
          <ac:picMkLst>
            <pc:docMk/>
            <pc:sldMk cId="2840174327" sldId="317"/>
            <ac:picMk id="25" creationId="{938FB48D-27EB-4C5D-A4F5-E82B389768E8}"/>
          </ac:picMkLst>
        </pc:picChg>
        <pc:picChg chg="add mod ord">
          <ac:chgData name="Roosens Benoit" userId="3fef6a79-6f70-48f4-9c3e-84e23707a079" providerId="ADAL" clId="{A00C41BA-8310-44E0-90FC-AA57FF5DA47C}" dt="2023-11-02T10:40:43.759" v="342" actId="166"/>
          <ac:picMkLst>
            <pc:docMk/>
            <pc:sldMk cId="2840174327" sldId="317"/>
            <ac:picMk id="26" creationId="{4951B4F0-E001-EA49-98FF-E6EBCFD983FE}"/>
          </ac:picMkLst>
        </pc:picChg>
        <pc:picChg chg="add mod">
          <ac:chgData name="Roosens Benoit" userId="3fef6a79-6f70-48f4-9c3e-84e23707a079" providerId="ADAL" clId="{A00C41BA-8310-44E0-90FC-AA57FF5DA47C}" dt="2023-11-02T10:43:46.699" v="351" actId="1076"/>
          <ac:picMkLst>
            <pc:docMk/>
            <pc:sldMk cId="2840174327" sldId="317"/>
            <ac:picMk id="28" creationId="{C7D6E19A-1B27-1318-6475-DF7024B2096E}"/>
          </ac:picMkLst>
        </pc:picChg>
        <pc:picChg chg="add mod topLvl">
          <ac:chgData name="Roosens Benoit" userId="3fef6a79-6f70-48f4-9c3e-84e23707a079" providerId="ADAL" clId="{A00C41BA-8310-44E0-90FC-AA57FF5DA47C}" dt="2023-11-02T10:40:54.015" v="344" actId="688"/>
          <ac:picMkLst>
            <pc:docMk/>
            <pc:sldMk cId="2840174327" sldId="317"/>
            <ac:picMk id="30" creationId="{27B5FC89-415D-0F33-4602-829126718B01}"/>
          </ac:picMkLst>
        </pc:picChg>
        <pc:picChg chg="add mod">
          <ac:chgData name="Roosens Benoit" userId="3fef6a79-6f70-48f4-9c3e-84e23707a079" providerId="ADAL" clId="{A00C41BA-8310-44E0-90FC-AA57FF5DA47C}" dt="2023-11-02T10:43:46.699" v="351" actId="1076"/>
          <ac:picMkLst>
            <pc:docMk/>
            <pc:sldMk cId="2840174327" sldId="317"/>
            <ac:picMk id="31" creationId="{89080E52-AB8D-524E-1A85-5A77332E577F}"/>
          </ac:picMkLst>
        </pc:picChg>
        <pc:picChg chg="add mod ord modCrop">
          <ac:chgData name="Roosens Benoit" userId="3fef6a79-6f70-48f4-9c3e-84e23707a079" providerId="ADAL" clId="{A00C41BA-8310-44E0-90FC-AA57FF5DA47C}" dt="2023-11-02T10:40:01.042" v="337" actId="732"/>
          <ac:picMkLst>
            <pc:docMk/>
            <pc:sldMk cId="2840174327" sldId="317"/>
            <ac:picMk id="36" creationId="{8A002F04-5326-7472-8E09-EDACB6AAAADD}"/>
          </ac:picMkLst>
        </pc:picChg>
      </pc:sldChg>
      <pc:sldChg chg="addSp delSp modSp new del mod">
        <pc:chgData name="Roosens Benoit" userId="3fef6a79-6f70-48f4-9c3e-84e23707a079" providerId="ADAL" clId="{A00C41BA-8310-44E0-90FC-AA57FF5DA47C}" dt="2023-11-02T10:57:37.883" v="436" actId="47"/>
        <pc:sldMkLst>
          <pc:docMk/>
          <pc:sldMk cId="2873282570" sldId="317"/>
        </pc:sldMkLst>
        <pc:spChg chg="del">
          <ac:chgData name="Roosens Benoit" userId="3fef6a79-6f70-48f4-9c3e-84e23707a079" providerId="ADAL" clId="{A00C41BA-8310-44E0-90FC-AA57FF5DA47C}" dt="2023-11-02T10:57:29.413" v="433" actId="478"/>
          <ac:spMkLst>
            <pc:docMk/>
            <pc:sldMk cId="2873282570" sldId="317"/>
            <ac:spMk id="2" creationId="{65044126-DE80-894A-B2DD-1D92C6C8F660}"/>
          </ac:spMkLst>
        </pc:spChg>
        <pc:spChg chg="del">
          <ac:chgData name="Roosens Benoit" userId="3fef6a79-6f70-48f4-9c3e-84e23707a079" providerId="ADAL" clId="{A00C41BA-8310-44E0-90FC-AA57FF5DA47C}" dt="2023-11-02T10:57:29.413" v="433" actId="478"/>
          <ac:spMkLst>
            <pc:docMk/>
            <pc:sldMk cId="2873282570" sldId="317"/>
            <ac:spMk id="3" creationId="{3F7CC5B8-8A2D-A883-AEAB-B5EFF4BE7A20}"/>
          </ac:spMkLst>
        </pc:spChg>
        <pc:spChg chg="del">
          <ac:chgData name="Roosens Benoit" userId="3fef6a79-6f70-48f4-9c3e-84e23707a079" providerId="ADAL" clId="{A00C41BA-8310-44E0-90FC-AA57FF5DA47C}" dt="2023-11-02T10:57:29.413" v="433" actId="478"/>
          <ac:spMkLst>
            <pc:docMk/>
            <pc:sldMk cId="2873282570" sldId="317"/>
            <ac:spMk id="4" creationId="{4BCB34BE-808A-3D05-7A6E-D79711AA2473}"/>
          </ac:spMkLst>
        </pc:spChg>
        <pc:spChg chg="del">
          <ac:chgData name="Roosens Benoit" userId="3fef6a79-6f70-48f4-9c3e-84e23707a079" providerId="ADAL" clId="{A00C41BA-8310-44E0-90FC-AA57FF5DA47C}" dt="2023-11-02T10:57:29.413" v="433" actId="478"/>
          <ac:spMkLst>
            <pc:docMk/>
            <pc:sldMk cId="2873282570" sldId="317"/>
            <ac:spMk id="5" creationId="{7AC59736-197C-796E-F2EC-E06A879CD2EC}"/>
          </ac:spMkLst>
        </pc:spChg>
        <pc:spChg chg="add del mod">
          <ac:chgData name="Roosens Benoit" userId="3fef6a79-6f70-48f4-9c3e-84e23707a079" providerId="ADAL" clId="{A00C41BA-8310-44E0-90FC-AA57FF5DA47C}" dt="2023-11-02T10:57:36.513" v="435"/>
          <ac:spMkLst>
            <pc:docMk/>
            <pc:sldMk cId="2873282570" sldId="317"/>
            <ac:spMk id="7" creationId="{C902CE62-C2E9-D4AA-4816-1B2A9BA7AEDF}"/>
          </ac:spMkLst>
        </pc:spChg>
        <pc:spChg chg="add del mod">
          <ac:chgData name="Roosens Benoit" userId="3fef6a79-6f70-48f4-9c3e-84e23707a079" providerId="ADAL" clId="{A00C41BA-8310-44E0-90FC-AA57FF5DA47C}" dt="2023-11-02T10:57:36.513" v="435"/>
          <ac:spMkLst>
            <pc:docMk/>
            <pc:sldMk cId="2873282570" sldId="317"/>
            <ac:spMk id="18" creationId="{8D607538-81C8-EC21-234D-D3438D1A3E9A}"/>
          </ac:spMkLst>
        </pc:sp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6" creationId="{CBD5C5F4-878B-A3C4-E450-974B484E3415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8" creationId="{3629608C-1A0C-A22B-BDB0-68E0C87DA606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9" creationId="{390B9BE6-3981-DD5D-DEC6-C9D2E9A95480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0" creationId="{4FA73F39-5805-6BFB-077E-316EEBB44D4B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1" creationId="{D3566B94-FC10-2644-D5A5-1DB51F395E18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2" creationId="{7768F87D-2219-49F9-5340-E9B9E5BD225B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3" creationId="{75221759-F1B4-57F1-AAE2-5C4320883A0E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4" creationId="{66510947-4762-8661-E621-99750712AA8F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5" creationId="{DB4525A2-637E-7E06-0290-2A462D60D714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6" creationId="{96ABD29E-5EED-269E-4BB6-B2885685C1BF}"/>
          </ac:picMkLst>
        </pc:picChg>
        <pc:picChg chg="add del mod">
          <ac:chgData name="Roosens Benoit" userId="3fef6a79-6f70-48f4-9c3e-84e23707a079" providerId="ADAL" clId="{A00C41BA-8310-44E0-90FC-AA57FF5DA47C}" dt="2023-11-02T10:57:36.513" v="435"/>
          <ac:picMkLst>
            <pc:docMk/>
            <pc:sldMk cId="2873282570" sldId="317"/>
            <ac:picMk id="17" creationId="{FB12D915-AA59-F945-1220-DA36BD233F98}"/>
          </ac:picMkLst>
        </pc:picChg>
      </pc:sldChg>
      <pc:sldChg chg="addSp delSp modSp add del mod">
        <pc:chgData name="Roosens Benoit" userId="3fef6a79-6f70-48f4-9c3e-84e23707a079" providerId="ADAL" clId="{A00C41BA-8310-44E0-90FC-AA57FF5DA47C}" dt="2023-11-02T10:09:04.407" v="125" actId="47"/>
        <pc:sldMkLst>
          <pc:docMk/>
          <pc:sldMk cId="2986361542" sldId="317"/>
        </pc:sldMkLst>
        <pc:grpChg chg="add mod">
          <ac:chgData name="Roosens Benoit" userId="3fef6a79-6f70-48f4-9c3e-84e23707a079" providerId="ADAL" clId="{A00C41BA-8310-44E0-90FC-AA57FF5DA47C}" dt="2023-11-02T10:09:02.833" v="124" actId="1076"/>
          <ac:grpSpMkLst>
            <pc:docMk/>
            <pc:sldMk cId="2986361542" sldId="317"/>
            <ac:grpSpMk id="2" creationId="{DEB77839-4996-11AB-EAC9-923A6C4E82E5}"/>
          </ac:grpSpMkLst>
        </pc:grpChg>
        <pc:picChg chg="mod">
          <ac:chgData name="Roosens Benoit" userId="3fef6a79-6f70-48f4-9c3e-84e23707a079" providerId="ADAL" clId="{A00C41BA-8310-44E0-90FC-AA57FF5DA47C}" dt="2023-11-02T10:09:02.833" v="124" actId="1076"/>
          <ac:picMkLst>
            <pc:docMk/>
            <pc:sldMk cId="2986361542" sldId="317"/>
            <ac:picMk id="16" creationId="{6B84D78C-2235-61B0-E3AD-0094690C5880}"/>
          </ac:picMkLst>
        </pc:picChg>
        <pc:picChg chg="del">
          <ac:chgData name="Roosens Benoit" userId="3fef6a79-6f70-48f4-9c3e-84e23707a079" providerId="ADAL" clId="{A00C41BA-8310-44E0-90FC-AA57FF5DA47C}" dt="2023-11-02T10:08:54.234" v="119" actId="478"/>
          <ac:picMkLst>
            <pc:docMk/>
            <pc:sldMk cId="2986361542" sldId="317"/>
            <ac:picMk id="17" creationId="{57FB6B22-7924-475A-7A8F-9FAE0BA8E501}"/>
          </ac:picMkLst>
        </pc:picChg>
        <pc:picChg chg="del">
          <ac:chgData name="Roosens Benoit" userId="3fef6a79-6f70-48f4-9c3e-84e23707a079" providerId="ADAL" clId="{A00C41BA-8310-44E0-90FC-AA57FF5DA47C}" dt="2023-11-02T10:08:53.721" v="118" actId="478"/>
          <ac:picMkLst>
            <pc:docMk/>
            <pc:sldMk cId="2986361542" sldId="317"/>
            <ac:picMk id="18" creationId="{722592EB-71FB-C6FE-6539-C79662DC8639}"/>
          </ac:picMkLst>
        </pc:picChg>
        <pc:picChg chg="del">
          <ac:chgData name="Roosens Benoit" userId="3fef6a79-6f70-48f4-9c3e-84e23707a079" providerId="ADAL" clId="{A00C41BA-8310-44E0-90FC-AA57FF5DA47C}" dt="2023-11-02T10:08:54.826" v="120" actId="478"/>
          <ac:picMkLst>
            <pc:docMk/>
            <pc:sldMk cId="2986361542" sldId="317"/>
            <ac:picMk id="19" creationId="{AA3A88A3-5A7D-B419-C339-F5EF8A9C4C06}"/>
          </ac:picMkLst>
        </pc:picChg>
        <pc:picChg chg="del">
          <ac:chgData name="Roosens Benoit" userId="3fef6a79-6f70-48f4-9c3e-84e23707a079" providerId="ADAL" clId="{A00C41BA-8310-44E0-90FC-AA57FF5DA47C}" dt="2023-11-02T10:08:53.721" v="118" actId="478"/>
          <ac:picMkLst>
            <pc:docMk/>
            <pc:sldMk cId="2986361542" sldId="317"/>
            <ac:picMk id="20" creationId="{DCBC0A4E-0B51-93B6-F914-9295D40858A9}"/>
          </ac:picMkLst>
        </pc:picChg>
        <pc:picChg chg="del">
          <ac:chgData name="Roosens Benoit" userId="3fef6a79-6f70-48f4-9c3e-84e23707a079" providerId="ADAL" clId="{A00C41BA-8310-44E0-90FC-AA57FF5DA47C}" dt="2023-11-02T10:08:53.721" v="118" actId="478"/>
          <ac:picMkLst>
            <pc:docMk/>
            <pc:sldMk cId="2986361542" sldId="317"/>
            <ac:picMk id="21" creationId="{C012907E-3FC1-5273-6474-262543AC1B06}"/>
          </ac:picMkLst>
        </pc:picChg>
        <pc:picChg chg="del">
          <ac:chgData name="Roosens Benoit" userId="3fef6a79-6f70-48f4-9c3e-84e23707a079" providerId="ADAL" clId="{A00C41BA-8310-44E0-90FC-AA57FF5DA47C}" dt="2023-11-02T10:08:53.721" v="118" actId="478"/>
          <ac:picMkLst>
            <pc:docMk/>
            <pc:sldMk cId="2986361542" sldId="317"/>
            <ac:picMk id="22" creationId="{6DA38148-8C9D-5B4D-44A5-FFC596FC68A9}"/>
          </ac:picMkLst>
        </pc:picChg>
        <pc:picChg chg="mod">
          <ac:chgData name="Roosens Benoit" userId="3fef6a79-6f70-48f4-9c3e-84e23707a079" providerId="ADAL" clId="{A00C41BA-8310-44E0-90FC-AA57FF5DA47C}" dt="2023-11-02T10:09:02.833" v="124" actId="1076"/>
          <ac:picMkLst>
            <pc:docMk/>
            <pc:sldMk cId="2986361542" sldId="317"/>
            <ac:picMk id="1028" creationId="{44133404-AA8C-9C4F-910E-BE7D1DD185FF}"/>
          </ac:picMkLst>
        </pc:picChg>
        <pc:picChg chg="mod">
          <ac:chgData name="Roosens Benoit" userId="3fef6a79-6f70-48f4-9c3e-84e23707a079" providerId="ADAL" clId="{A00C41BA-8310-44E0-90FC-AA57FF5DA47C}" dt="2023-11-02T10:09:02.833" v="124" actId="1076"/>
          <ac:picMkLst>
            <pc:docMk/>
            <pc:sldMk cId="2986361542" sldId="317"/>
            <ac:picMk id="1030" creationId="{6C2C295F-52B5-EBA1-5EF2-A24BA981AF0A}"/>
          </ac:picMkLst>
        </pc:picChg>
      </pc:sldChg>
      <pc:sldChg chg="addSp delSp modSp new mod">
        <pc:chgData name="Roosens Benoit" userId="3fef6a79-6f70-48f4-9c3e-84e23707a079" providerId="ADAL" clId="{A00C41BA-8310-44E0-90FC-AA57FF5DA47C}" dt="2023-11-02T13:43:34.841" v="1089" actId="1076"/>
        <pc:sldMkLst>
          <pc:docMk/>
          <pc:sldMk cId="3255331322" sldId="317"/>
        </pc:sldMkLst>
        <pc:spChg chg="add mod ord">
          <ac:chgData name="Roosens Benoit" userId="3fef6a79-6f70-48f4-9c3e-84e23707a079" providerId="ADAL" clId="{A00C41BA-8310-44E0-90FC-AA57FF5DA47C}" dt="2023-11-02T11:51:19.795" v="502" actId="167"/>
          <ac:spMkLst>
            <pc:docMk/>
            <pc:sldMk cId="3255331322" sldId="317"/>
            <ac:spMk id="5" creationId="{EA847267-96D2-8CF8-5D24-A095743843A9}"/>
          </ac:spMkLst>
        </pc:spChg>
        <pc:spChg chg="add mod">
          <ac:chgData name="Roosens Benoit" userId="3fef6a79-6f70-48f4-9c3e-84e23707a079" providerId="ADAL" clId="{A00C41BA-8310-44E0-90FC-AA57FF5DA47C}" dt="2023-11-02T11:56:05.045" v="582" actId="20577"/>
          <ac:spMkLst>
            <pc:docMk/>
            <pc:sldMk cId="3255331322" sldId="317"/>
            <ac:spMk id="8" creationId="{09B9A672-9DE0-D1E5-6CB2-B177CB1097B9}"/>
          </ac:spMkLst>
        </pc:spChg>
        <pc:spChg chg="add del mod">
          <ac:chgData name="Roosens Benoit" userId="3fef6a79-6f70-48f4-9c3e-84e23707a079" providerId="ADAL" clId="{A00C41BA-8310-44E0-90FC-AA57FF5DA47C}" dt="2023-11-02T11:54:12.812" v="547" actId="478"/>
          <ac:spMkLst>
            <pc:docMk/>
            <pc:sldMk cId="3255331322" sldId="317"/>
            <ac:spMk id="11" creationId="{0AA373B7-9B08-4395-02C4-B53E12442EF8}"/>
          </ac:spMkLst>
        </pc:spChg>
        <pc:spChg chg="add mod">
          <ac:chgData name="Roosens Benoit" userId="3fef6a79-6f70-48f4-9c3e-84e23707a079" providerId="ADAL" clId="{A00C41BA-8310-44E0-90FC-AA57FF5DA47C}" dt="2023-11-02T11:55:41.863" v="565" actId="1037"/>
          <ac:spMkLst>
            <pc:docMk/>
            <pc:sldMk cId="3255331322" sldId="317"/>
            <ac:spMk id="12" creationId="{59188D38-D056-18D4-0DD1-08E0E21F6246}"/>
          </ac:spMkLst>
        </pc:spChg>
        <pc:spChg chg="add mod">
          <ac:chgData name="Roosens Benoit" userId="3fef6a79-6f70-48f4-9c3e-84e23707a079" providerId="ADAL" clId="{A00C41BA-8310-44E0-90FC-AA57FF5DA47C}" dt="2023-11-02T11:57:31.846" v="668" actId="1035"/>
          <ac:spMkLst>
            <pc:docMk/>
            <pc:sldMk cId="3255331322" sldId="317"/>
            <ac:spMk id="13" creationId="{6AA83B8C-54E9-31A4-E29D-91248B3C7AFF}"/>
          </ac:spMkLst>
        </pc:spChg>
        <pc:spChg chg="add mod">
          <ac:chgData name="Roosens Benoit" userId="3fef6a79-6f70-48f4-9c3e-84e23707a079" providerId="ADAL" clId="{A00C41BA-8310-44E0-90FC-AA57FF5DA47C}" dt="2023-11-02T11:59:36.831" v="739" actId="20577"/>
          <ac:spMkLst>
            <pc:docMk/>
            <pc:sldMk cId="3255331322" sldId="317"/>
            <ac:spMk id="15" creationId="{0212F05C-8150-58E6-9705-4613ACC2EB51}"/>
          </ac:spMkLst>
        </pc:spChg>
        <pc:spChg chg="add mod">
          <ac:chgData name="Roosens Benoit" userId="3fef6a79-6f70-48f4-9c3e-84e23707a079" providerId="ADAL" clId="{A00C41BA-8310-44E0-90FC-AA57FF5DA47C}" dt="2023-11-02T13:43:34.841" v="1089" actId="1076"/>
          <ac:spMkLst>
            <pc:docMk/>
            <pc:sldMk cId="3255331322" sldId="317"/>
            <ac:spMk id="17" creationId="{13190D54-322A-CFA1-087B-6F5D9765399E}"/>
          </ac:spMkLst>
        </pc:spChg>
        <pc:picChg chg="add mod ord modCrop">
          <ac:chgData name="Roosens Benoit" userId="3fef6a79-6f70-48f4-9c3e-84e23707a079" providerId="ADAL" clId="{A00C41BA-8310-44E0-90FC-AA57FF5DA47C}" dt="2023-11-02T11:51:39.827" v="505" actId="14100"/>
          <ac:picMkLst>
            <pc:docMk/>
            <pc:sldMk cId="3255331322" sldId="317"/>
            <ac:picMk id="4" creationId="{DD8F2918-8FB7-1B4F-D273-6C498733BF60}"/>
          </ac:picMkLst>
        </pc:picChg>
        <pc:picChg chg="add mod">
          <ac:chgData name="Roosens Benoit" userId="3fef6a79-6f70-48f4-9c3e-84e23707a079" providerId="ADAL" clId="{A00C41BA-8310-44E0-90FC-AA57FF5DA47C}" dt="2023-11-02T11:54:33.262" v="551" actId="1076"/>
          <ac:picMkLst>
            <pc:docMk/>
            <pc:sldMk cId="3255331322" sldId="317"/>
            <ac:picMk id="7" creationId="{5C93AD68-D88B-83C0-C2DF-DBDB47FA9509}"/>
          </ac:picMkLst>
        </pc:picChg>
        <pc:picChg chg="add mod modCrop">
          <ac:chgData name="Roosens Benoit" userId="3fef6a79-6f70-48f4-9c3e-84e23707a079" providerId="ADAL" clId="{A00C41BA-8310-44E0-90FC-AA57FF5DA47C}" dt="2023-11-02T11:55:41.863" v="565" actId="1037"/>
          <ac:picMkLst>
            <pc:docMk/>
            <pc:sldMk cId="3255331322" sldId="317"/>
            <ac:picMk id="10" creationId="{437A96AB-262A-D362-1F25-8528F39CBB05}"/>
          </ac:picMkLst>
        </pc:picChg>
        <pc:picChg chg="add del mod">
          <ac:chgData name="Roosens Benoit" userId="3fef6a79-6f70-48f4-9c3e-84e23707a079" providerId="ADAL" clId="{A00C41BA-8310-44E0-90FC-AA57FF5DA47C}" dt="2023-11-02T11:57:41.431" v="671" actId="478"/>
          <ac:picMkLst>
            <pc:docMk/>
            <pc:sldMk cId="3255331322" sldId="317"/>
            <ac:picMk id="14" creationId="{3514B830-7398-B248-49A1-B6BA3636C1AF}"/>
          </ac:picMkLst>
        </pc:picChg>
        <pc:picChg chg="add mod">
          <ac:chgData name="Roosens Benoit" userId="3fef6a79-6f70-48f4-9c3e-84e23707a079" providerId="ADAL" clId="{A00C41BA-8310-44E0-90FC-AA57FF5DA47C}" dt="2023-11-02T11:57:59.697" v="677" actId="1076"/>
          <ac:picMkLst>
            <pc:docMk/>
            <pc:sldMk cId="3255331322" sldId="317"/>
            <ac:picMk id="16" creationId="{4D24ABC3-D68C-050A-9325-8152FCCD7F22}"/>
          </ac:picMkLst>
        </pc:picChg>
        <pc:picChg chg="add mod">
          <ac:chgData name="Roosens Benoit" userId="3fef6a79-6f70-48f4-9c3e-84e23707a079" providerId="ADAL" clId="{A00C41BA-8310-44E0-90FC-AA57FF5DA47C}" dt="2023-11-02T11:58:52.495" v="720" actId="1076"/>
          <ac:picMkLst>
            <pc:docMk/>
            <pc:sldMk cId="3255331322" sldId="317"/>
            <ac:picMk id="18" creationId="{9627FD5A-F5A3-039D-DD0A-843EC71120E4}"/>
          </ac:picMkLst>
        </pc:picChg>
      </pc:sldChg>
      <pc:sldChg chg="addSp delSp modSp new mod">
        <pc:chgData name="Roosens Benoit" userId="3fef6a79-6f70-48f4-9c3e-84e23707a079" providerId="ADAL" clId="{A00C41BA-8310-44E0-90FC-AA57FF5DA47C}" dt="2023-11-02T13:35:34.210" v="1006" actId="1076"/>
        <pc:sldMkLst>
          <pc:docMk/>
          <pc:sldMk cId="1443045488" sldId="318"/>
        </pc:sldMkLst>
        <pc:spChg chg="del">
          <ac:chgData name="Roosens Benoit" userId="3fef6a79-6f70-48f4-9c3e-84e23707a079" providerId="ADAL" clId="{A00C41BA-8310-44E0-90FC-AA57FF5DA47C}" dt="2023-11-02T13:30:56.317" v="969" actId="478"/>
          <ac:spMkLst>
            <pc:docMk/>
            <pc:sldMk cId="1443045488" sldId="318"/>
            <ac:spMk id="3" creationId="{BB584825-95D1-EE0D-77A1-C046E11B3DFA}"/>
          </ac:spMkLst>
        </pc:spChg>
        <pc:spChg chg="del">
          <ac:chgData name="Roosens Benoit" userId="3fef6a79-6f70-48f4-9c3e-84e23707a079" providerId="ADAL" clId="{A00C41BA-8310-44E0-90FC-AA57FF5DA47C}" dt="2023-11-02T13:30:56.317" v="969" actId="478"/>
          <ac:spMkLst>
            <pc:docMk/>
            <pc:sldMk cId="1443045488" sldId="318"/>
            <ac:spMk id="4" creationId="{14AD9307-3AC1-8EFA-ED0F-16DABFD5A1D1}"/>
          </ac:spMkLst>
        </pc:spChg>
        <pc:spChg chg="del">
          <ac:chgData name="Roosens Benoit" userId="3fef6a79-6f70-48f4-9c3e-84e23707a079" providerId="ADAL" clId="{A00C41BA-8310-44E0-90FC-AA57FF5DA47C}" dt="2023-11-02T13:30:56.317" v="969" actId="478"/>
          <ac:spMkLst>
            <pc:docMk/>
            <pc:sldMk cId="1443045488" sldId="318"/>
            <ac:spMk id="5" creationId="{D00E2DE8-5DD9-5C34-BDDD-9A049A02BCE7}"/>
          </ac:spMkLst>
        </pc:spChg>
        <pc:spChg chg="del">
          <ac:chgData name="Roosens Benoit" userId="3fef6a79-6f70-48f4-9c3e-84e23707a079" providerId="ADAL" clId="{A00C41BA-8310-44E0-90FC-AA57FF5DA47C}" dt="2023-11-02T13:30:56.317" v="969" actId="478"/>
          <ac:spMkLst>
            <pc:docMk/>
            <pc:sldMk cId="1443045488" sldId="318"/>
            <ac:spMk id="6" creationId="{EFFCEFDA-E019-2395-5C31-AAC7CB0A1A53}"/>
          </ac:spMkLst>
        </pc:spChg>
        <pc:spChg chg="add mod">
          <ac:chgData name="Roosens Benoit" userId="3fef6a79-6f70-48f4-9c3e-84e23707a079" providerId="ADAL" clId="{A00C41BA-8310-44E0-90FC-AA57FF5DA47C}" dt="2023-11-02T13:33:41.776" v="974" actId="208"/>
          <ac:spMkLst>
            <pc:docMk/>
            <pc:sldMk cId="1443045488" sldId="318"/>
            <ac:spMk id="7" creationId="{7281583E-C8A7-7FEA-A70E-628BCB9F4523}"/>
          </ac:spMkLst>
        </pc:spChg>
        <pc:spChg chg="add mod">
          <ac:chgData name="Roosens Benoit" userId="3fef6a79-6f70-48f4-9c3e-84e23707a079" providerId="ADAL" clId="{A00C41BA-8310-44E0-90FC-AA57FF5DA47C}" dt="2023-11-02T13:33:41.776" v="974" actId="208"/>
          <ac:spMkLst>
            <pc:docMk/>
            <pc:sldMk cId="1443045488" sldId="318"/>
            <ac:spMk id="8" creationId="{FD41F5DE-3F77-FED6-AD04-C9E0CCB615ED}"/>
          </ac:spMkLst>
        </pc:spChg>
        <pc:spChg chg="add mod">
          <ac:chgData name="Roosens Benoit" userId="3fef6a79-6f70-48f4-9c3e-84e23707a079" providerId="ADAL" clId="{A00C41BA-8310-44E0-90FC-AA57FF5DA47C}" dt="2023-11-02T13:33:18.325" v="972" actId="207"/>
          <ac:spMkLst>
            <pc:docMk/>
            <pc:sldMk cId="1443045488" sldId="318"/>
            <ac:spMk id="10" creationId="{57E26A3F-4CBB-DD2F-481E-09D190B6E3CF}"/>
          </ac:spMkLst>
        </pc:spChg>
        <pc:spChg chg="add mod">
          <ac:chgData name="Roosens Benoit" userId="3fef6a79-6f70-48f4-9c3e-84e23707a079" providerId="ADAL" clId="{A00C41BA-8310-44E0-90FC-AA57FF5DA47C}" dt="2023-11-02T13:33:18.325" v="972" actId="207"/>
          <ac:spMkLst>
            <pc:docMk/>
            <pc:sldMk cId="1443045488" sldId="318"/>
            <ac:spMk id="11" creationId="{0CDF1522-CD9C-1A65-62A7-3635FDAF22FB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2" creationId="{116B9E2F-B620-42CF-08A7-A87B3FB41FD1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3" creationId="{FAA5A835-1589-E6F9-D420-5EB47A63CC6B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4" creationId="{F52D5AAB-E4BE-846F-FEB1-0BF538C7BA63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5" creationId="{4ED6E511-19B2-3116-06DB-F33613F9F40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6" creationId="{112B6ACB-C342-F77A-2566-202F9419077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7" creationId="{D3DAAEA7-EA25-0419-9765-885634688D2D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8" creationId="{93532E91-055F-32F8-845F-DC3A9DBA2FB2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9" creationId="{69953449-681F-2D8E-053B-93D855E9EF14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0" creationId="{E38B9220-ABAF-C0F6-ADDC-E8D4E0390E7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1" creationId="{9D69C9F6-B276-B855-5A59-4D631DE5B5A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2" creationId="{C1D58327-1E6C-E105-2CBB-95510305EF3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3" creationId="{43B8448B-8772-D87D-EB02-2F4EAF53C37B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5" creationId="{C49B811A-270C-AD56-983E-1DD18F4CAAD3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6" creationId="{6C9599DD-0394-20E8-A2F0-5360EFBF5996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7" creationId="{3B97771C-06D3-BB76-0AED-D888E131AE3A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8" creationId="{F8094C54-4DEA-7159-E8C3-108A9D7728D8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29" creationId="{2B62C324-9BAD-6455-8482-80AD34900554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0" creationId="{FCCC8188-80F4-8D20-01A2-0CEA4EE84AC6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1" creationId="{39AD6C96-B1FA-8001-5E63-16046035DB40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2" creationId="{29223F17-D6FE-7951-A3DE-37A08204925A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3" creationId="{345B383F-73AA-C07A-0A6C-A647E3EC17BF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4" creationId="{5AFC0E3A-920A-353E-3BB3-63DB009CB97D}"/>
          </ac:spMkLst>
        </pc:spChg>
        <pc:spChg chg="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5" creationId="{E665ED0A-970E-B7D0-07D2-784B213EA84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6" creationId="{E85FD775-97FA-64E0-02DA-0F6B08C712E2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7" creationId="{FABAA29A-B80F-EC77-FD8D-84E1602E6B21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8" creationId="{63462BC9-9E78-3998-3BCD-01EECDF5BE9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39" creationId="{B30108B6-E9AA-EC69-8370-9EB74160918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0" creationId="{6F884BA6-7348-BDAC-1483-1F424497E6B1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1" creationId="{F970D83B-7168-05C7-8813-98F1484357BF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2" creationId="{BC6E29ED-0057-21C7-3337-B5D1D9BC8025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3" creationId="{21CBF899-2B00-226B-4A56-F161AD6FA41A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4" creationId="{B96A290B-FBF9-DC7F-530E-0F3103B758D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5" creationId="{0DAF8E32-97DE-93CA-C836-D37DDA80A47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6" creationId="{3E86C7CE-7B82-41CF-AC6F-AC67D9656C64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7" creationId="{74BB6B22-6F81-EBE2-5896-F1C0F38B8D4B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8" creationId="{7488AC8B-FA12-7BF5-8C18-D332234CE2ED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49" creationId="{DDEA769B-F13B-11D7-2493-986F0962539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0" creationId="{43018304-4DAB-2837-1ADE-6E7505C6AC0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1" creationId="{1C0F7FDB-E42D-FCAF-25AD-AD62B75DD2B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2" creationId="{FDCF5E28-1401-80FD-BE5C-11F1A3234CB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3" creationId="{8241C3A9-1FA1-E8BC-0272-DE6F9963314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4" creationId="{8F933F71-173D-735F-6156-DEE7BF8E2021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5" creationId="{EE864AA0-51AF-38EB-0DE4-8E8F42542FB2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6" creationId="{9FC02CDE-E161-0D41-1F23-FAA2A168DF75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7" creationId="{C07E81B9-BEA0-945B-2F77-302D681A86CD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8" creationId="{DB9F2B44-93F5-FB07-41CE-7E98AAB91653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59" creationId="{AC785BA6-EAB9-D99C-DDF8-50371AD2D05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0" creationId="{B43F01F4-223A-1D6C-D7B6-8B495B7FB70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1" creationId="{A9F42986-269F-FFB5-DE30-61A054FD6C24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2" creationId="{D9DB51AE-62AC-4E4A-B7DB-FAC144E935E5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3" creationId="{7B457DE7-D1FB-4573-EC31-E02B0E2F1DE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4" creationId="{B28DA545-C057-8689-C927-02294E86990F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5" creationId="{2A25935A-1A27-A7E9-2E84-2CD9BBECA83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6" creationId="{08FFC33F-E771-8AA5-C57D-0FECA827868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7" creationId="{70891EBA-F368-E122-6D63-29562E2E3B35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8" creationId="{87BEE97F-2CC8-612B-9A4F-88279EABA18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69" creationId="{F17942EA-69C4-8097-D339-2FC6171CFAB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0" creationId="{74BEA56B-DEF6-8EDD-8E7E-FB6ADFE0CE14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1" creationId="{F06BF3ED-BBD1-CC9E-A83E-5B9D3548116B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2" creationId="{3162DBB2-E132-FBAD-068B-03EBCE661ADA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3" creationId="{B346D2C0-B674-7567-2C7D-3E357674B35F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4" creationId="{E4B3998F-2EFE-EB02-D010-31BC693C10AD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5" creationId="{F7DCDAF5-2BBF-DC1C-0839-7FF1182B352F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6" creationId="{1BE36F6E-E43E-C07F-1626-C183F46D2482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7" creationId="{1D2EB445-A502-9624-6EAA-835B32F24A81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8" creationId="{6923E0BE-2907-B6A4-C402-642EE0491F0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79" creationId="{F63D3AB6-44F8-9ED5-9D03-6C625BB1060A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0" creationId="{470D5D08-C751-40B9-68F0-3A902A30C511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1" creationId="{31C2EF69-663B-92BC-C7F1-FBC808AF16EA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2" creationId="{E5B70DDA-EFA4-61AC-95B4-9BD249EF9B0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3" creationId="{93461A70-7A70-5437-A063-923A2EEB7244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4" creationId="{555826C9-2230-BEA5-882B-C9DBA7BA71CB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5" creationId="{F5D85288-2C4E-A910-B3FA-0EAA68D79D1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6" creationId="{71353D55-B907-963F-F81D-CE623203A5CF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7" creationId="{48024FC1-A4E7-65AF-4F9A-5C4012EF5F1D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8" creationId="{13A7096A-9E33-6BA4-EFB4-7DF20EA2BC28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89" creationId="{573F0F8C-7963-546D-ECE7-E059D7E04B42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0" creationId="{53B01078-09F5-6CBF-8560-C23E5E9336BD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1" creationId="{9F525E94-CD5B-2B7A-2F4D-90F36003568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2" creationId="{F6F6EDF6-0AA4-B34E-2E76-BD1605D4478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3" creationId="{A370E83E-E640-57D0-EBF5-C23382E2DD8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4" creationId="{53DB6885-C8D7-6F99-6FAF-17C52201174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5" creationId="{8D6C7118-4B35-2F64-04FF-8EE15AAED06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6" creationId="{600A9E1C-2E0F-09F3-74CD-363BA4FA823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7" creationId="{553E082C-127E-A945-D418-50504C83F64A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8" creationId="{B9B7C728-BE49-A84E-BA6A-A7BB2B0BD69E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99" creationId="{90D4B08A-F412-1C36-4739-8C3BFD3672D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0" creationId="{16C66386-2C1B-6B64-B6C9-374708D2E4C0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1" creationId="{D5FFD66E-11DA-B838-8830-847BA5813D2B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2" creationId="{7D661825-5868-C7DB-2436-034D27D62569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3" creationId="{E53A8D0D-698B-2F52-89D0-389E2AC71AE2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4" creationId="{7E290520-B132-4A4C-DBA7-1E60B595FD7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5" creationId="{054C18DE-4025-5C78-DD5F-2BD2D534712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6" creationId="{DBC008F2-FDE6-21AD-A7A3-E45B53B2F03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7" creationId="{F8444EA1-3DD5-B7A5-C420-CBA900BE162C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8" creationId="{D987F554-DA2F-4AD5-C581-38EC67355F56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09" creationId="{B6EBF2CE-77EB-07F0-64D6-DDF294D36F8F}"/>
          </ac:spMkLst>
        </pc:spChg>
        <pc:spChg chg="add mod">
          <ac:chgData name="Roosens Benoit" userId="3fef6a79-6f70-48f4-9c3e-84e23707a079" providerId="ADAL" clId="{A00C41BA-8310-44E0-90FC-AA57FF5DA47C}" dt="2023-11-02T13:33:07.275" v="971"/>
          <ac:spMkLst>
            <pc:docMk/>
            <pc:sldMk cId="1443045488" sldId="318"/>
            <ac:spMk id="110" creationId="{B45E4FC7-D5D2-9123-020B-09E10F254EFB}"/>
          </ac:spMkLst>
        </pc:spChg>
        <pc:spChg chg="add mod">
          <ac:chgData name="Roosens Benoit" userId="3fef6a79-6f70-48f4-9c3e-84e23707a079" providerId="ADAL" clId="{A00C41BA-8310-44E0-90FC-AA57FF5DA47C}" dt="2023-11-02T13:35:15.061" v="1003" actId="20577"/>
          <ac:spMkLst>
            <pc:docMk/>
            <pc:sldMk cId="1443045488" sldId="318"/>
            <ac:spMk id="111" creationId="{3BC9AB3E-336D-129F-A09A-AFBF09872A39}"/>
          </ac:spMkLst>
        </pc:spChg>
        <pc:spChg chg="add mod">
          <ac:chgData name="Roosens Benoit" userId="3fef6a79-6f70-48f4-9c3e-84e23707a079" providerId="ADAL" clId="{A00C41BA-8310-44E0-90FC-AA57FF5DA47C}" dt="2023-11-02T13:35:34.210" v="1006" actId="1076"/>
          <ac:spMkLst>
            <pc:docMk/>
            <pc:sldMk cId="1443045488" sldId="318"/>
            <ac:spMk id="112" creationId="{98421C3F-8C41-C5BF-CDBA-C356BA2357EE}"/>
          </ac:spMkLst>
        </pc:spChg>
        <pc:grpChg chg="add mod">
          <ac:chgData name="Roosens Benoit" userId="3fef6a79-6f70-48f4-9c3e-84e23707a079" providerId="ADAL" clId="{A00C41BA-8310-44E0-90FC-AA57FF5DA47C}" dt="2023-11-02T13:33:07.275" v="971"/>
          <ac:grpSpMkLst>
            <pc:docMk/>
            <pc:sldMk cId="1443045488" sldId="318"/>
            <ac:grpSpMk id="24" creationId="{EBA1435C-6360-7683-B944-94D3036392E2}"/>
          </ac:grpSpMkLst>
        </pc:grpChg>
        <pc:cxnChg chg="add mod">
          <ac:chgData name="Roosens Benoit" userId="3fef6a79-6f70-48f4-9c3e-84e23707a079" providerId="ADAL" clId="{A00C41BA-8310-44E0-90FC-AA57FF5DA47C}" dt="2023-11-02T13:33:22.289" v="973" actId="208"/>
          <ac:cxnSpMkLst>
            <pc:docMk/>
            <pc:sldMk cId="1443045488" sldId="318"/>
            <ac:cxnSpMk id="9" creationId="{B1B41E00-28D6-A832-83E9-EE9D62060381}"/>
          </ac:cxnSpMkLst>
        </pc:cxnChg>
      </pc:sldChg>
      <pc:sldChg chg="addSp delSp modSp new del mod">
        <pc:chgData name="Roosens Benoit" userId="3fef6a79-6f70-48f4-9c3e-84e23707a079" providerId="ADAL" clId="{A00C41BA-8310-44E0-90FC-AA57FF5DA47C}" dt="2023-11-02T10:55:22.670" v="430" actId="47"/>
        <pc:sldMkLst>
          <pc:docMk/>
          <pc:sldMk cId="2373013159" sldId="318"/>
        </pc:sldMkLst>
        <pc:spChg chg="del">
          <ac:chgData name="Roosens Benoit" userId="3fef6a79-6f70-48f4-9c3e-84e23707a079" providerId="ADAL" clId="{A00C41BA-8310-44E0-90FC-AA57FF5DA47C}" dt="2023-11-02T10:48:27.645" v="371" actId="478"/>
          <ac:spMkLst>
            <pc:docMk/>
            <pc:sldMk cId="2373013159" sldId="318"/>
            <ac:spMk id="2" creationId="{E94ABA78-1B8C-1465-14D2-3AD43D9E76D8}"/>
          </ac:spMkLst>
        </pc:spChg>
        <pc:spChg chg="del">
          <ac:chgData name="Roosens Benoit" userId="3fef6a79-6f70-48f4-9c3e-84e23707a079" providerId="ADAL" clId="{A00C41BA-8310-44E0-90FC-AA57FF5DA47C}" dt="2023-11-02T10:48:27.645" v="371" actId="478"/>
          <ac:spMkLst>
            <pc:docMk/>
            <pc:sldMk cId="2373013159" sldId="318"/>
            <ac:spMk id="3" creationId="{166F9DCA-5EBE-DAAF-BB7C-97992967F6BA}"/>
          </ac:spMkLst>
        </pc:spChg>
        <pc:spChg chg="del">
          <ac:chgData name="Roosens Benoit" userId="3fef6a79-6f70-48f4-9c3e-84e23707a079" providerId="ADAL" clId="{A00C41BA-8310-44E0-90FC-AA57FF5DA47C}" dt="2023-11-02T10:48:27.645" v="371" actId="478"/>
          <ac:spMkLst>
            <pc:docMk/>
            <pc:sldMk cId="2373013159" sldId="318"/>
            <ac:spMk id="4" creationId="{22DD7D75-3DBA-3B77-C62C-80E063F5C104}"/>
          </ac:spMkLst>
        </pc:spChg>
        <pc:spChg chg="del">
          <ac:chgData name="Roosens Benoit" userId="3fef6a79-6f70-48f4-9c3e-84e23707a079" providerId="ADAL" clId="{A00C41BA-8310-44E0-90FC-AA57FF5DA47C}" dt="2023-11-02T10:48:27.645" v="371" actId="478"/>
          <ac:spMkLst>
            <pc:docMk/>
            <pc:sldMk cId="2373013159" sldId="318"/>
            <ac:spMk id="5" creationId="{C3898FFD-D881-12EA-5220-791BE5B1EF72}"/>
          </ac:spMkLst>
        </pc:spChg>
        <pc:spChg chg="add mod ord">
          <ac:chgData name="Roosens Benoit" userId="3fef6a79-6f70-48f4-9c3e-84e23707a079" providerId="ADAL" clId="{A00C41BA-8310-44E0-90FC-AA57FF5DA47C}" dt="2023-11-02T10:51:06.292" v="400" actId="207"/>
          <ac:spMkLst>
            <pc:docMk/>
            <pc:sldMk cId="2373013159" sldId="318"/>
            <ac:spMk id="8" creationId="{D8CAA312-AD26-61D7-3516-4A149643D993}"/>
          </ac:spMkLst>
        </pc:spChg>
        <pc:spChg chg="add mod">
          <ac:chgData name="Roosens Benoit" userId="3fef6a79-6f70-48f4-9c3e-84e23707a079" providerId="ADAL" clId="{A00C41BA-8310-44E0-90FC-AA57FF5DA47C}" dt="2023-11-02T10:50:32.140" v="394" actId="1076"/>
          <ac:spMkLst>
            <pc:docMk/>
            <pc:sldMk cId="2373013159" sldId="318"/>
            <ac:spMk id="10" creationId="{821925DB-2A02-2D0E-7BBC-69F4555F52C9}"/>
          </ac:spMkLst>
        </pc:spChg>
        <pc:picChg chg="add mod">
          <ac:chgData name="Roosens Benoit" userId="3fef6a79-6f70-48f4-9c3e-84e23707a079" providerId="ADAL" clId="{A00C41BA-8310-44E0-90FC-AA57FF5DA47C}" dt="2023-11-02T10:53:37.953" v="426" actId="1076"/>
          <ac:picMkLst>
            <pc:docMk/>
            <pc:sldMk cId="2373013159" sldId="318"/>
            <ac:picMk id="7" creationId="{6AB56B27-DC37-DAE7-D1C6-C7FE7E1E74AF}"/>
          </ac:picMkLst>
        </pc:picChg>
        <pc:picChg chg="add mod">
          <ac:chgData name="Roosens Benoit" userId="3fef6a79-6f70-48f4-9c3e-84e23707a079" providerId="ADAL" clId="{A00C41BA-8310-44E0-90FC-AA57FF5DA47C}" dt="2023-11-02T10:53:44.498" v="427" actId="1076"/>
          <ac:picMkLst>
            <pc:docMk/>
            <pc:sldMk cId="2373013159" sldId="318"/>
            <ac:picMk id="9" creationId="{F084198F-47DF-1F67-9149-1B879569A0EA}"/>
          </ac:picMkLst>
        </pc:picChg>
        <pc:picChg chg="add mod">
          <ac:chgData name="Roosens Benoit" userId="3fef6a79-6f70-48f4-9c3e-84e23707a079" providerId="ADAL" clId="{A00C41BA-8310-44E0-90FC-AA57FF5DA47C}" dt="2023-11-02T10:50:32.140" v="394" actId="1076"/>
          <ac:picMkLst>
            <pc:docMk/>
            <pc:sldMk cId="2373013159" sldId="318"/>
            <ac:picMk id="11" creationId="{6BAE9563-D388-BCD3-FF51-66DFC8A22FA2}"/>
          </ac:picMkLst>
        </pc:picChg>
        <pc:picChg chg="add mod">
          <ac:chgData name="Roosens Benoit" userId="3fef6a79-6f70-48f4-9c3e-84e23707a079" providerId="ADAL" clId="{A00C41BA-8310-44E0-90FC-AA57FF5DA47C}" dt="2023-11-02T10:50:32.140" v="394" actId="1076"/>
          <ac:picMkLst>
            <pc:docMk/>
            <pc:sldMk cId="2373013159" sldId="318"/>
            <ac:picMk id="12" creationId="{62986581-4FBA-F670-BDFC-AB9E90981854}"/>
          </ac:picMkLst>
        </pc:picChg>
        <pc:picChg chg="add mod modCrop">
          <ac:chgData name="Roosens Benoit" userId="3fef6a79-6f70-48f4-9c3e-84e23707a079" providerId="ADAL" clId="{A00C41BA-8310-44E0-90FC-AA57FF5DA47C}" dt="2023-11-02T10:52:49.312" v="421" actId="1076"/>
          <ac:picMkLst>
            <pc:docMk/>
            <pc:sldMk cId="2373013159" sldId="318"/>
            <ac:picMk id="14" creationId="{7BF620CF-586D-9325-711D-ED7F5C585C9D}"/>
          </ac:picMkLst>
        </pc:picChg>
        <pc:picChg chg="add mod modCrop">
          <ac:chgData name="Roosens Benoit" userId="3fef6a79-6f70-48f4-9c3e-84e23707a079" providerId="ADAL" clId="{A00C41BA-8310-44E0-90FC-AA57FF5DA47C}" dt="2023-11-02T10:54:15.273" v="429" actId="1076"/>
          <ac:picMkLst>
            <pc:docMk/>
            <pc:sldMk cId="2373013159" sldId="318"/>
            <ac:picMk id="15" creationId="{00A5AB32-0235-4BD9-A85F-47BE12D6CFAA}"/>
          </ac:picMkLst>
        </pc:picChg>
        <pc:picChg chg="add mod">
          <ac:chgData name="Roosens Benoit" userId="3fef6a79-6f70-48f4-9c3e-84e23707a079" providerId="ADAL" clId="{A00C41BA-8310-44E0-90FC-AA57FF5DA47C}" dt="2023-11-02T10:54:08.250" v="428" actId="14861"/>
          <ac:picMkLst>
            <pc:docMk/>
            <pc:sldMk cId="2373013159" sldId="318"/>
            <ac:picMk id="16" creationId="{E3CE2360-C6A2-0A78-E475-B0F063D3D3FB}"/>
          </ac:picMkLst>
        </pc:picChg>
      </pc:sldChg>
      <pc:sldChg chg="addSp delSp modSp add del mod">
        <pc:chgData name="Roosens Benoit" userId="3fef6a79-6f70-48f4-9c3e-84e23707a079" providerId="ADAL" clId="{A00C41BA-8310-44E0-90FC-AA57FF5DA47C}" dt="2023-11-02T10:45:38.635" v="369" actId="47"/>
        <pc:sldMkLst>
          <pc:docMk/>
          <pc:sldMk cId="2428545301" sldId="318"/>
        </pc:sldMkLst>
        <pc:spChg chg="del">
          <ac:chgData name="Roosens Benoit" userId="3fef6a79-6f70-48f4-9c3e-84e23707a079" providerId="ADAL" clId="{A00C41BA-8310-44E0-90FC-AA57FF5DA47C}" dt="2023-11-02T10:44:17.555" v="354" actId="478"/>
          <ac:spMkLst>
            <pc:docMk/>
            <pc:sldMk cId="2428545301" sldId="318"/>
            <ac:spMk id="24" creationId="{E2D363AC-E690-BFB8-23ED-682C3D41FE7F}"/>
          </ac:spMkLst>
        </pc:spChg>
        <pc:picChg chg="add del mod modCrop">
          <ac:chgData name="Roosens Benoit" userId="3fef6a79-6f70-48f4-9c3e-84e23707a079" providerId="ADAL" clId="{A00C41BA-8310-44E0-90FC-AA57FF5DA47C}" dt="2023-11-02T10:45:36.052" v="368" actId="478"/>
          <ac:picMkLst>
            <pc:docMk/>
            <pc:sldMk cId="2428545301" sldId="318"/>
            <ac:picMk id="2" creationId="{C9E11786-DBD3-F236-C5B6-C0BC5378D7EE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16" creationId="{6B84D78C-2235-61B0-E3AD-0094690C5880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17" creationId="{57FB6B22-7924-475A-7A8F-9FAE0BA8E501}"/>
          </ac:picMkLst>
        </pc:picChg>
        <pc:picChg chg="mod">
          <ac:chgData name="Roosens Benoit" userId="3fef6a79-6f70-48f4-9c3e-84e23707a079" providerId="ADAL" clId="{A00C41BA-8310-44E0-90FC-AA57FF5DA47C}" dt="2023-11-02T10:44:37.139" v="357" actId="1076"/>
          <ac:picMkLst>
            <pc:docMk/>
            <pc:sldMk cId="2428545301" sldId="318"/>
            <ac:picMk id="18" creationId="{722592EB-71FB-C6FE-6539-C79662DC8639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19" creationId="{AA3A88A3-5A7D-B419-C339-F5EF8A9C4C06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20" creationId="{DCBC0A4E-0B51-93B6-F914-9295D40858A9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21" creationId="{C012907E-3FC1-5273-6474-262543AC1B06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22" creationId="{6DA38148-8C9D-5B4D-44A5-FFC596FC68A9}"/>
          </ac:picMkLst>
        </pc:picChg>
        <pc:picChg chg="del">
          <ac:chgData name="Roosens Benoit" userId="3fef6a79-6f70-48f4-9c3e-84e23707a079" providerId="ADAL" clId="{A00C41BA-8310-44E0-90FC-AA57FF5DA47C}" dt="2023-11-02T10:44:14.883" v="353" actId="478"/>
          <ac:picMkLst>
            <pc:docMk/>
            <pc:sldMk cId="2428545301" sldId="318"/>
            <ac:picMk id="1026" creationId="{35DC0A67-03C7-9353-FCAE-69CC6FB59EF9}"/>
          </ac:picMkLst>
        </pc:picChg>
        <pc:picChg chg="mod">
          <ac:chgData name="Roosens Benoit" userId="3fef6a79-6f70-48f4-9c3e-84e23707a079" providerId="ADAL" clId="{A00C41BA-8310-44E0-90FC-AA57FF5DA47C}" dt="2023-11-02T10:44:34.491" v="356" actId="1076"/>
          <ac:picMkLst>
            <pc:docMk/>
            <pc:sldMk cId="2428545301" sldId="318"/>
            <ac:picMk id="1028" creationId="{44133404-AA8C-9C4F-910E-BE7D1DD185FF}"/>
          </ac:picMkLst>
        </pc:picChg>
        <pc:picChg chg="del">
          <ac:chgData name="Roosens Benoit" userId="3fef6a79-6f70-48f4-9c3e-84e23707a079" providerId="ADAL" clId="{A00C41BA-8310-44E0-90FC-AA57FF5DA47C}" dt="2023-11-02T10:44:31.747" v="355" actId="478"/>
          <ac:picMkLst>
            <pc:docMk/>
            <pc:sldMk cId="2428545301" sldId="318"/>
            <ac:picMk id="1030" creationId="{6C2C295F-52B5-EBA1-5EF2-A24BA981AF0A}"/>
          </ac:picMkLst>
        </pc:picChg>
      </pc:sldChg>
      <pc:sldChg chg="add">
        <pc:chgData name="Roosens Benoit" userId="3fef6a79-6f70-48f4-9c3e-84e23707a079" providerId="ADAL" clId="{A00C41BA-8310-44E0-90FC-AA57FF5DA47C}" dt="2023-11-02T13:31:08.390" v="970"/>
        <pc:sldMkLst>
          <pc:docMk/>
          <pc:sldMk cId="802668383" sldId="480"/>
        </pc:sldMkLst>
      </pc:sldChg>
      <pc:sldChg chg="addSp modSp new mod">
        <pc:chgData name="Roosens Benoit" userId="3fef6a79-6f70-48f4-9c3e-84e23707a079" providerId="ADAL" clId="{A00C41BA-8310-44E0-90FC-AA57FF5DA47C}" dt="2023-11-02T13:41:36.233" v="1037" actId="1076"/>
        <pc:sldMkLst>
          <pc:docMk/>
          <pc:sldMk cId="3191108200" sldId="481"/>
        </pc:sldMkLst>
        <pc:picChg chg="add mod">
          <ac:chgData name="Roosens Benoit" userId="3fef6a79-6f70-48f4-9c3e-84e23707a079" providerId="ADAL" clId="{A00C41BA-8310-44E0-90FC-AA57FF5DA47C}" dt="2023-11-02T13:41:33.136" v="1036" actId="1076"/>
          <ac:picMkLst>
            <pc:docMk/>
            <pc:sldMk cId="3191108200" sldId="481"/>
            <ac:picMk id="4" creationId="{7E018BAC-BC6A-075C-A44B-C841C479344A}"/>
          </ac:picMkLst>
        </pc:picChg>
        <pc:picChg chg="add mod">
          <ac:chgData name="Roosens Benoit" userId="3fef6a79-6f70-48f4-9c3e-84e23707a079" providerId="ADAL" clId="{A00C41BA-8310-44E0-90FC-AA57FF5DA47C}" dt="2023-11-02T13:41:36.233" v="1037" actId="1076"/>
          <ac:picMkLst>
            <pc:docMk/>
            <pc:sldMk cId="3191108200" sldId="481"/>
            <ac:picMk id="6" creationId="{39A76A9D-67C5-8AE7-CC73-7E75790EC763}"/>
          </ac:picMkLst>
        </pc:picChg>
        <pc:picChg chg="add mod">
          <ac:chgData name="Roosens Benoit" userId="3fef6a79-6f70-48f4-9c3e-84e23707a079" providerId="ADAL" clId="{A00C41BA-8310-44E0-90FC-AA57FF5DA47C}" dt="2023-11-02T13:41:28.501" v="1035" actId="14861"/>
          <ac:picMkLst>
            <pc:docMk/>
            <pc:sldMk cId="3191108200" sldId="481"/>
            <ac:picMk id="8" creationId="{3D820613-D3E6-2564-D1B0-672EDD815A7D}"/>
          </ac:picMkLst>
        </pc:picChg>
        <pc:picChg chg="add mod">
          <ac:chgData name="Roosens Benoit" userId="3fef6a79-6f70-48f4-9c3e-84e23707a079" providerId="ADAL" clId="{A00C41BA-8310-44E0-90FC-AA57FF5DA47C}" dt="2023-11-02T13:41:28.501" v="1035" actId="14861"/>
          <ac:picMkLst>
            <pc:docMk/>
            <pc:sldMk cId="3191108200" sldId="481"/>
            <ac:picMk id="10" creationId="{064E4A8C-491F-EDE6-8384-3883C7A90721}"/>
          </ac:picMkLst>
        </pc:picChg>
        <pc:picChg chg="add mod">
          <ac:chgData name="Roosens Benoit" userId="3fef6a79-6f70-48f4-9c3e-84e23707a079" providerId="ADAL" clId="{A00C41BA-8310-44E0-90FC-AA57FF5DA47C}" dt="2023-11-02T13:41:28.501" v="1035" actId="14861"/>
          <ac:picMkLst>
            <pc:docMk/>
            <pc:sldMk cId="3191108200" sldId="481"/>
            <ac:picMk id="12" creationId="{ACB2A173-962F-309B-30E7-E3F814A94091}"/>
          </ac:picMkLst>
        </pc:picChg>
      </pc:sldChg>
      <pc:sldChg chg="addSp delSp modSp add mod">
        <pc:chgData name="Roosens Benoit" userId="3fef6a79-6f70-48f4-9c3e-84e23707a079" providerId="ADAL" clId="{A00C41BA-8310-44E0-90FC-AA57FF5DA47C}" dt="2023-11-08T09:35:06.870" v="1544" actId="478"/>
        <pc:sldMkLst>
          <pc:docMk/>
          <pc:sldMk cId="3777659647" sldId="482"/>
        </pc:sldMkLst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3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4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5" creationId="{57214FC7-0C2B-4E63-9C98-88E9AEDFD649}"/>
          </ac:spMkLst>
        </pc:spChg>
        <pc:spChg chg="add mod">
          <ac:chgData name="Roosens Benoit" userId="3fef6a79-6f70-48f4-9c3e-84e23707a079" providerId="ADAL" clId="{A00C41BA-8310-44E0-90FC-AA57FF5DA47C}" dt="2023-11-08T08:48:22.112" v="1230" actId="1076"/>
          <ac:spMkLst>
            <pc:docMk/>
            <pc:sldMk cId="3777659647" sldId="482"/>
            <ac:spMk id="6" creationId="{DEC59073-ABB4-165E-5DE3-DC7C66AFF41B}"/>
          </ac:spMkLst>
        </pc:spChg>
        <pc:spChg chg="add mod">
          <ac:chgData name="Roosens Benoit" userId="3fef6a79-6f70-48f4-9c3e-84e23707a079" providerId="ADAL" clId="{A00C41BA-8310-44E0-90FC-AA57FF5DA47C}" dt="2023-11-08T08:50:15.349" v="1306" actId="404"/>
          <ac:spMkLst>
            <pc:docMk/>
            <pc:sldMk cId="3777659647" sldId="482"/>
            <ac:spMk id="7" creationId="{7E307090-4E8F-2056-76AA-9DF910AEE344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9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10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11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14" creationId="{00000000-0000-0000-0000-000000000000}"/>
          </ac:spMkLst>
        </pc:spChg>
        <pc:spChg chg="mod">
          <ac:chgData name="Roosens Benoit" userId="3fef6a79-6f70-48f4-9c3e-84e23707a079" providerId="ADAL" clId="{A00C41BA-8310-44E0-90FC-AA57FF5DA47C}" dt="2023-11-08T08:36:22.361" v="1166" actId="20577"/>
          <ac:spMkLst>
            <pc:docMk/>
            <pc:sldMk cId="3777659647" sldId="482"/>
            <ac:spMk id="17" creationId="{57214FC7-0C2B-4E63-9C98-88E9AEDFD649}"/>
          </ac:spMkLst>
        </pc:spChg>
        <pc:spChg chg="add mod">
          <ac:chgData name="Roosens Benoit" userId="3fef6a79-6f70-48f4-9c3e-84e23707a079" providerId="ADAL" clId="{A00C41BA-8310-44E0-90FC-AA57FF5DA47C}" dt="2023-11-08T08:50:15.349" v="1306" actId="404"/>
          <ac:spMkLst>
            <pc:docMk/>
            <pc:sldMk cId="3777659647" sldId="482"/>
            <ac:spMk id="18" creationId="{FE4EB681-4FD9-9715-921C-527A48B61C58}"/>
          </ac:spMkLst>
        </pc:spChg>
        <pc:spChg chg="add mod">
          <ac:chgData name="Roosens Benoit" userId="3fef6a79-6f70-48f4-9c3e-84e23707a079" providerId="ADAL" clId="{A00C41BA-8310-44E0-90FC-AA57FF5DA47C}" dt="2023-11-08T08:48:29.765" v="1231" actId="207"/>
          <ac:spMkLst>
            <pc:docMk/>
            <pc:sldMk cId="3777659647" sldId="482"/>
            <ac:spMk id="21" creationId="{6C341E3C-FEC5-DF1C-8100-1DC036AABFDC}"/>
          </ac:spMkLst>
        </pc:spChg>
        <pc:spChg chg="add mod">
          <ac:chgData name="Roosens Benoit" userId="3fef6a79-6f70-48f4-9c3e-84e23707a079" providerId="ADAL" clId="{A00C41BA-8310-44E0-90FC-AA57FF5DA47C}" dt="2023-11-08T08:57:34.543" v="1428" actId="20577"/>
          <ac:spMkLst>
            <pc:docMk/>
            <pc:sldMk cId="3777659647" sldId="482"/>
            <ac:spMk id="22" creationId="{DB9C030D-FD05-CB8D-16DE-B23A8E5E5128}"/>
          </ac:spMkLst>
        </pc:spChg>
        <pc:spChg chg="add mod">
          <ac:chgData name="Roosens Benoit" userId="3fef6a79-6f70-48f4-9c3e-84e23707a079" providerId="ADAL" clId="{A00C41BA-8310-44E0-90FC-AA57FF5DA47C}" dt="2023-11-08T08:52:17.358" v="1340" actId="207"/>
          <ac:spMkLst>
            <pc:docMk/>
            <pc:sldMk cId="3777659647" sldId="482"/>
            <ac:spMk id="24" creationId="{9593E0EE-6D3B-32C3-E4DF-D85E7039E541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26" creationId="{00000000-0000-0000-0000-000000000000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29" creationId="{AA3D70FD-7B9D-C648-3BB1-B4842D58406C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30" creationId="{437253D9-BD65-F9EF-6AE7-395395AF87FA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31" creationId="{6EAB916B-F76C-5D7C-F2E4-5FF818F7B109}"/>
          </ac:spMkLst>
        </pc:spChg>
        <pc:spChg chg="add mod">
          <ac:chgData name="Roosens Benoit" userId="3fef6a79-6f70-48f4-9c3e-84e23707a079" providerId="ADAL" clId="{A00C41BA-8310-44E0-90FC-AA57FF5DA47C}" dt="2023-11-08T08:50:15.349" v="1306" actId="404"/>
          <ac:spMkLst>
            <pc:docMk/>
            <pc:sldMk cId="3777659647" sldId="482"/>
            <ac:spMk id="36" creationId="{D91810C2-CFB9-5166-BA2B-4182ABE709AB}"/>
          </ac:spMkLst>
        </pc:spChg>
        <pc:spChg chg="add mod">
          <ac:chgData name="Roosens Benoit" userId="3fef6a79-6f70-48f4-9c3e-84e23707a079" providerId="ADAL" clId="{A00C41BA-8310-44E0-90FC-AA57FF5DA47C}" dt="2023-11-08T08:50:15.349" v="1306" actId="404"/>
          <ac:spMkLst>
            <pc:docMk/>
            <pc:sldMk cId="3777659647" sldId="482"/>
            <ac:spMk id="38" creationId="{8B2100CB-E095-7B4A-6E99-0ADDFBE78ACF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47" creationId="{5BAA33D2-0817-649D-06C4-C419AD80B642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48" creationId="{906297AB-1DBF-62D8-F745-826A0DBD395F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49" creationId="{72CA8792-A16B-D34F-D08D-F265E3A6B729}"/>
          </ac:spMkLst>
        </pc:spChg>
        <pc:spChg chg="add mod">
          <ac:chgData name="Roosens Benoit" userId="3fef6a79-6f70-48f4-9c3e-84e23707a079" providerId="ADAL" clId="{A00C41BA-8310-44E0-90FC-AA57FF5DA47C}" dt="2023-11-08T08:49:24.430" v="1268" actId="20577"/>
          <ac:spMkLst>
            <pc:docMk/>
            <pc:sldMk cId="3777659647" sldId="482"/>
            <ac:spMk id="50" creationId="{37836C66-E522-3144-AD91-2C9157BDD549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52" creationId="{9FFF71CB-E3DD-ED19-AF50-0B266D462A94}"/>
          </ac:spMkLst>
        </pc:spChg>
        <pc:spChg chg="del">
          <ac:chgData name="Roosens Benoit" userId="3fef6a79-6f70-48f4-9c3e-84e23707a079" providerId="ADAL" clId="{A00C41BA-8310-44E0-90FC-AA57FF5DA47C}" dt="2023-11-08T08:35:03.845" v="1120" actId="478"/>
          <ac:spMkLst>
            <pc:docMk/>
            <pc:sldMk cId="3777659647" sldId="482"/>
            <ac:spMk id="53" creationId="{76DEF2C1-BE74-BAAB-9B6B-7BA2C374AA5A}"/>
          </ac:spMkLst>
        </pc:spChg>
        <pc:spChg chg="add mod">
          <ac:chgData name="Roosens Benoit" userId="3fef6a79-6f70-48f4-9c3e-84e23707a079" providerId="ADAL" clId="{A00C41BA-8310-44E0-90FC-AA57FF5DA47C}" dt="2023-11-08T08:49:30.545" v="1269" actId="1076"/>
          <ac:spMkLst>
            <pc:docMk/>
            <pc:sldMk cId="3777659647" sldId="482"/>
            <ac:spMk id="54" creationId="{D700DB9D-3F4F-A61E-0625-6C37489B3159}"/>
          </ac:spMkLst>
        </pc:spChg>
        <pc:spChg chg="add mod">
          <ac:chgData name="Roosens Benoit" userId="3fef6a79-6f70-48f4-9c3e-84e23707a079" providerId="ADAL" clId="{A00C41BA-8310-44E0-90FC-AA57FF5DA47C}" dt="2023-11-08T08:50:15.349" v="1306" actId="404"/>
          <ac:spMkLst>
            <pc:docMk/>
            <pc:sldMk cId="3777659647" sldId="482"/>
            <ac:spMk id="55" creationId="{995F2FA2-CAE3-651F-3F93-1F205A21BF56}"/>
          </ac:spMkLst>
        </pc:spChg>
        <pc:spChg chg="add mod">
          <ac:chgData name="Roosens Benoit" userId="3fef6a79-6f70-48f4-9c3e-84e23707a079" providerId="ADAL" clId="{A00C41BA-8310-44E0-90FC-AA57FF5DA47C}" dt="2023-11-08T08:50:30.491" v="1308" actId="207"/>
          <ac:spMkLst>
            <pc:docMk/>
            <pc:sldMk cId="3777659647" sldId="482"/>
            <ac:spMk id="56" creationId="{0697E3E9-4069-50EC-E0CD-0C3DE0880B50}"/>
          </ac:spMkLst>
        </pc:spChg>
        <pc:spChg chg="add mod">
          <ac:chgData name="Roosens Benoit" userId="3fef6a79-6f70-48f4-9c3e-84e23707a079" providerId="ADAL" clId="{A00C41BA-8310-44E0-90FC-AA57FF5DA47C}" dt="2023-11-08T08:54:52.555" v="1387" actId="1036"/>
          <ac:spMkLst>
            <pc:docMk/>
            <pc:sldMk cId="3777659647" sldId="482"/>
            <ac:spMk id="57" creationId="{1B180D74-4661-9E61-D61A-6D6DDA86A99C}"/>
          </ac:spMkLst>
        </pc:spChg>
        <pc:spChg chg="add mod">
          <ac:chgData name="Roosens Benoit" userId="3fef6a79-6f70-48f4-9c3e-84e23707a079" providerId="ADAL" clId="{A00C41BA-8310-44E0-90FC-AA57FF5DA47C}" dt="2023-11-08T08:54:52.555" v="1387" actId="1036"/>
          <ac:spMkLst>
            <pc:docMk/>
            <pc:sldMk cId="3777659647" sldId="482"/>
            <ac:spMk id="58" creationId="{EE066F65-83EC-71FD-767F-6940C528335B}"/>
          </ac:spMkLst>
        </pc:spChg>
        <pc:spChg chg="add mod">
          <ac:chgData name="Roosens Benoit" userId="3fef6a79-6f70-48f4-9c3e-84e23707a079" providerId="ADAL" clId="{A00C41BA-8310-44E0-90FC-AA57FF5DA47C}" dt="2023-11-08T08:54:52.555" v="1387" actId="1036"/>
          <ac:spMkLst>
            <pc:docMk/>
            <pc:sldMk cId="3777659647" sldId="482"/>
            <ac:spMk id="59" creationId="{6D1BB575-4B2E-6DA9-5BCC-7FBF7EC484E6}"/>
          </ac:spMkLst>
        </pc:spChg>
        <pc:spChg chg="add mod">
          <ac:chgData name="Roosens Benoit" userId="3fef6a79-6f70-48f4-9c3e-84e23707a079" providerId="ADAL" clId="{A00C41BA-8310-44E0-90FC-AA57FF5DA47C}" dt="2023-11-08T08:52:51.954" v="1360" actId="1076"/>
          <ac:spMkLst>
            <pc:docMk/>
            <pc:sldMk cId="3777659647" sldId="482"/>
            <ac:spMk id="61" creationId="{D9EC09E9-C97A-027D-DB05-9980AFCB750B}"/>
          </ac:spMkLst>
        </pc:spChg>
        <pc:spChg chg="add mod">
          <ac:chgData name="Roosens Benoit" userId="3fef6a79-6f70-48f4-9c3e-84e23707a079" providerId="ADAL" clId="{A00C41BA-8310-44E0-90FC-AA57FF5DA47C}" dt="2023-11-08T08:55:02.251" v="1389" actId="1037"/>
          <ac:spMkLst>
            <pc:docMk/>
            <pc:sldMk cId="3777659647" sldId="482"/>
            <ac:spMk id="62" creationId="{63734ADA-CA7C-72BA-EBC1-401268A88511}"/>
          </ac:spMkLst>
        </pc:spChg>
        <pc:spChg chg="add mod">
          <ac:chgData name="Roosens Benoit" userId="3fef6a79-6f70-48f4-9c3e-84e23707a079" providerId="ADAL" clId="{A00C41BA-8310-44E0-90FC-AA57FF5DA47C}" dt="2023-11-08T08:55:02.251" v="1389" actId="1037"/>
          <ac:spMkLst>
            <pc:docMk/>
            <pc:sldMk cId="3777659647" sldId="482"/>
            <ac:spMk id="63" creationId="{359285B6-1105-F2DB-E400-21E72FCA322D}"/>
          </ac:spMkLst>
        </pc:spChg>
        <pc:spChg chg="add mod">
          <ac:chgData name="Roosens Benoit" userId="3fef6a79-6f70-48f4-9c3e-84e23707a079" providerId="ADAL" clId="{A00C41BA-8310-44E0-90FC-AA57FF5DA47C}" dt="2023-11-08T08:55:02.251" v="1389" actId="1037"/>
          <ac:spMkLst>
            <pc:docMk/>
            <pc:sldMk cId="3777659647" sldId="482"/>
            <ac:spMk id="64" creationId="{E346E161-3E60-E7DD-A956-926952561CE2}"/>
          </ac:spMkLst>
        </pc:spChg>
        <pc:spChg chg="add mod">
          <ac:chgData name="Roosens Benoit" userId="3fef6a79-6f70-48f4-9c3e-84e23707a079" providerId="ADAL" clId="{A00C41BA-8310-44E0-90FC-AA57FF5DA47C}" dt="2023-11-08T08:56:39.492" v="1404" actId="1076"/>
          <ac:spMkLst>
            <pc:docMk/>
            <pc:sldMk cId="3777659647" sldId="482"/>
            <ac:spMk id="65" creationId="{86732F9A-BCAC-0ABC-176E-113200D08CB3}"/>
          </ac:spMkLst>
        </pc:spChg>
        <pc:spChg chg="add mod">
          <ac:chgData name="Roosens Benoit" userId="3fef6a79-6f70-48f4-9c3e-84e23707a079" providerId="ADAL" clId="{A00C41BA-8310-44E0-90FC-AA57FF5DA47C}" dt="2023-11-08T09:00:41.807" v="1532" actId="20577"/>
          <ac:spMkLst>
            <pc:docMk/>
            <pc:sldMk cId="3777659647" sldId="482"/>
            <ac:spMk id="68" creationId="{CDB26B3B-58E3-B0A9-C263-D296B2DE3771}"/>
          </ac:spMkLst>
        </pc:spChg>
        <pc:spChg chg="add mod">
          <ac:chgData name="Roosens Benoit" userId="3fef6a79-6f70-48f4-9c3e-84e23707a079" providerId="ADAL" clId="{A00C41BA-8310-44E0-90FC-AA57FF5DA47C}" dt="2023-11-08T08:59:02.343" v="1492" actId="1076"/>
          <ac:spMkLst>
            <pc:docMk/>
            <pc:sldMk cId="3777659647" sldId="482"/>
            <ac:spMk id="71" creationId="{A8882056-970C-5C5D-AA1C-7048387B42F8}"/>
          </ac:spMkLst>
        </pc:spChg>
        <pc:spChg chg="add mod">
          <ac:chgData name="Roosens Benoit" userId="3fef6a79-6f70-48f4-9c3e-84e23707a079" providerId="ADAL" clId="{A00C41BA-8310-44E0-90FC-AA57FF5DA47C}" dt="2023-11-08T08:59:15.713" v="1506" actId="1076"/>
          <ac:spMkLst>
            <pc:docMk/>
            <pc:sldMk cId="3777659647" sldId="482"/>
            <ac:spMk id="73" creationId="{E876C00C-549C-9472-1B34-66E74D634C50}"/>
          </ac:spMkLst>
        </pc:spChg>
        <pc:spChg chg="add mod">
          <ac:chgData name="Roosens Benoit" userId="3fef6a79-6f70-48f4-9c3e-84e23707a079" providerId="ADAL" clId="{A00C41BA-8310-44E0-90FC-AA57FF5DA47C}" dt="2023-11-08T08:59:31.127" v="1521" actId="1076"/>
          <ac:spMkLst>
            <pc:docMk/>
            <pc:sldMk cId="3777659647" sldId="482"/>
            <ac:spMk id="75" creationId="{23238339-1D1F-3F26-D2FB-A85234D0DA5F}"/>
          </ac:spMkLst>
        </pc:spChg>
        <pc:spChg chg="add del">
          <ac:chgData name="Roosens Benoit" userId="3fef6a79-6f70-48f4-9c3e-84e23707a079" providerId="ADAL" clId="{A00C41BA-8310-44E0-90FC-AA57FF5DA47C}" dt="2023-11-08T09:06:30.451" v="1534" actId="478"/>
          <ac:spMkLst>
            <pc:docMk/>
            <pc:sldMk cId="3777659647" sldId="482"/>
            <ac:spMk id="76" creationId="{8375147A-86B3-5F16-01F7-44BF301200A2}"/>
          </ac:spMkLst>
        </pc:spChg>
        <pc:grpChg chg="del">
          <ac:chgData name="Roosens Benoit" userId="3fef6a79-6f70-48f4-9c3e-84e23707a079" providerId="ADAL" clId="{A00C41BA-8310-44E0-90FC-AA57FF5DA47C}" dt="2023-11-08T08:35:03.845" v="1120" actId="478"/>
          <ac:grpSpMkLst>
            <pc:docMk/>
            <pc:sldMk cId="3777659647" sldId="482"/>
            <ac:grpSpMk id="19" creationId="{00000000-0000-0000-0000-000000000000}"/>
          </ac:grpSpMkLst>
        </pc:grp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2" creationId="{00000000-0000-0000-0000-000000000000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8" creationId="{00000000-0000-0000-0000-000000000000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12" creationId="{00000000-0000-0000-0000-000000000000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13" creationId="{00000000-0000-0000-0000-000000000000}"/>
          </ac:picMkLst>
        </pc:picChg>
        <pc:picChg chg="del">
          <ac:chgData name="Roosens Benoit" userId="3fef6a79-6f70-48f4-9c3e-84e23707a079" providerId="ADAL" clId="{A00C41BA-8310-44E0-90FC-AA57FF5DA47C}" dt="2023-11-08T08:35:01.111" v="1119" actId="478"/>
          <ac:picMkLst>
            <pc:docMk/>
            <pc:sldMk cId="3777659647" sldId="482"/>
            <ac:picMk id="16" creationId="{3E37BC5D-7062-14F3-C6A8-F2A85D24747B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25" creationId="{4A7045AF-A53D-A2B1-426C-4A7867768C88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27" creationId="{1A6291C1-9CC2-FD20-F0A1-E605FFB21B53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28" creationId="{300D6049-BC17-0222-43F9-8F799CD4776A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33" creationId="{C9EE59E2-F57D-04E2-E6FE-BEEDAB34126D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34" creationId="{490A0B68-1231-85EE-2C4E-553EFD070C13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46" creationId="{0F2FB316-956B-BAFE-396E-EC8AD976AA73}"/>
          </ac:picMkLst>
        </pc:picChg>
        <pc:picChg chg="del">
          <ac:chgData name="Roosens Benoit" userId="3fef6a79-6f70-48f4-9c3e-84e23707a079" providerId="ADAL" clId="{A00C41BA-8310-44E0-90FC-AA57FF5DA47C}" dt="2023-11-08T08:35:03.845" v="1120" actId="478"/>
          <ac:picMkLst>
            <pc:docMk/>
            <pc:sldMk cId="3777659647" sldId="482"/>
            <ac:picMk id="51" creationId="{CA425959-9EED-E70D-4394-094CAAC60085}"/>
          </ac:picMkLst>
        </pc:picChg>
        <pc:picChg chg="add mod">
          <ac:chgData name="Roosens Benoit" userId="3fef6a79-6f70-48f4-9c3e-84e23707a079" providerId="ADAL" clId="{A00C41BA-8310-44E0-90FC-AA57FF5DA47C}" dt="2023-11-08T08:52:37.801" v="1345" actId="207"/>
          <ac:picMkLst>
            <pc:docMk/>
            <pc:sldMk cId="3777659647" sldId="482"/>
            <ac:picMk id="60" creationId="{9C4A21F7-F656-D411-68EC-F5EC3DEE3A6C}"/>
          </ac:picMkLst>
        </pc:picChg>
        <pc:picChg chg="add mod">
          <ac:chgData name="Roosens Benoit" userId="3fef6a79-6f70-48f4-9c3e-84e23707a079" providerId="ADAL" clId="{A00C41BA-8310-44E0-90FC-AA57FF5DA47C}" dt="2023-11-08T08:57:35.870" v="1429" actId="1076"/>
          <ac:picMkLst>
            <pc:docMk/>
            <pc:sldMk cId="3777659647" sldId="482"/>
            <ac:picMk id="67" creationId="{E48B4388-359B-DBD9-B664-7C5B7C6043B2}"/>
          </ac:picMkLst>
        </pc:picChg>
        <pc:picChg chg="add del mod">
          <ac:chgData name="Roosens Benoit" userId="3fef6a79-6f70-48f4-9c3e-84e23707a079" providerId="ADAL" clId="{A00C41BA-8310-44E0-90FC-AA57FF5DA47C}" dt="2023-11-08T09:35:06.870" v="1544" actId="478"/>
          <ac:picMkLst>
            <pc:docMk/>
            <pc:sldMk cId="3777659647" sldId="482"/>
            <ac:picMk id="77" creationId="{DB26591B-550A-8E86-1DA3-4243451B7B2C}"/>
          </ac:picMkLst>
        </pc:picChg>
        <pc:picChg chg="add del mod">
          <ac:chgData name="Roosens Benoit" userId="3fef6a79-6f70-48f4-9c3e-84e23707a079" providerId="ADAL" clId="{A00C41BA-8310-44E0-90FC-AA57FF5DA47C}" dt="2023-11-08T09:35:05.526" v="1542" actId="478"/>
          <ac:picMkLst>
            <pc:docMk/>
            <pc:sldMk cId="3777659647" sldId="482"/>
            <ac:picMk id="78" creationId="{073EB339-48FD-0666-4442-F82509994869}"/>
          </ac:picMkLst>
        </pc:picChg>
        <pc:picChg chg="add del mod">
          <ac:chgData name="Roosens Benoit" userId="3fef6a79-6f70-48f4-9c3e-84e23707a079" providerId="ADAL" clId="{A00C41BA-8310-44E0-90FC-AA57FF5DA47C}" dt="2023-11-08T09:35:06.216" v="1543" actId="478"/>
          <ac:picMkLst>
            <pc:docMk/>
            <pc:sldMk cId="3777659647" sldId="482"/>
            <ac:picMk id="79" creationId="{57D1AF14-534C-1CC1-A782-B78E6F72EB66}"/>
          </ac:picMkLst>
        </pc:picChg>
        <pc:picChg chg="add mod">
          <ac:chgData name="Roosens Benoit" userId="3fef6a79-6f70-48f4-9c3e-84e23707a079" providerId="ADAL" clId="{A00C41BA-8310-44E0-90FC-AA57FF5DA47C}" dt="2023-11-08T08:56:23.760" v="1392" actId="1076"/>
          <ac:picMkLst>
            <pc:docMk/>
            <pc:sldMk cId="3777659647" sldId="482"/>
            <ac:picMk id="1026" creationId="{21883D83-7FD4-7B10-6185-C0306D25F52D}"/>
          </ac:picMkLst>
        </pc:picChg>
        <pc:cxnChg chg="del">
          <ac:chgData name="Roosens Benoit" userId="3fef6a79-6f70-48f4-9c3e-84e23707a079" providerId="ADAL" clId="{A00C41BA-8310-44E0-90FC-AA57FF5DA47C}" dt="2023-11-08T08:35:03.845" v="1120" actId="478"/>
          <ac:cxnSpMkLst>
            <pc:docMk/>
            <pc:sldMk cId="3777659647" sldId="482"/>
            <ac:cxnSpMk id="15" creationId="{00000000-0000-0000-0000-000000000000}"/>
          </ac:cxnSpMkLst>
        </pc:cxnChg>
        <pc:cxnChg chg="del">
          <ac:chgData name="Roosens Benoit" userId="3fef6a79-6f70-48f4-9c3e-84e23707a079" providerId="ADAL" clId="{A00C41BA-8310-44E0-90FC-AA57FF5DA47C}" dt="2023-11-08T08:35:05.433" v="1121" actId="478"/>
          <ac:cxnSpMkLst>
            <pc:docMk/>
            <pc:sldMk cId="3777659647" sldId="482"/>
            <ac:cxnSpMk id="20" creationId="{55CB2FA8-4897-3098-6A77-786A709B9872}"/>
          </ac:cxnSpMkLst>
        </pc:cxnChg>
        <pc:cxnChg chg="add mod">
          <ac:chgData name="Roosens Benoit" userId="3fef6a79-6f70-48f4-9c3e-84e23707a079" providerId="ADAL" clId="{A00C41BA-8310-44E0-90FC-AA57FF5DA47C}" dt="2023-11-08T08:49:45.003" v="1272" actId="1582"/>
          <ac:cxnSpMkLst>
            <pc:docMk/>
            <pc:sldMk cId="3777659647" sldId="482"/>
            <ac:cxnSpMk id="43" creationId="{F8E9A86E-F588-069D-2A1E-F9120AEF12B5}"/>
          </ac:cxnSpMkLst>
        </pc:cxnChg>
        <pc:cxnChg chg="add mod">
          <ac:chgData name="Roosens Benoit" userId="3fef6a79-6f70-48f4-9c3e-84e23707a079" providerId="ADAL" clId="{A00C41BA-8310-44E0-90FC-AA57FF5DA47C}" dt="2023-11-08T08:58:37.701" v="1470" actId="1076"/>
          <ac:cxnSpMkLst>
            <pc:docMk/>
            <pc:sldMk cId="3777659647" sldId="482"/>
            <ac:cxnSpMk id="70" creationId="{B34D8115-E8A3-4BC4-96FF-A9E9D930F2FC}"/>
          </ac:cxnSpMkLst>
        </pc:cxnChg>
        <pc:cxnChg chg="add mod">
          <ac:chgData name="Roosens Benoit" userId="3fef6a79-6f70-48f4-9c3e-84e23707a079" providerId="ADAL" clId="{A00C41BA-8310-44E0-90FC-AA57FF5DA47C}" dt="2023-11-08T08:59:07.831" v="1494" actId="1076"/>
          <ac:cxnSpMkLst>
            <pc:docMk/>
            <pc:sldMk cId="3777659647" sldId="482"/>
            <ac:cxnSpMk id="72" creationId="{26DB75C0-9515-F4F2-25BD-C9A8FCDD1C82}"/>
          </ac:cxnSpMkLst>
        </pc:cxnChg>
        <pc:cxnChg chg="add mod">
          <ac:chgData name="Roosens Benoit" userId="3fef6a79-6f70-48f4-9c3e-84e23707a079" providerId="ADAL" clId="{A00C41BA-8310-44E0-90FC-AA57FF5DA47C}" dt="2023-11-08T08:59:22.410" v="1508" actId="1076"/>
          <ac:cxnSpMkLst>
            <pc:docMk/>
            <pc:sldMk cId="3777659647" sldId="482"/>
            <ac:cxnSpMk id="74" creationId="{33E5FD37-51A2-DB7E-0A02-505FEA3A5813}"/>
          </ac:cxnSpMkLst>
        </pc:cxnChg>
      </pc:sldChg>
    </pc:docChg>
  </pc:docChgLst>
  <pc:docChgLst>
    <pc:chgData name="Roosens Benoit" userId="3fef6a79-6f70-48f4-9c3e-84e23707a079" providerId="ADAL" clId="{84EC408E-89D0-49F5-A0E1-A8E389D32249}"/>
    <pc:docChg chg="undo custSel addSld delSld modSld sldOrd">
      <pc:chgData name="Roosens Benoit" userId="3fef6a79-6f70-48f4-9c3e-84e23707a079" providerId="ADAL" clId="{84EC408E-89D0-49F5-A0E1-A8E389D32249}" dt="2023-11-25T19:41:06.653" v="1499" actId="20577"/>
      <pc:docMkLst>
        <pc:docMk/>
      </pc:docMkLst>
      <pc:sldChg chg="add del">
        <pc:chgData name="Roosens Benoit" userId="3fef6a79-6f70-48f4-9c3e-84e23707a079" providerId="ADAL" clId="{84EC408E-89D0-49F5-A0E1-A8E389D32249}" dt="2023-11-25T18:54:19.962" v="868"/>
        <pc:sldMkLst>
          <pc:docMk/>
          <pc:sldMk cId="87153433" sldId="302"/>
        </pc:sldMkLst>
      </pc:sldChg>
      <pc:sldChg chg="addSp delSp modSp mod">
        <pc:chgData name="Roosens Benoit" userId="3fef6a79-6f70-48f4-9c3e-84e23707a079" providerId="ADAL" clId="{84EC408E-89D0-49F5-A0E1-A8E389D32249}" dt="2023-11-25T18:30:18.143" v="131" actId="1035"/>
        <pc:sldMkLst>
          <pc:docMk/>
          <pc:sldMk cId="1681772861" sldId="310"/>
        </pc:sldMkLst>
        <pc:spChg chg="add mod">
          <ac:chgData name="Roosens Benoit" userId="3fef6a79-6f70-48f4-9c3e-84e23707a079" providerId="ADAL" clId="{84EC408E-89D0-49F5-A0E1-A8E389D32249}" dt="2023-11-25T18:26:54.256" v="87" actId="1035"/>
          <ac:spMkLst>
            <pc:docMk/>
            <pc:sldMk cId="1681772861" sldId="310"/>
            <ac:spMk id="6" creationId="{24DDAB1B-87D1-89A0-92B5-38A9FC813DBD}"/>
          </ac:spMkLst>
        </pc:spChg>
        <pc:spChg chg="mod">
          <ac:chgData name="Roosens Benoit" userId="3fef6a79-6f70-48f4-9c3e-84e23707a079" providerId="ADAL" clId="{84EC408E-89D0-49F5-A0E1-A8E389D32249}" dt="2023-11-25T18:26:57.959" v="92" actId="1036"/>
          <ac:spMkLst>
            <pc:docMk/>
            <pc:sldMk cId="1681772861" sldId="310"/>
            <ac:spMk id="29" creationId="{AA3D70FD-7B9D-C648-3BB1-B4842D58406C}"/>
          </ac:spMkLst>
        </pc:spChg>
        <pc:spChg chg="mod">
          <ac:chgData name="Roosens Benoit" userId="3fef6a79-6f70-48f4-9c3e-84e23707a079" providerId="ADAL" clId="{84EC408E-89D0-49F5-A0E1-A8E389D32249}" dt="2023-11-25T18:26:57.959" v="92" actId="1036"/>
          <ac:spMkLst>
            <pc:docMk/>
            <pc:sldMk cId="1681772861" sldId="310"/>
            <ac:spMk id="30" creationId="{437253D9-BD65-F9EF-6AE7-395395AF87FA}"/>
          </ac:spMkLst>
        </pc:spChg>
        <pc:spChg chg="mod">
          <ac:chgData name="Roosens Benoit" userId="3fef6a79-6f70-48f4-9c3e-84e23707a079" providerId="ADAL" clId="{84EC408E-89D0-49F5-A0E1-A8E389D32249}" dt="2023-11-25T18:26:57.959" v="92" actId="1036"/>
          <ac:spMkLst>
            <pc:docMk/>
            <pc:sldMk cId="1681772861" sldId="310"/>
            <ac:spMk id="31" creationId="{6EAB916B-F76C-5D7C-F2E4-5FF818F7B109}"/>
          </ac:spMkLst>
        </pc:spChg>
        <pc:spChg chg="mod">
          <ac:chgData name="Roosens Benoit" userId="3fef6a79-6f70-48f4-9c3e-84e23707a079" providerId="ADAL" clId="{84EC408E-89D0-49F5-A0E1-A8E389D32249}" dt="2023-11-25T18:26:54.256" v="87" actId="1035"/>
          <ac:spMkLst>
            <pc:docMk/>
            <pc:sldMk cId="1681772861" sldId="310"/>
            <ac:spMk id="47" creationId="{5BAA33D2-0817-649D-06C4-C419AD80B642}"/>
          </ac:spMkLst>
        </pc:spChg>
        <pc:spChg chg="mod">
          <ac:chgData name="Roosens Benoit" userId="3fef6a79-6f70-48f4-9c3e-84e23707a079" providerId="ADAL" clId="{84EC408E-89D0-49F5-A0E1-A8E389D32249}" dt="2023-11-25T18:26:54.256" v="87" actId="1035"/>
          <ac:spMkLst>
            <pc:docMk/>
            <pc:sldMk cId="1681772861" sldId="310"/>
            <ac:spMk id="48" creationId="{906297AB-1DBF-62D8-F745-826A0DBD395F}"/>
          </ac:spMkLst>
        </pc:spChg>
        <pc:spChg chg="mod">
          <ac:chgData name="Roosens Benoit" userId="3fef6a79-6f70-48f4-9c3e-84e23707a079" providerId="ADAL" clId="{84EC408E-89D0-49F5-A0E1-A8E389D32249}" dt="2023-11-25T18:26:54.256" v="87" actId="1035"/>
          <ac:spMkLst>
            <pc:docMk/>
            <pc:sldMk cId="1681772861" sldId="310"/>
            <ac:spMk id="49" creationId="{72CA8792-A16B-D34F-D08D-F265E3A6B729}"/>
          </ac:spMkLst>
        </pc:spChg>
        <pc:spChg chg="del">
          <ac:chgData name="Roosens Benoit" userId="3fef6a79-6f70-48f4-9c3e-84e23707a079" providerId="ADAL" clId="{84EC408E-89D0-49F5-A0E1-A8E389D32249}" dt="2023-11-25T18:26:17.451" v="56" actId="478"/>
          <ac:spMkLst>
            <pc:docMk/>
            <pc:sldMk cId="1681772861" sldId="310"/>
            <ac:spMk id="52" creationId="{9FFF71CB-E3DD-ED19-AF50-0B266D462A94}"/>
          </ac:spMkLst>
        </pc:spChg>
        <pc:spChg chg="mod">
          <ac:chgData name="Roosens Benoit" userId="3fef6a79-6f70-48f4-9c3e-84e23707a079" providerId="ADAL" clId="{84EC408E-89D0-49F5-A0E1-A8E389D32249}" dt="2023-11-25T18:26:54.256" v="87" actId="1035"/>
          <ac:spMkLst>
            <pc:docMk/>
            <pc:sldMk cId="1681772861" sldId="310"/>
            <ac:spMk id="53" creationId="{76DEF2C1-BE74-BAAB-9B6B-7BA2C374AA5A}"/>
          </ac:spMkLst>
        </pc:spChg>
        <pc:picChg chg="mod">
          <ac:chgData name="Roosens Benoit" userId="3fef6a79-6f70-48f4-9c3e-84e23707a079" providerId="ADAL" clId="{84EC408E-89D0-49F5-A0E1-A8E389D32249}" dt="2023-11-25T18:30:18.143" v="131" actId="1035"/>
          <ac:picMkLst>
            <pc:docMk/>
            <pc:sldMk cId="1681772861" sldId="310"/>
            <ac:picMk id="16" creationId="{3E37BC5D-7062-14F3-C6A8-F2A85D24747B}"/>
          </ac:picMkLst>
        </pc:picChg>
        <pc:picChg chg="mod">
          <ac:chgData name="Roosens Benoit" userId="3fef6a79-6f70-48f4-9c3e-84e23707a079" providerId="ADAL" clId="{84EC408E-89D0-49F5-A0E1-A8E389D32249}" dt="2023-11-25T18:26:57.959" v="92" actId="1036"/>
          <ac:picMkLst>
            <pc:docMk/>
            <pc:sldMk cId="1681772861" sldId="310"/>
            <ac:picMk id="25" creationId="{4A7045AF-A53D-A2B1-426C-4A7867768C88}"/>
          </ac:picMkLst>
        </pc:picChg>
        <pc:picChg chg="mod">
          <ac:chgData name="Roosens Benoit" userId="3fef6a79-6f70-48f4-9c3e-84e23707a079" providerId="ADAL" clId="{84EC408E-89D0-49F5-A0E1-A8E389D32249}" dt="2023-11-25T18:26:57.959" v="92" actId="1036"/>
          <ac:picMkLst>
            <pc:docMk/>
            <pc:sldMk cId="1681772861" sldId="310"/>
            <ac:picMk id="27" creationId="{1A6291C1-9CC2-FD20-F0A1-E605FFB21B53}"/>
          </ac:picMkLst>
        </pc:picChg>
        <pc:picChg chg="mod">
          <ac:chgData name="Roosens Benoit" userId="3fef6a79-6f70-48f4-9c3e-84e23707a079" providerId="ADAL" clId="{84EC408E-89D0-49F5-A0E1-A8E389D32249}" dt="2023-11-25T18:26:57.959" v="92" actId="1036"/>
          <ac:picMkLst>
            <pc:docMk/>
            <pc:sldMk cId="1681772861" sldId="310"/>
            <ac:picMk id="28" creationId="{300D6049-BC17-0222-43F9-8F799CD4776A}"/>
          </ac:picMkLst>
        </pc:picChg>
        <pc:picChg chg="mod">
          <ac:chgData name="Roosens Benoit" userId="3fef6a79-6f70-48f4-9c3e-84e23707a079" providerId="ADAL" clId="{84EC408E-89D0-49F5-A0E1-A8E389D32249}" dt="2023-11-25T18:26:54.256" v="87" actId="1035"/>
          <ac:picMkLst>
            <pc:docMk/>
            <pc:sldMk cId="1681772861" sldId="310"/>
            <ac:picMk id="33" creationId="{C9EE59E2-F57D-04E2-E6FE-BEEDAB34126D}"/>
          </ac:picMkLst>
        </pc:picChg>
        <pc:picChg chg="mod">
          <ac:chgData name="Roosens Benoit" userId="3fef6a79-6f70-48f4-9c3e-84e23707a079" providerId="ADAL" clId="{84EC408E-89D0-49F5-A0E1-A8E389D32249}" dt="2023-11-25T18:26:54.256" v="87" actId="1035"/>
          <ac:picMkLst>
            <pc:docMk/>
            <pc:sldMk cId="1681772861" sldId="310"/>
            <ac:picMk id="34" creationId="{490A0B68-1231-85EE-2C4E-553EFD070C13}"/>
          </ac:picMkLst>
        </pc:picChg>
        <pc:picChg chg="mod">
          <ac:chgData name="Roosens Benoit" userId="3fef6a79-6f70-48f4-9c3e-84e23707a079" providerId="ADAL" clId="{84EC408E-89D0-49F5-A0E1-A8E389D32249}" dt="2023-11-25T18:26:54.256" v="87" actId="1035"/>
          <ac:picMkLst>
            <pc:docMk/>
            <pc:sldMk cId="1681772861" sldId="310"/>
            <ac:picMk id="46" creationId="{0F2FB316-956B-BAFE-396E-EC8AD976AA73}"/>
          </ac:picMkLst>
        </pc:picChg>
        <pc:picChg chg="del">
          <ac:chgData name="Roosens Benoit" userId="3fef6a79-6f70-48f4-9c3e-84e23707a079" providerId="ADAL" clId="{84EC408E-89D0-49F5-A0E1-A8E389D32249}" dt="2023-11-25T18:26:18.171" v="57" actId="478"/>
          <ac:picMkLst>
            <pc:docMk/>
            <pc:sldMk cId="1681772861" sldId="310"/>
            <ac:picMk id="51" creationId="{CA425959-9EED-E70D-4394-094CAAC60085}"/>
          </ac:picMkLst>
        </pc:picChg>
      </pc:sldChg>
      <pc:sldChg chg="del">
        <pc:chgData name="Roosens Benoit" userId="3fef6a79-6f70-48f4-9c3e-84e23707a079" providerId="ADAL" clId="{84EC408E-89D0-49F5-A0E1-A8E389D32249}" dt="2023-11-25T18:26:10.364" v="55" actId="47"/>
        <pc:sldMkLst>
          <pc:docMk/>
          <pc:sldMk cId="3255331322" sldId="317"/>
        </pc:sldMkLst>
      </pc:sldChg>
      <pc:sldChg chg="delSp modSp add del mod">
        <pc:chgData name="Roosens Benoit" userId="3fef6a79-6f70-48f4-9c3e-84e23707a079" providerId="ADAL" clId="{84EC408E-89D0-49F5-A0E1-A8E389D32249}" dt="2023-11-25T19:20:05.435" v="1194" actId="47"/>
        <pc:sldMkLst>
          <pc:docMk/>
          <pc:sldMk cId="55632581" sldId="324"/>
        </pc:sldMkLst>
        <pc:spChg chg="mod">
          <ac:chgData name="Roosens Benoit" userId="3fef6a79-6f70-48f4-9c3e-84e23707a079" providerId="ADAL" clId="{84EC408E-89D0-49F5-A0E1-A8E389D32249}" dt="2023-11-25T19:19:08.681" v="1175" actId="20577"/>
          <ac:spMkLst>
            <pc:docMk/>
            <pc:sldMk cId="55632581" sldId="324"/>
            <ac:spMk id="26" creationId="{7E192F8A-75FA-BF84-A64C-B72ACC707738}"/>
          </ac:spMkLst>
        </pc:spChg>
        <pc:spChg chg="mod">
          <ac:chgData name="Roosens Benoit" userId="3fef6a79-6f70-48f4-9c3e-84e23707a079" providerId="ADAL" clId="{84EC408E-89D0-49F5-A0E1-A8E389D32249}" dt="2023-11-25T19:19:13.028" v="1178" actId="20577"/>
          <ac:spMkLst>
            <pc:docMk/>
            <pc:sldMk cId="55632581" sldId="324"/>
            <ac:spMk id="30" creationId="{6BD38CEE-948F-3B87-2D12-2ADEE2B5BF33}"/>
          </ac:spMkLst>
        </pc:spChg>
        <pc:spChg chg="mod">
          <ac:chgData name="Roosens Benoit" userId="3fef6a79-6f70-48f4-9c3e-84e23707a079" providerId="ADAL" clId="{84EC408E-89D0-49F5-A0E1-A8E389D32249}" dt="2023-11-25T19:19:11.741" v="1177" actId="20577"/>
          <ac:spMkLst>
            <pc:docMk/>
            <pc:sldMk cId="55632581" sldId="324"/>
            <ac:spMk id="31" creationId="{ABE66CB6-1848-E160-51E2-B71D412CD1CA}"/>
          </ac:spMkLst>
        </pc:spChg>
        <pc:spChg chg="mod">
          <ac:chgData name="Roosens Benoit" userId="3fef6a79-6f70-48f4-9c3e-84e23707a079" providerId="ADAL" clId="{84EC408E-89D0-49F5-A0E1-A8E389D32249}" dt="2023-11-25T19:19:19.234" v="1181" actId="20577"/>
          <ac:spMkLst>
            <pc:docMk/>
            <pc:sldMk cId="55632581" sldId="324"/>
            <ac:spMk id="34" creationId="{32BB2F7E-A9B5-7EF5-47A4-787FCE9F4B25}"/>
          </ac:spMkLst>
        </pc:spChg>
        <pc:spChg chg="mod">
          <ac:chgData name="Roosens Benoit" userId="3fef6a79-6f70-48f4-9c3e-84e23707a079" providerId="ADAL" clId="{84EC408E-89D0-49F5-A0E1-A8E389D32249}" dt="2023-11-25T19:19:15.745" v="1179" actId="20577"/>
          <ac:spMkLst>
            <pc:docMk/>
            <pc:sldMk cId="55632581" sldId="324"/>
            <ac:spMk id="35" creationId="{48929F03-3004-8D2E-DAF1-92F1DAA4C936}"/>
          </ac:spMkLst>
        </pc:spChg>
        <pc:spChg chg="mod">
          <ac:chgData name="Roosens Benoit" userId="3fef6a79-6f70-48f4-9c3e-84e23707a079" providerId="ADAL" clId="{84EC408E-89D0-49F5-A0E1-A8E389D32249}" dt="2023-11-25T19:19:17.474" v="1180" actId="20577"/>
          <ac:spMkLst>
            <pc:docMk/>
            <pc:sldMk cId="55632581" sldId="324"/>
            <ac:spMk id="36" creationId="{501B0756-FEAE-6869-E551-BCD839437EAE}"/>
          </ac:spMkLst>
        </pc:spChg>
        <pc:spChg chg="mod">
          <ac:chgData name="Roosens Benoit" userId="3fef6a79-6f70-48f4-9c3e-84e23707a079" providerId="ADAL" clId="{84EC408E-89D0-49F5-A0E1-A8E389D32249}" dt="2023-11-25T19:19:29.310" v="1186" actId="20577"/>
          <ac:spMkLst>
            <pc:docMk/>
            <pc:sldMk cId="55632581" sldId="324"/>
            <ac:spMk id="42" creationId="{699B2DEA-6EEE-F758-95BE-850F6BDDC322}"/>
          </ac:spMkLst>
        </pc:spChg>
        <pc:spChg chg="mod">
          <ac:chgData name="Roosens Benoit" userId="3fef6a79-6f70-48f4-9c3e-84e23707a079" providerId="ADAL" clId="{84EC408E-89D0-49F5-A0E1-A8E389D32249}" dt="2023-11-25T19:19:25.257" v="1184" actId="20577"/>
          <ac:spMkLst>
            <pc:docMk/>
            <pc:sldMk cId="55632581" sldId="324"/>
            <ac:spMk id="43" creationId="{B81D1D82-3528-7D97-39A5-405DA599D174}"/>
          </ac:spMkLst>
        </pc:spChg>
        <pc:spChg chg="mod">
          <ac:chgData name="Roosens Benoit" userId="3fef6a79-6f70-48f4-9c3e-84e23707a079" providerId="ADAL" clId="{84EC408E-89D0-49F5-A0E1-A8E389D32249}" dt="2023-11-25T19:19:27.412" v="1185" actId="20577"/>
          <ac:spMkLst>
            <pc:docMk/>
            <pc:sldMk cId="55632581" sldId="324"/>
            <ac:spMk id="44" creationId="{1EAD91F1-C70F-5C32-D63A-2CC4D9875904}"/>
          </ac:spMkLst>
        </pc:spChg>
        <pc:spChg chg="mod">
          <ac:chgData name="Roosens Benoit" userId="3fef6a79-6f70-48f4-9c3e-84e23707a079" providerId="ADAL" clId="{84EC408E-89D0-49F5-A0E1-A8E389D32249}" dt="2023-11-25T19:19:34.590" v="1189" actId="20577"/>
          <ac:spMkLst>
            <pc:docMk/>
            <pc:sldMk cId="55632581" sldId="324"/>
            <ac:spMk id="47" creationId="{2F372FB1-D6B0-A7C2-D133-B61F5B45650E}"/>
          </ac:spMkLst>
        </pc:spChg>
        <pc:spChg chg="mod">
          <ac:chgData name="Roosens Benoit" userId="3fef6a79-6f70-48f4-9c3e-84e23707a079" providerId="ADAL" clId="{84EC408E-89D0-49F5-A0E1-A8E389D32249}" dt="2023-11-25T19:19:32.556" v="1188" actId="20577"/>
          <ac:spMkLst>
            <pc:docMk/>
            <pc:sldMk cId="55632581" sldId="324"/>
            <ac:spMk id="48" creationId="{9C8EE360-AD0B-AE0D-89AC-609AC2C8C85B}"/>
          </ac:spMkLst>
        </pc:spChg>
        <pc:spChg chg="del">
          <ac:chgData name="Roosens Benoit" userId="3fef6a79-6f70-48f4-9c3e-84e23707a079" providerId="ADAL" clId="{84EC408E-89D0-49F5-A0E1-A8E389D32249}" dt="2023-11-25T19:19:23.917" v="1183" actId="478"/>
          <ac:spMkLst>
            <pc:docMk/>
            <pc:sldMk cId="55632581" sldId="324"/>
            <ac:spMk id="52" creationId="{DA60133F-BB6D-200A-73A1-9143624D4917}"/>
          </ac:spMkLst>
        </pc:spChg>
        <pc:spChg chg="mod">
          <ac:chgData name="Roosens Benoit" userId="3fef6a79-6f70-48f4-9c3e-84e23707a079" providerId="ADAL" clId="{84EC408E-89D0-49F5-A0E1-A8E389D32249}" dt="2023-11-25T19:19:30.948" v="1187" actId="20577"/>
          <ac:spMkLst>
            <pc:docMk/>
            <pc:sldMk cId="55632581" sldId="324"/>
            <ac:spMk id="53" creationId="{E4682091-6DD4-805D-9C26-E4879029A2B9}"/>
          </ac:spMkLst>
        </pc:spChg>
        <pc:cxnChg chg="del">
          <ac:chgData name="Roosens Benoit" userId="3fef6a79-6f70-48f4-9c3e-84e23707a079" providerId="ADAL" clId="{84EC408E-89D0-49F5-A0E1-A8E389D32249}" dt="2023-11-25T19:19:10.069" v="1176" actId="478"/>
          <ac:cxnSpMkLst>
            <pc:docMk/>
            <pc:sldMk cId="55632581" sldId="324"/>
            <ac:cxnSpMk id="29" creationId="{132E3A4E-7993-2890-C8E4-BC146255C51C}"/>
          </ac:cxnSpMkLst>
        </pc:cxnChg>
        <pc:cxnChg chg="del">
          <ac:chgData name="Roosens Benoit" userId="3fef6a79-6f70-48f4-9c3e-84e23707a079" providerId="ADAL" clId="{84EC408E-89D0-49F5-A0E1-A8E389D32249}" dt="2023-11-25T19:19:22.599" v="1182" actId="478"/>
          <ac:cxnSpMkLst>
            <pc:docMk/>
            <pc:sldMk cId="55632581" sldId="324"/>
            <ac:cxnSpMk id="50" creationId="{FD77A2CD-3679-F26A-312E-1682B3F360FC}"/>
          </ac:cxnSpMkLst>
        </pc:cxnChg>
      </pc:sldChg>
      <pc:sldChg chg="delSp modSp add mod">
        <pc:chgData name="Roosens Benoit" userId="3fef6a79-6f70-48f4-9c3e-84e23707a079" providerId="ADAL" clId="{84EC408E-89D0-49F5-A0E1-A8E389D32249}" dt="2023-11-25T19:26:17.321" v="1304" actId="20577"/>
        <pc:sldMkLst>
          <pc:docMk/>
          <pc:sldMk cId="2132968395" sldId="336"/>
        </pc:sldMkLst>
        <pc:spChg chg="del">
          <ac:chgData name="Roosens Benoit" userId="3fef6a79-6f70-48f4-9c3e-84e23707a079" providerId="ADAL" clId="{84EC408E-89D0-49F5-A0E1-A8E389D32249}" dt="2023-11-25T19:20:09.048" v="1195" actId="478"/>
          <ac:spMkLst>
            <pc:docMk/>
            <pc:sldMk cId="2132968395" sldId="336"/>
            <ac:spMk id="13" creationId="{E6D3A805-974F-66B0-88F7-E32170B3D7BF}"/>
          </ac:spMkLst>
        </pc:spChg>
        <pc:spChg chg="mod topLvl">
          <ac:chgData name="Roosens Benoit" userId="3fef6a79-6f70-48f4-9c3e-84e23707a079" providerId="ADAL" clId="{84EC408E-89D0-49F5-A0E1-A8E389D32249}" dt="2023-11-25T19:26:17.321" v="1304" actId="20577"/>
          <ac:spMkLst>
            <pc:docMk/>
            <pc:sldMk cId="2132968395" sldId="336"/>
            <ac:spMk id="16" creationId="{F4818FD7-F493-5166-CED1-C780B9118107}"/>
          </ac:spMkLst>
        </pc:spChg>
        <pc:spChg chg="del">
          <ac:chgData name="Roosens Benoit" userId="3fef6a79-6f70-48f4-9c3e-84e23707a079" providerId="ADAL" clId="{84EC408E-89D0-49F5-A0E1-A8E389D32249}" dt="2023-11-25T19:20:09.048" v="1195" actId="478"/>
          <ac:spMkLst>
            <pc:docMk/>
            <pc:sldMk cId="2132968395" sldId="336"/>
            <ac:spMk id="23" creationId="{A731B38C-A81A-9F5D-DA93-3C811991E1F5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36" creationId="{72A94DE6-AF7F-30DC-D0EC-771B34ADD5B5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37" creationId="{342DD550-2B5F-DB4C-1742-C5316D03240A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39" creationId="{4FA81F2F-8981-1749-ABB9-F89F8A3A2FB4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0" creationId="{58230E5A-0EAD-B692-9F60-E0AEF23F098D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3" creationId="{AE08E4F4-4173-5AA5-0079-9C566ED0B879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4" creationId="{337297F2-E408-172C-3227-7061F9EF6451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5" creationId="{451AB29F-E134-EDDE-20F0-491A972B0B52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6" creationId="{EBEA8494-CB7F-8C2F-EDD0-CE24ED8C789C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7" creationId="{BABD00E7-F0A6-90BA-2EC2-6F24287FD248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8" creationId="{47F86154-7A94-21A4-8E24-5505786AF757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49" creationId="{F54C1DDE-A984-F1A8-337B-CDEF67296A33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50" creationId="{4F1B359C-AFB8-52F7-0917-B172A8FBE131}"/>
          </ac:spMkLst>
        </pc:spChg>
        <pc:spChg chg="mod">
          <ac:chgData name="Roosens Benoit" userId="3fef6a79-6f70-48f4-9c3e-84e23707a079" providerId="ADAL" clId="{84EC408E-89D0-49F5-A0E1-A8E389D32249}" dt="2023-11-25T19:20:29.578" v="1201" actId="165"/>
          <ac:spMkLst>
            <pc:docMk/>
            <pc:sldMk cId="2132968395" sldId="336"/>
            <ac:spMk id="51" creationId="{200FE5D8-0959-5812-FB69-DB2C02CB8581}"/>
          </ac:spMkLst>
        </pc:spChg>
        <pc:grpChg chg="mod topLvl">
          <ac:chgData name="Roosens Benoit" userId="3fef6a79-6f70-48f4-9c3e-84e23707a079" providerId="ADAL" clId="{84EC408E-89D0-49F5-A0E1-A8E389D32249}" dt="2023-11-25T19:20:35.396" v="1202" actId="1076"/>
          <ac:grpSpMkLst>
            <pc:docMk/>
            <pc:sldMk cId="2132968395" sldId="336"/>
            <ac:grpSpMk id="9" creationId="{BF7E1334-E219-7E39-C744-CD785EC82AD2}"/>
          </ac:grpSpMkLst>
        </pc:grpChg>
        <pc:grpChg chg="del mod">
          <ac:chgData name="Roosens Benoit" userId="3fef6a79-6f70-48f4-9c3e-84e23707a079" providerId="ADAL" clId="{84EC408E-89D0-49F5-A0E1-A8E389D32249}" dt="2023-11-25T19:20:29.578" v="1201" actId="165"/>
          <ac:grpSpMkLst>
            <pc:docMk/>
            <pc:sldMk cId="2132968395" sldId="336"/>
            <ac:grpSpMk id="12" creationId="{5FFDB883-663E-3CE5-0486-ED8173224044}"/>
          </ac:grpSpMkLst>
        </pc:grpChg>
        <pc:cxnChg chg="del">
          <ac:chgData name="Roosens Benoit" userId="3fef6a79-6f70-48f4-9c3e-84e23707a079" providerId="ADAL" clId="{84EC408E-89D0-49F5-A0E1-A8E389D32249}" dt="2023-11-25T19:20:09.048" v="1195" actId="478"/>
          <ac:cxnSpMkLst>
            <pc:docMk/>
            <pc:sldMk cId="2132968395" sldId="336"/>
            <ac:cxnSpMk id="22" creationId="{4C488115-7028-50BB-0001-9A8ACFC1CE1A}"/>
          </ac:cxnSpMkLst>
        </pc:cxnChg>
        <pc:cxnChg chg="mod">
          <ac:chgData name="Roosens Benoit" userId="3fef6a79-6f70-48f4-9c3e-84e23707a079" providerId="ADAL" clId="{84EC408E-89D0-49F5-A0E1-A8E389D32249}" dt="2023-11-25T19:20:29.578" v="1201" actId="165"/>
          <ac:cxnSpMkLst>
            <pc:docMk/>
            <pc:sldMk cId="2132968395" sldId="336"/>
            <ac:cxnSpMk id="33" creationId="{D98C7327-EE18-6BA3-ECA9-916A5066CF1A}"/>
          </ac:cxnSpMkLst>
        </pc:cxnChg>
        <pc:cxnChg chg="mod">
          <ac:chgData name="Roosens Benoit" userId="3fef6a79-6f70-48f4-9c3e-84e23707a079" providerId="ADAL" clId="{84EC408E-89D0-49F5-A0E1-A8E389D32249}" dt="2023-11-25T19:20:29.578" v="1201" actId="165"/>
          <ac:cxnSpMkLst>
            <pc:docMk/>
            <pc:sldMk cId="2132968395" sldId="336"/>
            <ac:cxnSpMk id="35" creationId="{DB52F514-9502-1B74-1E6A-4E7532EF55F2}"/>
          </ac:cxnSpMkLst>
        </pc:cxnChg>
        <pc:cxnChg chg="mod">
          <ac:chgData name="Roosens Benoit" userId="3fef6a79-6f70-48f4-9c3e-84e23707a079" providerId="ADAL" clId="{84EC408E-89D0-49F5-A0E1-A8E389D32249}" dt="2023-11-25T19:20:29.578" v="1201" actId="165"/>
          <ac:cxnSpMkLst>
            <pc:docMk/>
            <pc:sldMk cId="2132968395" sldId="336"/>
            <ac:cxnSpMk id="41" creationId="{6FF07B98-A398-B2CF-92B7-A1F5B2FA2B94}"/>
          </ac:cxnSpMkLst>
        </pc:cxnChg>
        <pc:cxnChg chg="mod">
          <ac:chgData name="Roosens Benoit" userId="3fef6a79-6f70-48f4-9c3e-84e23707a079" providerId="ADAL" clId="{84EC408E-89D0-49F5-A0E1-A8E389D32249}" dt="2023-11-25T19:20:29.578" v="1201" actId="165"/>
          <ac:cxnSpMkLst>
            <pc:docMk/>
            <pc:sldMk cId="2132968395" sldId="336"/>
            <ac:cxnSpMk id="42" creationId="{D52DFEA9-7726-A816-F60C-C0D87DFAEF29}"/>
          </ac:cxnSpMkLst>
        </pc:cxnChg>
      </pc:sldChg>
      <pc:sldChg chg="del">
        <pc:chgData name="Roosens Benoit" userId="3fef6a79-6f70-48f4-9c3e-84e23707a079" providerId="ADAL" clId="{84EC408E-89D0-49F5-A0E1-A8E389D32249}" dt="2023-11-25T19:25:21.524" v="1289" actId="47"/>
        <pc:sldMkLst>
          <pc:docMk/>
          <pc:sldMk cId="802668383" sldId="480"/>
        </pc:sldMkLst>
      </pc:sldChg>
      <pc:sldChg chg="addSp delSp modSp mod">
        <pc:chgData name="Roosens Benoit" userId="3fef6a79-6f70-48f4-9c3e-84e23707a079" providerId="ADAL" clId="{84EC408E-89D0-49F5-A0E1-A8E389D32249}" dt="2023-11-25T18:41:19.063" v="595" actId="478"/>
        <pc:sldMkLst>
          <pc:docMk/>
          <pc:sldMk cId="3777659647" sldId="482"/>
        </pc:sldMkLst>
        <pc:spChg chg="add mod">
          <ac:chgData name="Roosens Benoit" userId="3fef6a79-6f70-48f4-9c3e-84e23707a079" providerId="ADAL" clId="{84EC408E-89D0-49F5-A0E1-A8E389D32249}" dt="2023-11-25T18:38:19.490" v="551" actId="1076"/>
          <ac:spMkLst>
            <pc:docMk/>
            <pc:sldMk cId="3777659647" sldId="482"/>
            <ac:spMk id="2" creationId="{76D79380-61CB-6CF0-099B-98E25DDE79B9}"/>
          </ac:spMkLst>
        </pc:spChg>
        <pc:spChg chg="add mod">
          <ac:chgData name="Roosens Benoit" userId="3fef6a79-6f70-48f4-9c3e-84e23707a079" providerId="ADAL" clId="{84EC408E-89D0-49F5-A0E1-A8E389D32249}" dt="2023-11-25T18:39:18.545" v="564" actId="207"/>
          <ac:spMkLst>
            <pc:docMk/>
            <pc:sldMk cId="3777659647" sldId="482"/>
            <ac:spMk id="3" creationId="{E5330FFC-4240-2F55-0CE3-78DCE0619E65}"/>
          </ac:spMkLst>
        </pc:spChg>
        <pc:spChg chg="del">
          <ac:chgData name="Roosens Benoit" userId="3fef6a79-6f70-48f4-9c3e-84e23707a079" providerId="ADAL" clId="{84EC408E-89D0-49F5-A0E1-A8E389D32249}" dt="2023-11-25T18:36:18.632" v="495" actId="478"/>
          <ac:spMkLst>
            <pc:docMk/>
            <pc:sldMk cId="3777659647" sldId="482"/>
            <ac:spMk id="7" creationId="{7E307090-4E8F-2056-76AA-9DF910AEE344}"/>
          </ac:spMkLst>
        </pc:spChg>
        <pc:spChg chg="add del mod">
          <ac:chgData name="Roosens Benoit" userId="3fef6a79-6f70-48f4-9c3e-84e23707a079" providerId="ADAL" clId="{84EC408E-89D0-49F5-A0E1-A8E389D32249}" dt="2023-11-25T18:41:19.063" v="595" actId="478"/>
          <ac:spMkLst>
            <pc:docMk/>
            <pc:sldMk cId="3777659647" sldId="482"/>
            <ac:spMk id="9" creationId="{8234C4D9-1500-4C51-686C-25565E4DBF1D}"/>
          </ac:spMkLst>
        </pc:spChg>
        <pc:spChg chg="add del mod">
          <ac:chgData name="Roosens Benoit" userId="3fef6a79-6f70-48f4-9c3e-84e23707a079" providerId="ADAL" clId="{84EC408E-89D0-49F5-A0E1-A8E389D32249}" dt="2023-11-25T18:41:17.842" v="594" actId="478"/>
          <ac:spMkLst>
            <pc:docMk/>
            <pc:sldMk cId="3777659647" sldId="482"/>
            <ac:spMk id="10" creationId="{1415C55F-1060-CA6E-C469-00B99912820B}"/>
          </ac:spMkLst>
        </pc:spChg>
        <pc:spChg chg="mod">
          <ac:chgData name="Roosens Benoit" userId="3fef6a79-6f70-48f4-9c3e-84e23707a079" providerId="ADAL" clId="{84EC408E-89D0-49F5-A0E1-A8E389D32249}" dt="2023-11-25T18:37:48.893" v="544" actId="1038"/>
          <ac:spMkLst>
            <pc:docMk/>
            <pc:sldMk cId="3777659647" sldId="482"/>
            <ac:spMk id="18" creationId="{FE4EB681-4FD9-9715-921C-527A48B61C58}"/>
          </ac:spMkLst>
        </pc:spChg>
        <pc:spChg chg="del">
          <ac:chgData name="Roosens Benoit" userId="3fef6a79-6f70-48f4-9c3e-84e23707a079" providerId="ADAL" clId="{84EC408E-89D0-49F5-A0E1-A8E389D32249}" dt="2023-11-25T18:36:13.929" v="492" actId="478"/>
          <ac:spMkLst>
            <pc:docMk/>
            <pc:sldMk cId="3777659647" sldId="482"/>
            <ac:spMk id="36" creationId="{D91810C2-CFB9-5166-BA2B-4182ABE709AB}"/>
          </ac:spMkLst>
        </pc:spChg>
        <pc:spChg chg="mod">
          <ac:chgData name="Roosens Benoit" userId="3fef6a79-6f70-48f4-9c3e-84e23707a079" providerId="ADAL" clId="{84EC408E-89D0-49F5-A0E1-A8E389D32249}" dt="2023-11-25T18:37:47.050" v="542" actId="1076"/>
          <ac:spMkLst>
            <pc:docMk/>
            <pc:sldMk cId="3777659647" sldId="482"/>
            <ac:spMk id="38" creationId="{8B2100CB-E095-7B4A-6E99-0ADDFBE78ACF}"/>
          </ac:spMkLst>
        </pc:spChg>
        <pc:spChg chg="del">
          <ac:chgData name="Roosens Benoit" userId="3fef6a79-6f70-48f4-9c3e-84e23707a079" providerId="ADAL" clId="{84EC408E-89D0-49F5-A0E1-A8E389D32249}" dt="2023-11-25T18:36:12.703" v="491" actId="478"/>
          <ac:spMkLst>
            <pc:docMk/>
            <pc:sldMk cId="3777659647" sldId="482"/>
            <ac:spMk id="55" creationId="{995F2FA2-CAE3-651F-3F93-1F205A21BF56}"/>
          </ac:spMkLst>
        </pc:spChg>
        <pc:spChg chg="mod">
          <ac:chgData name="Roosens Benoit" userId="3fef6a79-6f70-48f4-9c3e-84e23707a079" providerId="ADAL" clId="{84EC408E-89D0-49F5-A0E1-A8E389D32249}" dt="2023-11-25T18:37:44.934" v="541" actId="1076"/>
          <ac:spMkLst>
            <pc:docMk/>
            <pc:sldMk cId="3777659647" sldId="482"/>
            <ac:spMk id="56" creationId="{0697E3E9-4069-50EC-E0CD-0C3DE0880B50}"/>
          </ac:spMkLst>
        </pc:spChg>
        <pc:spChg chg="del">
          <ac:chgData name="Roosens Benoit" userId="3fef6a79-6f70-48f4-9c3e-84e23707a079" providerId="ADAL" clId="{84EC408E-89D0-49F5-A0E1-A8E389D32249}" dt="2023-11-25T18:36:09.220" v="489" actId="478"/>
          <ac:spMkLst>
            <pc:docMk/>
            <pc:sldMk cId="3777659647" sldId="482"/>
            <ac:spMk id="57" creationId="{1B180D74-4661-9E61-D61A-6D6DDA86A99C}"/>
          </ac:spMkLst>
        </pc:spChg>
        <pc:spChg chg="mod">
          <ac:chgData name="Roosens Benoit" userId="3fef6a79-6f70-48f4-9c3e-84e23707a079" providerId="ADAL" clId="{84EC408E-89D0-49F5-A0E1-A8E389D32249}" dt="2023-11-25T18:38:05.681" v="548" actId="20577"/>
          <ac:spMkLst>
            <pc:docMk/>
            <pc:sldMk cId="3777659647" sldId="482"/>
            <ac:spMk id="58" creationId="{EE066F65-83EC-71FD-767F-6940C528335B}"/>
          </ac:spMkLst>
        </pc:spChg>
        <pc:spChg chg="del">
          <ac:chgData name="Roosens Benoit" userId="3fef6a79-6f70-48f4-9c3e-84e23707a079" providerId="ADAL" clId="{84EC408E-89D0-49F5-A0E1-A8E389D32249}" dt="2023-11-25T18:36:10.070" v="490" actId="478"/>
          <ac:spMkLst>
            <pc:docMk/>
            <pc:sldMk cId="3777659647" sldId="482"/>
            <ac:spMk id="59" creationId="{6D1BB575-4B2E-6DA9-5BCC-7FBF7EC484E6}"/>
          </ac:spMkLst>
        </pc:spChg>
        <pc:spChg chg="del">
          <ac:chgData name="Roosens Benoit" userId="3fef6a79-6f70-48f4-9c3e-84e23707a079" providerId="ADAL" clId="{84EC408E-89D0-49F5-A0E1-A8E389D32249}" dt="2023-11-25T18:36:16.049" v="494" actId="478"/>
          <ac:spMkLst>
            <pc:docMk/>
            <pc:sldMk cId="3777659647" sldId="482"/>
            <ac:spMk id="62" creationId="{63734ADA-CA7C-72BA-EBC1-401268A88511}"/>
          </ac:spMkLst>
        </pc:spChg>
        <pc:spChg chg="del">
          <ac:chgData name="Roosens Benoit" userId="3fef6a79-6f70-48f4-9c3e-84e23707a079" providerId="ADAL" clId="{84EC408E-89D0-49F5-A0E1-A8E389D32249}" dt="2023-11-25T18:38:09.820" v="549" actId="478"/>
          <ac:spMkLst>
            <pc:docMk/>
            <pc:sldMk cId="3777659647" sldId="482"/>
            <ac:spMk id="63" creationId="{359285B6-1105-F2DB-E400-21E72FCA322D}"/>
          </ac:spMkLst>
        </pc:spChg>
        <pc:spChg chg="del">
          <ac:chgData name="Roosens Benoit" userId="3fef6a79-6f70-48f4-9c3e-84e23707a079" providerId="ADAL" clId="{84EC408E-89D0-49F5-A0E1-A8E389D32249}" dt="2023-11-25T18:36:15.513" v="493" actId="478"/>
          <ac:spMkLst>
            <pc:docMk/>
            <pc:sldMk cId="3777659647" sldId="482"/>
            <ac:spMk id="64" creationId="{E346E161-3E60-E7DD-A956-926952561CE2}"/>
          </ac:spMkLst>
        </pc:spChg>
        <pc:spChg chg="mod">
          <ac:chgData name="Roosens Benoit" userId="3fef6a79-6f70-48f4-9c3e-84e23707a079" providerId="ADAL" clId="{84EC408E-89D0-49F5-A0E1-A8E389D32249}" dt="2023-11-25T18:39:31.548" v="571" actId="14100"/>
          <ac:spMkLst>
            <pc:docMk/>
            <pc:sldMk cId="3777659647" sldId="482"/>
            <ac:spMk id="65" creationId="{86732F9A-BCAC-0ABC-176E-113200D08CB3}"/>
          </ac:spMkLst>
        </pc:spChg>
        <pc:spChg chg="mod">
          <ac:chgData name="Roosens Benoit" userId="3fef6a79-6f70-48f4-9c3e-84e23707a079" providerId="ADAL" clId="{84EC408E-89D0-49F5-A0E1-A8E389D32249}" dt="2023-11-25T18:40:26.481" v="585" actId="404"/>
          <ac:spMkLst>
            <pc:docMk/>
            <pc:sldMk cId="3777659647" sldId="482"/>
            <ac:spMk id="71" creationId="{A8882056-970C-5C5D-AA1C-7048387B42F8}"/>
          </ac:spMkLst>
        </pc:spChg>
        <pc:spChg chg="mod">
          <ac:chgData name="Roosens Benoit" userId="3fef6a79-6f70-48f4-9c3e-84e23707a079" providerId="ADAL" clId="{84EC408E-89D0-49F5-A0E1-A8E389D32249}" dt="2023-11-25T18:40:26.481" v="585" actId="404"/>
          <ac:spMkLst>
            <pc:docMk/>
            <pc:sldMk cId="3777659647" sldId="482"/>
            <ac:spMk id="73" creationId="{E876C00C-549C-9472-1B34-66E74D634C50}"/>
          </ac:spMkLst>
        </pc:spChg>
        <pc:spChg chg="mod">
          <ac:chgData name="Roosens Benoit" userId="3fef6a79-6f70-48f4-9c3e-84e23707a079" providerId="ADAL" clId="{84EC408E-89D0-49F5-A0E1-A8E389D32249}" dt="2023-11-25T18:40:26.481" v="585" actId="404"/>
          <ac:spMkLst>
            <pc:docMk/>
            <pc:sldMk cId="3777659647" sldId="482"/>
            <ac:spMk id="75" creationId="{23238339-1D1F-3F26-D2FB-A85234D0DA5F}"/>
          </ac:spMkLst>
        </pc:spChg>
        <pc:grpChg chg="add mod">
          <ac:chgData name="Roosens Benoit" userId="3fef6a79-6f70-48f4-9c3e-84e23707a079" providerId="ADAL" clId="{84EC408E-89D0-49F5-A0E1-A8E389D32249}" dt="2023-11-25T18:39:31.548" v="571" actId="14100"/>
          <ac:grpSpMkLst>
            <pc:docMk/>
            <pc:sldMk cId="3777659647" sldId="482"/>
            <ac:grpSpMk id="4" creationId="{6A20ABB9-30E7-F163-1942-A2CBFCAE8469}"/>
          </ac:grpSpMkLst>
        </pc:grpChg>
        <pc:picChg chg="del">
          <ac:chgData name="Roosens Benoit" userId="3fef6a79-6f70-48f4-9c3e-84e23707a079" providerId="ADAL" clId="{84EC408E-89D0-49F5-A0E1-A8E389D32249}" dt="2023-11-25T18:39:46.765" v="572" actId="478"/>
          <ac:picMkLst>
            <pc:docMk/>
            <pc:sldMk cId="3777659647" sldId="482"/>
            <ac:picMk id="60" creationId="{9C4A21F7-F656-D411-68EC-F5EC3DEE3A6C}"/>
          </ac:picMkLst>
        </pc:picChg>
        <pc:picChg chg="mod">
          <ac:chgData name="Roosens Benoit" userId="3fef6a79-6f70-48f4-9c3e-84e23707a079" providerId="ADAL" clId="{84EC408E-89D0-49F5-A0E1-A8E389D32249}" dt="2023-11-25T18:39:31.548" v="571" actId="14100"/>
          <ac:picMkLst>
            <pc:docMk/>
            <pc:sldMk cId="3777659647" sldId="482"/>
            <ac:picMk id="1026" creationId="{21883D83-7FD4-7B10-6185-C0306D25F52D}"/>
          </ac:picMkLst>
        </pc:picChg>
        <pc:cxnChg chg="add mod">
          <ac:chgData name="Roosens Benoit" userId="3fef6a79-6f70-48f4-9c3e-84e23707a079" providerId="ADAL" clId="{84EC408E-89D0-49F5-A0E1-A8E389D32249}" dt="2023-11-25T18:39:53.577" v="574" actId="208"/>
          <ac:cxnSpMkLst>
            <pc:docMk/>
            <pc:sldMk cId="3777659647" sldId="482"/>
            <ac:cxnSpMk id="8" creationId="{1DC70CC6-6624-C8F1-AB22-DEE1BDF93A48}"/>
          </ac:cxnSpMkLst>
        </pc:cxnChg>
        <pc:cxnChg chg="mod">
          <ac:chgData name="Roosens Benoit" userId="3fef6a79-6f70-48f4-9c3e-84e23707a079" providerId="ADAL" clId="{84EC408E-89D0-49F5-A0E1-A8E389D32249}" dt="2023-11-25T18:40:05.625" v="575" actId="1036"/>
          <ac:cxnSpMkLst>
            <pc:docMk/>
            <pc:sldMk cId="3777659647" sldId="482"/>
            <ac:cxnSpMk id="70" creationId="{B34D8115-E8A3-4BC4-96FF-A9E9D930F2FC}"/>
          </ac:cxnSpMkLst>
        </pc:cxnChg>
        <pc:cxnChg chg="mod">
          <ac:chgData name="Roosens Benoit" userId="3fef6a79-6f70-48f4-9c3e-84e23707a079" providerId="ADAL" clId="{84EC408E-89D0-49F5-A0E1-A8E389D32249}" dt="2023-11-25T18:40:05.625" v="575" actId="1036"/>
          <ac:cxnSpMkLst>
            <pc:docMk/>
            <pc:sldMk cId="3777659647" sldId="482"/>
            <ac:cxnSpMk id="72" creationId="{26DB75C0-9515-F4F2-25BD-C9A8FCDD1C82}"/>
          </ac:cxnSpMkLst>
        </pc:cxnChg>
        <pc:cxnChg chg="mod">
          <ac:chgData name="Roosens Benoit" userId="3fef6a79-6f70-48f4-9c3e-84e23707a079" providerId="ADAL" clId="{84EC408E-89D0-49F5-A0E1-A8E389D32249}" dt="2023-11-25T18:40:05.625" v="575" actId="1036"/>
          <ac:cxnSpMkLst>
            <pc:docMk/>
            <pc:sldMk cId="3777659647" sldId="482"/>
            <ac:cxnSpMk id="74" creationId="{33E5FD37-51A2-DB7E-0A02-505FEA3A5813}"/>
          </ac:cxnSpMkLst>
        </pc:cxnChg>
      </pc:sldChg>
      <pc:sldChg chg="addSp delSp modSp new mod">
        <pc:chgData name="Roosens Benoit" userId="3fef6a79-6f70-48f4-9c3e-84e23707a079" providerId="ADAL" clId="{84EC408E-89D0-49F5-A0E1-A8E389D32249}" dt="2023-11-25T18:26:00.455" v="54" actId="1076"/>
        <pc:sldMkLst>
          <pc:docMk/>
          <pc:sldMk cId="1407753281" sldId="483"/>
        </pc:sldMkLst>
        <pc:spChg chg="mod">
          <ac:chgData name="Roosens Benoit" userId="3fef6a79-6f70-48f4-9c3e-84e23707a079" providerId="ADAL" clId="{84EC408E-89D0-49F5-A0E1-A8E389D32249}" dt="2023-11-25T18:25:12.262" v="43" actId="1076"/>
          <ac:spMkLst>
            <pc:docMk/>
            <pc:sldMk cId="1407753281" sldId="483"/>
            <ac:spMk id="3" creationId="{17EA9E5B-1224-EB22-E1BB-5E72F448AB8B}"/>
          </ac:spMkLst>
        </pc:spChg>
        <pc:spChg chg="del">
          <ac:chgData name="Roosens Benoit" userId="3fef6a79-6f70-48f4-9c3e-84e23707a079" providerId="ADAL" clId="{84EC408E-89D0-49F5-A0E1-A8E389D32249}" dt="2023-11-25T18:22:26.298" v="3" actId="478"/>
          <ac:spMkLst>
            <pc:docMk/>
            <pc:sldMk cId="1407753281" sldId="483"/>
            <ac:spMk id="4" creationId="{8E493A70-0213-887E-8CCB-1003051EDF8E}"/>
          </ac:spMkLst>
        </pc:spChg>
        <pc:spChg chg="del">
          <ac:chgData name="Roosens Benoit" userId="3fef6a79-6f70-48f4-9c3e-84e23707a079" providerId="ADAL" clId="{84EC408E-89D0-49F5-A0E1-A8E389D32249}" dt="2023-11-25T18:22:24.874" v="2" actId="478"/>
          <ac:spMkLst>
            <pc:docMk/>
            <pc:sldMk cId="1407753281" sldId="483"/>
            <ac:spMk id="5" creationId="{851E8FC2-1B8B-C79A-67DB-DEC2C17E90F1}"/>
          </ac:spMkLst>
        </pc:spChg>
        <pc:spChg chg="del">
          <ac:chgData name="Roosens Benoit" userId="3fef6a79-6f70-48f4-9c3e-84e23707a079" providerId="ADAL" clId="{84EC408E-89D0-49F5-A0E1-A8E389D32249}" dt="2023-11-25T18:22:23.109" v="1" actId="478"/>
          <ac:spMkLst>
            <pc:docMk/>
            <pc:sldMk cId="1407753281" sldId="483"/>
            <ac:spMk id="6" creationId="{26D91C1E-4669-4203-72D5-999489A7B605}"/>
          </ac:spMkLst>
        </pc:spChg>
        <pc:spChg chg="add mod">
          <ac:chgData name="Roosens Benoit" userId="3fef6a79-6f70-48f4-9c3e-84e23707a079" providerId="ADAL" clId="{84EC408E-89D0-49F5-A0E1-A8E389D32249}" dt="2023-11-25T18:25:40.234" v="48" actId="1076"/>
          <ac:spMkLst>
            <pc:docMk/>
            <pc:sldMk cId="1407753281" sldId="483"/>
            <ac:spMk id="9" creationId="{F79FDF07-4BE2-E6A6-9580-0F75822770C3}"/>
          </ac:spMkLst>
        </pc:spChg>
        <pc:spChg chg="add mod">
          <ac:chgData name="Roosens Benoit" userId="3fef6a79-6f70-48f4-9c3e-84e23707a079" providerId="ADAL" clId="{84EC408E-89D0-49F5-A0E1-A8E389D32249}" dt="2023-11-25T18:25:40.234" v="48" actId="1076"/>
          <ac:spMkLst>
            <pc:docMk/>
            <pc:sldMk cId="1407753281" sldId="483"/>
            <ac:spMk id="10" creationId="{B07D7230-00AA-C0D0-8A6E-DBC3B9DB676B}"/>
          </ac:spMkLst>
        </pc:spChg>
        <pc:picChg chg="add mod">
          <ac:chgData name="Roosens Benoit" userId="3fef6a79-6f70-48f4-9c3e-84e23707a079" providerId="ADAL" clId="{84EC408E-89D0-49F5-A0E1-A8E389D32249}" dt="2023-11-25T18:25:40.234" v="48" actId="1076"/>
          <ac:picMkLst>
            <pc:docMk/>
            <pc:sldMk cId="1407753281" sldId="483"/>
            <ac:picMk id="7" creationId="{CB8FA527-CEA8-04C3-C243-CA29549F3AC8}"/>
          </ac:picMkLst>
        </pc:picChg>
        <pc:picChg chg="add mod">
          <ac:chgData name="Roosens Benoit" userId="3fef6a79-6f70-48f4-9c3e-84e23707a079" providerId="ADAL" clId="{84EC408E-89D0-49F5-A0E1-A8E389D32249}" dt="2023-11-25T18:23:46.672" v="11" actId="1076"/>
          <ac:picMkLst>
            <pc:docMk/>
            <pc:sldMk cId="1407753281" sldId="483"/>
            <ac:picMk id="8" creationId="{5BB7248C-3DF7-EE9C-4A93-1DB50B6668F6}"/>
          </ac:picMkLst>
        </pc:picChg>
        <pc:picChg chg="add mod">
          <ac:chgData name="Roosens Benoit" userId="3fef6a79-6f70-48f4-9c3e-84e23707a079" providerId="ADAL" clId="{84EC408E-89D0-49F5-A0E1-A8E389D32249}" dt="2023-11-25T18:25:09.393" v="42" actId="1076"/>
          <ac:picMkLst>
            <pc:docMk/>
            <pc:sldMk cId="1407753281" sldId="483"/>
            <ac:picMk id="11" creationId="{747C4D9B-9F08-66D3-E527-EE422A1D3C8D}"/>
          </ac:picMkLst>
        </pc:picChg>
        <pc:picChg chg="add del mod">
          <ac:chgData name="Roosens Benoit" userId="3fef6a79-6f70-48f4-9c3e-84e23707a079" providerId="ADAL" clId="{84EC408E-89D0-49F5-A0E1-A8E389D32249}" dt="2023-11-25T18:25:52.032" v="51" actId="478"/>
          <ac:picMkLst>
            <pc:docMk/>
            <pc:sldMk cId="1407753281" sldId="483"/>
            <ac:picMk id="12" creationId="{87401228-2C0B-DCC3-4A7A-16D5F680A9FD}"/>
          </ac:picMkLst>
        </pc:picChg>
        <pc:picChg chg="add mod">
          <ac:chgData name="Roosens Benoit" userId="3fef6a79-6f70-48f4-9c3e-84e23707a079" providerId="ADAL" clId="{84EC408E-89D0-49F5-A0E1-A8E389D32249}" dt="2023-11-25T18:26:00.455" v="54" actId="1076"/>
          <ac:picMkLst>
            <pc:docMk/>
            <pc:sldMk cId="1407753281" sldId="483"/>
            <ac:picMk id="13" creationId="{C0CFCADE-7286-7A97-1C7C-DD1E32D1A1C6}"/>
          </ac:picMkLst>
        </pc:picChg>
      </pc:sldChg>
      <pc:sldChg chg="addSp delSp modSp add mod">
        <pc:chgData name="Roosens Benoit" userId="3fef6a79-6f70-48f4-9c3e-84e23707a079" providerId="ADAL" clId="{84EC408E-89D0-49F5-A0E1-A8E389D32249}" dt="2023-11-25T19:21:03.021" v="1205" actId="1035"/>
        <pc:sldMkLst>
          <pc:docMk/>
          <pc:sldMk cId="1055212282" sldId="484"/>
        </pc:sldMkLst>
        <pc:spChg chg="add del mod">
          <ac:chgData name="Roosens Benoit" userId="3fef6a79-6f70-48f4-9c3e-84e23707a079" providerId="ADAL" clId="{84EC408E-89D0-49F5-A0E1-A8E389D32249}" dt="2023-11-25T18:28:41.352" v="97" actId="478"/>
          <ac:spMkLst>
            <pc:docMk/>
            <pc:sldMk cId="1055212282" sldId="484"/>
            <ac:spMk id="3" creationId="{D8EECC94-D68D-BDF1-4271-555A59AB1281}"/>
          </ac:spMkLst>
        </pc:spChg>
        <pc:spChg chg="add mod">
          <ac:chgData name="Roosens Benoit" userId="3fef6a79-6f70-48f4-9c3e-84e23707a079" providerId="ADAL" clId="{84EC408E-89D0-49F5-A0E1-A8E389D32249}" dt="2023-11-25T18:35:07.299" v="488" actId="1036"/>
          <ac:spMkLst>
            <pc:docMk/>
            <pc:sldMk cId="1055212282" sldId="484"/>
            <ac:spMk id="6" creationId="{35DA686F-4E21-6A47-2B5B-1209ED6FEBB1}"/>
          </ac:spMkLst>
        </pc:spChg>
        <pc:spChg chg="del">
          <ac:chgData name="Roosens Benoit" userId="3fef6a79-6f70-48f4-9c3e-84e23707a079" providerId="ADAL" clId="{84EC408E-89D0-49F5-A0E1-A8E389D32249}" dt="2023-11-25T18:28:59.399" v="102" actId="478"/>
          <ac:spMkLst>
            <pc:docMk/>
            <pc:sldMk cId="1055212282" sldId="484"/>
            <ac:spMk id="7" creationId="{7281583E-C8A7-7FEA-A70E-628BCB9F4523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8" creationId="{FD41F5DE-3F77-FED6-AD04-C9E0CCB615ED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10" creationId="{57E26A3F-4CBB-DD2F-481E-09D190B6E3CF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11" creationId="{0CDF1522-CD9C-1A65-62A7-3635FDAF22FB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2" creationId="{116B9E2F-B620-42CF-08A7-A87B3FB41FD1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3" creationId="{FAA5A835-1589-E6F9-D420-5EB47A63CC6B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4" creationId="{F52D5AAB-E4BE-846F-FEB1-0BF538C7BA63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5" creationId="{4ED6E511-19B2-3116-06DB-F33613F9F408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16" creationId="{112B6ACB-C342-F77A-2566-202F9419077E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7" creationId="{D3DAAEA7-EA25-0419-9765-885634688D2D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8" creationId="{93532E91-055F-32F8-845F-DC3A9DBA2FB2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9" creationId="{69953449-681F-2D8E-053B-93D855E9EF14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20" creationId="{E38B9220-ABAF-C0F6-ADDC-E8D4E0390E78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21" creationId="{9D69C9F6-B276-B855-5A59-4D631DE5B5A8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22" creationId="{C1D58327-1E6C-E105-2CBB-95510305EF36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23" creationId="{43B8448B-8772-D87D-EB02-2F4EAF53C37B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36" creationId="{E85FD775-97FA-64E0-02DA-0F6B08C712E2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37" creationId="{FABAA29A-B80F-EC77-FD8D-84E1602E6B21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38" creationId="{63462BC9-9E78-3998-3BCD-01EECDF5BE9C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39" creationId="{B30108B6-E9AA-EC69-8370-9EB741609186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0" creationId="{6F884BA6-7348-BDAC-1483-1F424497E6B1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41" creationId="{F970D83B-7168-05C7-8813-98F1484357BF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42" creationId="{BC6E29ED-0057-21C7-3337-B5D1D9BC8025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3" creationId="{21CBF899-2B00-226B-4A56-F161AD6FA41A}"/>
          </ac:spMkLst>
        </pc:spChg>
        <pc:spChg chg="del">
          <ac:chgData name="Roosens Benoit" userId="3fef6a79-6f70-48f4-9c3e-84e23707a079" providerId="ADAL" clId="{84EC408E-89D0-49F5-A0E1-A8E389D32249}" dt="2023-11-25T18:28:58.551" v="101" actId="478"/>
          <ac:spMkLst>
            <pc:docMk/>
            <pc:sldMk cId="1055212282" sldId="484"/>
            <ac:spMk id="44" creationId="{B96A290B-FBF9-DC7F-530E-0F3103B758DE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5" creationId="{0DAF8E32-97DE-93CA-C836-D37DDA80A476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6" creationId="{3E86C7CE-7B82-41CF-AC6F-AC67D9656C64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7" creationId="{74BB6B22-6F81-EBE2-5896-F1C0F38B8D4B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8" creationId="{7488AC8B-FA12-7BF5-8C18-D332234CE2ED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49" creationId="{DDEA769B-F13B-11D7-2493-986F0962539C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0" creationId="{43018304-4DAB-2837-1ADE-6E7505C6AC06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1" creationId="{1C0F7FDB-E42D-FCAF-25AD-AD62B75DD2B8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2" creationId="{FDCF5E28-1401-80FD-BE5C-11F1A3234CBC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3" creationId="{8241C3A9-1FA1-E8BC-0272-DE6F99633148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4" creationId="{8F933F71-173D-735F-6156-DEE7BF8E2021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5" creationId="{EE864AA0-51AF-38EB-0DE4-8E8F42542FB2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6" creationId="{9FC02CDE-E161-0D41-1F23-FAA2A168DF75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7" creationId="{C07E81B9-BEA0-945B-2F77-302D681A86CD}"/>
          </ac:spMkLst>
        </pc:spChg>
        <pc:spChg chg="del">
          <ac:chgData name="Roosens Benoit" userId="3fef6a79-6f70-48f4-9c3e-84e23707a079" providerId="ADAL" clId="{84EC408E-89D0-49F5-A0E1-A8E389D32249}" dt="2023-11-25T18:28:49.624" v="100" actId="478"/>
          <ac:spMkLst>
            <pc:docMk/>
            <pc:sldMk cId="1055212282" sldId="484"/>
            <ac:spMk id="58" creationId="{DB9F2B44-93F5-FB07-41CE-7E98AAB91653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59" creationId="{AC785BA6-EAB9-D99C-DDF8-50371AD2D050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60" creationId="{B43F01F4-223A-1D6C-D7B6-8B495B7FB700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61" creationId="{A9F42986-269F-FFB5-DE30-61A054FD6C24}"/>
          </ac:spMkLst>
        </pc:spChg>
        <pc:spChg chg="del">
          <ac:chgData name="Roosens Benoit" userId="3fef6a79-6f70-48f4-9c3e-84e23707a079" providerId="ADAL" clId="{84EC408E-89D0-49F5-A0E1-A8E389D32249}" dt="2023-11-25T18:28:49.624" v="100" actId="478"/>
          <ac:spMkLst>
            <pc:docMk/>
            <pc:sldMk cId="1055212282" sldId="484"/>
            <ac:spMk id="62" creationId="{D9DB51AE-62AC-4E4A-B7DB-FAC144E935E5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3" creationId="{7B457DE7-D1FB-4573-EC31-E02B0E2F1DEE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4" creationId="{B28DA545-C057-8689-C927-02294E86990F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5" creationId="{2A25935A-1A27-A7E9-2E84-2CD9BBECA836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6" creationId="{08FFC33F-E771-8AA5-C57D-0FECA8278680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7" creationId="{70891EBA-F368-E122-6D63-29562E2E3B35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8" creationId="{87BEE97F-2CC8-612B-9A4F-88279EABA180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69" creationId="{F17942EA-69C4-8097-D339-2FC6171CFABE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0" creationId="{74BEA56B-DEF6-8EDD-8E7E-FB6ADFE0CE14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1" creationId="{F06BF3ED-BBD1-CC9E-A83E-5B9D3548116B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2" creationId="{3162DBB2-E132-FBAD-068B-03EBCE661ADA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3" creationId="{B346D2C0-B674-7567-2C7D-3E357674B35F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4" creationId="{E4B3998F-2EFE-EB02-D010-31BC693C10AD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5" creationId="{F7DCDAF5-2BBF-DC1C-0839-7FF1182B352F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6" creationId="{1BE36F6E-E43E-C07F-1626-C183F46D2482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7" creationId="{1D2EB445-A502-9624-6EAA-835B32F24A81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8" creationId="{6923E0BE-2907-B6A4-C402-642EE0491F0C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79" creationId="{F63D3AB6-44F8-9ED5-9D03-6C625BB1060A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80" creationId="{470D5D08-C751-40B9-68F0-3A902A30C511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81" creationId="{31C2EF69-663B-92BC-C7F1-FBC808AF16EA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82" creationId="{E5B70DDA-EFA4-61AC-95B4-9BD249EF9B08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83" creationId="{93461A70-7A70-5437-A063-923A2EEB7244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84" creationId="{555826C9-2230-BEA5-882B-C9DBA7BA71CB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85" creationId="{F5D85288-2C4E-A910-B3FA-0EAA68D79D18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86" creationId="{71353D55-B907-963F-F81D-CE623203A5CF}"/>
          </ac:spMkLst>
        </pc:spChg>
        <pc:spChg chg="del">
          <ac:chgData name="Roosens Benoit" userId="3fef6a79-6f70-48f4-9c3e-84e23707a079" providerId="ADAL" clId="{84EC408E-89D0-49F5-A0E1-A8E389D32249}" dt="2023-11-25T18:28:49.624" v="100" actId="478"/>
          <ac:spMkLst>
            <pc:docMk/>
            <pc:sldMk cId="1055212282" sldId="484"/>
            <ac:spMk id="87" creationId="{48024FC1-A4E7-65AF-4F9A-5C4012EF5F1D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88" creationId="{13A7096A-9E33-6BA4-EFB4-7DF20EA2BC28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89" creationId="{573F0F8C-7963-546D-ECE7-E059D7E04B42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0" creationId="{53B01078-09F5-6CBF-8560-C23E5E9336BD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1" creationId="{9F525E94-CD5B-2B7A-2F4D-90F36003568E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2" creationId="{F6F6EDF6-0AA4-B34E-2E76-BD1605D44780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3" creationId="{A370E83E-E640-57D0-EBF5-C23382E2DD80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94" creationId="{53DB6885-C8D7-6F99-6FAF-17C52201174C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5" creationId="{8D6C7118-4B35-2F64-04FF-8EE15AAED066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6" creationId="{600A9E1C-2E0F-09F3-74CD-363BA4FA823C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7" creationId="{553E082C-127E-A945-D418-50504C83F64A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8" creationId="{B9B7C728-BE49-A84E-BA6A-A7BB2B0BD69E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99" creationId="{90D4B08A-F412-1C36-4739-8C3BFD3672D0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100" creationId="{16C66386-2C1B-6B64-B6C9-374708D2E4C0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01" creationId="{D5FFD66E-11DA-B838-8830-847BA5813D2B}"/>
          </ac:spMkLst>
        </pc:spChg>
        <pc:spChg chg="del">
          <ac:chgData name="Roosens Benoit" userId="3fef6a79-6f70-48f4-9c3e-84e23707a079" providerId="ADAL" clId="{84EC408E-89D0-49F5-A0E1-A8E389D32249}" dt="2023-11-25T18:28:47.559" v="99" actId="478"/>
          <ac:spMkLst>
            <pc:docMk/>
            <pc:sldMk cId="1055212282" sldId="484"/>
            <ac:spMk id="102" creationId="{7D661825-5868-C7DB-2436-034D27D62569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03" creationId="{E53A8D0D-698B-2F52-89D0-389E2AC71AE2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04" creationId="{7E290520-B132-4A4C-DBA7-1E60B595FD76}"/>
          </ac:spMkLst>
        </pc:spChg>
        <pc:spChg chg="del">
          <ac:chgData name="Roosens Benoit" userId="3fef6a79-6f70-48f4-9c3e-84e23707a079" providerId="ADAL" clId="{84EC408E-89D0-49F5-A0E1-A8E389D32249}" dt="2023-11-25T18:28:49.624" v="100" actId="478"/>
          <ac:spMkLst>
            <pc:docMk/>
            <pc:sldMk cId="1055212282" sldId="484"/>
            <ac:spMk id="105" creationId="{054C18DE-4025-5C78-DD5F-2BD2D5347126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06" creationId="{DBC008F2-FDE6-21AD-A7A3-E45B53B2F036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07" creationId="{F8444EA1-3DD5-B7A5-C420-CBA900BE162C}"/>
          </ac:spMkLst>
        </pc:spChg>
        <pc:spChg chg="del">
          <ac:chgData name="Roosens Benoit" userId="3fef6a79-6f70-48f4-9c3e-84e23707a079" providerId="ADAL" clId="{84EC408E-89D0-49F5-A0E1-A8E389D32249}" dt="2023-11-25T18:28:49.624" v="100" actId="478"/>
          <ac:spMkLst>
            <pc:docMk/>
            <pc:sldMk cId="1055212282" sldId="484"/>
            <ac:spMk id="108" creationId="{D987F554-DA2F-4AD5-C581-38EC67355F56}"/>
          </ac:spMkLst>
        </pc:spChg>
        <pc:spChg chg="del">
          <ac:chgData name="Roosens Benoit" userId="3fef6a79-6f70-48f4-9c3e-84e23707a079" providerId="ADAL" clId="{84EC408E-89D0-49F5-A0E1-A8E389D32249}" dt="2023-11-25T18:28:49.624" v="100" actId="478"/>
          <ac:spMkLst>
            <pc:docMk/>
            <pc:sldMk cId="1055212282" sldId="484"/>
            <ac:spMk id="109" creationId="{B6EBF2CE-77EB-07F0-64D6-DDF294D36F8F}"/>
          </ac:spMkLst>
        </pc:spChg>
        <pc:spChg chg="del">
          <ac:chgData name="Roosens Benoit" userId="3fef6a79-6f70-48f4-9c3e-84e23707a079" providerId="ADAL" clId="{84EC408E-89D0-49F5-A0E1-A8E389D32249}" dt="2023-11-25T18:28:44.345" v="98" actId="478"/>
          <ac:spMkLst>
            <pc:docMk/>
            <pc:sldMk cId="1055212282" sldId="484"/>
            <ac:spMk id="110" creationId="{B45E4FC7-D5D2-9123-020B-09E10F254EFB}"/>
          </ac:spMkLst>
        </pc:spChg>
        <pc:spChg chg="del">
          <ac:chgData name="Roosens Benoit" userId="3fef6a79-6f70-48f4-9c3e-84e23707a079" providerId="ADAL" clId="{84EC408E-89D0-49F5-A0E1-A8E389D32249}" dt="2023-11-25T18:28:17.695" v="94" actId="478"/>
          <ac:spMkLst>
            <pc:docMk/>
            <pc:sldMk cId="1055212282" sldId="484"/>
            <ac:spMk id="112" creationId="{98421C3F-8C41-C5BF-CDBA-C356BA2357EE}"/>
          </ac:spMkLst>
        </pc:spChg>
        <pc:spChg chg="add mod">
          <ac:chgData name="Roosens Benoit" userId="3fef6a79-6f70-48f4-9c3e-84e23707a079" providerId="ADAL" clId="{84EC408E-89D0-49F5-A0E1-A8E389D32249}" dt="2023-11-25T19:21:03.021" v="1205" actId="1035"/>
          <ac:spMkLst>
            <pc:docMk/>
            <pc:sldMk cId="1055212282" sldId="484"/>
            <ac:spMk id="113" creationId="{FDAA8845-BAB5-40E5-5AF1-93299A19D8B2}"/>
          </ac:spMkLst>
        </pc:spChg>
        <pc:grpChg chg="del">
          <ac:chgData name="Roosens Benoit" userId="3fef6a79-6f70-48f4-9c3e-84e23707a079" providerId="ADAL" clId="{84EC408E-89D0-49F5-A0E1-A8E389D32249}" dt="2023-11-25T18:28:58.551" v="101" actId="478"/>
          <ac:grpSpMkLst>
            <pc:docMk/>
            <pc:sldMk cId="1055212282" sldId="484"/>
            <ac:grpSpMk id="24" creationId="{EBA1435C-6360-7683-B944-94D3036392E2}"/>
          </ac:grpSpMkLst>
        </pc:grpChg>
        <pc:picChg chg="add mod">
          <ac:chgData name="Roosens Benoit" userId="3fef6a79-6f70-48f4-9c3e-84e23707a079" providerId="ADAL" clId="{84EC408E-89D0-49F5-A0E1-A8E389D32249}" dt="2023-11-25T18:29:47.136" v="112" actId="1076"/>
          <ac:picMkLst>
            <pc:docMk/>
            <pc:sldMk cId="1055212282" sldId="484"/>
            <ac:picMk id="4" creationId="{2C2ECE8E-081E-3795-9CA9-B7DA68A18CA2}"/>
          </ac:picMkLst>
        </pc:picChg>
        <pc:cxnChg chg="add del mod">
          <ac:chgData name="Roosens Benoit" userId="3fef6a79-6f70-48f4-9c3e-84e23707a079" providerId="ADAL" clId="{84EC408E-89D0-49F5-A0E1-A8E389D32249}" dt="2023-11-25T18:29:50.193" v="113" actId="478"/>
          <ac:cxnSpMkLst>
            <pc:docMk/>
            <pc:sldMk cId="1055212282" sldId="484"/>
            <ac:cxnSpMk id="5" creationId="{0EC67B7A-7206-1699-C173-55D847D8EBC7}"/>
          </ac:cxnSpMkLst>
        </pc:cxnChg>
        <pc:cxnChg chg="del">
          <ac:chgData name="Roosens Benoit" userId="3fef6a79-6f70-48f4-9c3e-84e23707a079" providerId="ADAL" clId="{84EC408E-89D0-49F5-A0E1-A8E389D32249}" dt="2023-11-25T18:28:58.551" v="101" actId="478"/>
          <ac:cxnSpMkLst>
            <pc:docMk/>
            <pc:sldMk cId="1055212282" sldId="484"/>
            <ac:cxnSpMk id="9" creationId="{B1B41E00-28D6-A832-83E9-EE9D62060381}"/>
          </ac:cxnSpMkLst>
        </pc:cxnChg>
      </pc:sldChg>
      <pc:sldChg chg="addSp delSp modSp new del mod">
        <pc:chgData name="Roosens Benoit" userId="3fef6a79-6f70-48f4-9c3e-84e23707a079" providerId="ADAL" clId="{84EC408E-89D0-49F5-A0E1-A8E389D32249}" dt="2023-11-25T18:51:13.969" v="761" actId="47"/>
        <pc:sldMkLst>
          <pc:docMk/>
          <pc:sldMk cId="2016111741" sldId="485"/>
        </pc:sldMkLst>
        <pc:spChg chg="add mod">
          <ac:chgData name="Roosens Benoit" userId="3fef6a79-6f70-48f4-9c3e-84e23707a079" providerId="ADAL" clId="{84EC408E-89D0-49F5-A0E1-A8E389D32249}" dt="2023-11-25T18:43:35.840" v="619" actId="164"/>
          <ac:spMkLst>
            <pc:docMk/>
            <pc:sldMk cId="2016111741" sldId="485"/>
            <ac:spMk id="6" creationId="{53F8B2D1-9D07-D7C4-ED31-B1014FA5F83E}"/>
          </ac:spMkLst>
        </pc:spChg>
        <pc:spChg chg="add del mod ord">
          <ac:chgData name="Roosens Benoit" userId="3fef6a79-6f70-48f4-9c3e-84e23707a079" providerId="ADAL" clId="{84EC408E-89D0-49F5-A0E1-A8E389D32249}" dt="2023-11-25T18:44:19.631" v="626"/>
          <ac:spMkLst>
            <pc:docMk/>
            <pc:sldMk cId="2016111741" sldId="485"/>
            <ac:spMk id="8" creationId="{3AA30F68-CDB0-5EA0-0CA0-5CE254A584BA}"/>
          </ac:spMkLst>
        </pc:spChg>
        <pc:spChg chg="add del mod">
          <ac:chgData name="Roosens Benoit" userId="3fef6a79-6f70-48f4-9c3e-84e23707a079" providerId="ADAL" clId="{84EC408E-89D0-49F5-A0E1-A8E389D32249}" dt="2023-11-25T18:44:19.631" v="626"/>
          <ac:spMkLst>
            <pc:docMk/>
            <pc:sldMk cId="2016111741" sldId="485"/>
            <ac:spMk id="9" creationId="{483480FF-EA09-211C-63BF-28ED9224CF5B}"/>
          </ac:spMkLst>
        </pc:spChg>
        <pc:spChg chg="mod">
          <ac:chgData name="Roosens Benoit" userId="3fef6a79-6f70-48f4-9c3e-84e23707a079" providerId="ADAL" clId="{84EC408E-89D0-49F5-A0E1-A8E389D32249}" dt="2023-11-25T18:44:25.008" v="628" actId="2085"/>
          <ac:spMkLst>
            <pc:docMk/>
            <pc:sldMk cId="2016111741" sldId="485"/>
            <ac:spMk id="10" creationId="{E6B4B3BA-74FB-CA6E-E9C0-99B727EA60A0}"/>
          </ac:spMkLst>
        </pc:spChg>
        <pc:spChg chg="add mod">
          <ac:chgData name="Roosens Benoit" userId="3fef6a79-6f70-48f4-9c3e-84e23707a079" providerId="ADAL" clId="{84EC408E-89D0-49F5-A0E1-A8E389D32249}" dt="2023-11-25T18:45:27.919" v="644" actId="688"/>
          <ac:spMkLst>
            <pc:docMk/>
            <pc:sldMk cId="2016111741" sldId="485"/>
            <ac:spMk id="11" creationId="{A5C2D677-217C-D1EE-4EC5-490BF551A799}"/>
          </ac:spMkLst>
        </pc:spChg>
        <pc:spChg chg="add del mod">
          <ac:chgData name="Roosens Benoit" userId="3fef6a79-6f70-48f4-9c3e-84e23707a079" providerId="ADAL" clId="{84EC408E-89D0-49F5-A0E1-A8E389D32249}" dt="2023-11-25T18:45:27.465" v="643"/>
          <ac:spMkLst>
            <pc:docMk/>
            <pc:sldMk cId="2016111741" sldId="485"/>
            <ac:spMk id="12" creationId="{1C63D95D-4AE6-4A90-53C9-136DADD99709}"/>
          </ac:spMkLst>
        </pc:spChg>
        <pc:spChg chg="add mod">
          <ac:chgData name="Roosens Benoit" userId="3fef6a79-6f70-48f4-9c3e-84e23707a079" providerId="ADAL" clId="{84EC408E-89D0-49F5-A0E1-A8E389D32249}" dt="2023-11-25T18:45:39.184" v="647" actId="1076"/>
          <ac:spMkLst>
            <pc:docMk/>
            <pc:sldMk cId="2016111741" sldId="485"/>
            <ac:spMk id="13" creationId="{7A2E3D62-FAF5-E6C7-580A-9932BA8D1C8E}"/>
          </ac:spMkLst>
        </pc:spChg>
        <pc:spChg chg="add mod">
          <ac:chgData name="Roosens Benoit" userId="3fef6a79-6f70-48f4-9c3e-84e23707a079" providerId="ADAL" clId="{84EC408E-89D0-49F5-A0E1-A8E389D32249}" dt="2023-11-25T18:48:28.788" v="735" actId="206"/>
          <ac:spMkLst>
            <pc:docMk/>
            <pc:sldMk cId="2016111741" sldId="485"/>
            <ac:spMk id="14" creationId="{5B45F30D-8612-DDBA-4974-DE9F03D8CAE3}"/>
          </ac:spMkLst>
        </pc:spChg>
        <pc:spChg chg="add mod">
          <ac:chgData name="Roosens Benoit" userId="3fef6a79-6f70-48f4-9c3e-84e23707a079" providerId="ADAL" clId="{84EC408E-89D0-49F5-A0E1-A8E389D32249}" dt="2023-11-25T18:48:50.543" v="738" actId="206"/>
          <ac:spMkLst>
            <pc:docMk/>
            <pc:sldMk cId="2016111741" sldId="485"/>
            <ac:spMk id="15" creationId="{1C4518E6-1943-E778-13FC-A28D6F417B91}"/>
          </ac:spMkLst>
        </pc:spChg>
        <pc:spChg chg="add mod">
          <ac:chgData name="Roosens Benoit" userId="3fef6a79-6f70-48f4-9c3e-84e23707a079" providerId="ADAL" clId="{84EC408E-89D0-49F5-A0E1-A8E389D32249}" dt="2023-11-25T18:49:13.938" v="740" actId="206"/>
          <ac:spMkLst>
            <pc:docMk/>
            <pc:sldMk cId="2016111741" sldId="485"/>
            <ac:spMk id="16" creationId="{A0433586-009D-DC1D-56AF-E2CD3277A3B4}"/>
          </ac:spMkLst>
        </pc:spChg>
        <pc:spChg chg="add mod">
          <ac:chgData name="Roosens Benoit" userId="3fef6a79-6f70-48f4-9c3e-84e23707a079" providerId="ADAL" clId="{84EC408E-89D0-49F5-A0E1-A8E389D32249}" dt="2023-11-25T18:49:04.069" v="739" actId="206"/>
          <ac:spMkLst>
            <pc:docMk/>
            <pc:sldMk cId="2016111741" sldId="485"/>
            <ac:spMk id="17" creationId="{5147AEC1-EC29-F80E-D9A1-A8353CAD76E3}"/>
          </ac:spMkLst>
        </pc:spChg>
        <pc:grpChg chg="add mod ord">
          <ac:chgData name="Roosens Benoit" userId="3fef6a79-6f70-48f4-9c3e-84e23707a079" providerId="ADAL" clId="{84EC408E-89D0-49F5-A0E1-A8E389D32249}" dt="2023-11-25T18:45:42.346" v="648" actId="166"/>
          <ac:grpSpMkLst>
            <pc:docMk/>
            <pc:sldMk cId="2016111741" sldId="485"/>
            <ac:grpSpMk id="7" creationId="{E4992C65-7999-1591-BB33-620048896625}"/>
          </ac:grpSpMkLst>
        </pc:grpChg>
        <pc:picChg chg="add mod">
          <ac:chgData name="Roosens Benoit" userId="3fef6a79-6f70-48f4-9c3e-84e23707a079" providerId="ADAL" clId="{84EC408E-89D0-49F5-A0E1-A8E389D32249}" dt="2023-11-25T18:43:35.840" v="619" actId="164"/>
          <ac:picMkLst>
            <pc:docMk/>
            <pc:sldMk cId="2016111741" sldId="485"/>
            <ac:picMk id="4" creationId="{3D448B2C-44B4-281F-1C63-F5B35472D63F}"/>
          </ac:picMkLst>
        </pc:picChg>
      </pc:sldChg>
      <pc:sldChg chg="addSp delSp modSp new mod">
        <pc:chgData name="Roosens Benoit" userId="3fef6a79-6f70-48f4-9c3e-84e23707a079" providerId="ADAL" clId="{84EC408E-89D0-49F5-A0E1-A8E389D32249}" dt="2023-11-25T18:53:24.477" v="866" actId="478"/>
        <pc:sldMkLst>
          <pc:docMk/>
          <pc:sldMk cId="1520779882" sldId="486"/>
        </pc:sldMkLst>
        <pc:spChg chg="del">
          <ac:chgData name="Roosens Benoit" userId="3fef6a79-6f70-48f4-9c3e-84e23707a079" providerId="ADAL" clId="{84EC408E-89D0-49F5-A0E1-A8E389D32249}" dt="2023-11-25T18:49:37.106" v="742" actId="478"/>
          <ac:spMkLst>
            <pc:docMk/>
            <pc:sldMk cId="1520779882" sldId="486"/>
            <ac:spMk id="3" creationId="{20A96A41-8167-0459-9189-106DD684A8AB}"/>
          </ac:spMkLst>
        </pc:spChg>
        <pc:spChg chg="del">
          <ac:chgData name="Roosens Benoit" userId="3fef6a79-6f70-48f4-9c3e-84e23707a079" providerId="ADAL" clId="{84EC408E-89D0-49F5-A0E1-A8E389D32249}" dt="2023-11-25T18:49:37.106" v="742" actId="478"/>
          <ac:spMkLst>
            <pc:docMk/>
            <pc:sldMk cId="1520779882" sldId="486"/>
            <ac:spMk id="4" creationId="{83B07B25-56CD-2A51-3F42-7F3BD46CBAA5}"/>
          </ac:spMkLst>
        </pc:spChg>
        <pc:spChg chg="del">
          <ac:chgData name="Roosens Benoit" userId="3fef6a79-6f70-48f4-9c3e-84e23707a079" providerId="ADAL" clId="{84EC408E-89D0-49F5-A0E1-A8E389D32249}" dt="2023-11-25T18:49:37.106" v="742" actId="478"/>
          <ac:spMkLst>
            <pc:docMk/>
            <pc:sldMk cId="1520779882" sldId="486"/>
            <ac:spMk id="5" creationId="{74C83145-1EF1-0AEF-4AAB-D58B442C54D1}"/>
          </ac:spMkLst>
        </pc:spChg>
        <pc:spChg chg="del">
          <ac:chgData name="Roosens Benoit" userId="3fef6a79-6f70-48f4-9c3e-84e23707a079" providerId="ADAL" clId="{84EC408E-89D0-49F5-A0E1-A8E389D32249}" dt="2023-11-25T18:49:37.106" v="742" actId="478"/>
          <ac:spMkLst>
            <pc:docMk/>
            <pc:sldMk cId="1520779882" sldId="486"/>
            <ac:spMk id="6" creationId="{110D874C-6C6B-1511-9AE4-1815EEDA36F8}"/>
          </ac:spMkLst>
        </pc:spChg>
        <pc:spChg chg="add mod">
          <ac:chgData name="Roosens Benoit" userId="3fef6a79-6f70-48f4-9c3e-84e23707a079" providerId="ADAL" clId="{84EC408E-89D0-49F5-A0E1-A8E389D32249}" dt="2023-11-25T18:49:43.985" v="743"/>
          <ac:spMkLst>
            <pc:docMk/>
            <pc:sldMk cId="1520779882" sldId="486"/>
            <ac:spMk id="7" creationId="{CD8B04DF-E264-6718-9204-7B699AE22C08}"/>
          </ac:spMkLst>
        </pc:spChg>
        <pc:spChg chg="add mod">
          <ac:chgData name="Roosens Benoit" userId="3fef6a79-6f70-48f4-9c3e-84e23707a079" providerId="ADAL" clId="{84EC408E-89D0-49F5-A0E1-A8E389D32249}" dt="2023-11-25T18:51:07.299" v="760" actId="14100"/>
          <ac:spMkLst>
            <pc:docMk/>
            <pc:sldMk cId="1520779882" sldId="486"/>
            <ac:spMk id="8" creationId="{96769801-2DA9-B268-9B36-E884B35DB7DB}"/>
          </ac:spMkLst>
        </pc:spChg>
        <pc:spChg chg="add mod">
          <ac:chgData name="Roosens Benoit" userId="3fef6a79-6f70-48f4-9c3e-84e23707a079" providerId="ADAL" clId="{84EC408E-89D0-49F5-A0E1-A8E389D32249}" dt="2023-11-25T18:50:50.801" v="757" actId="14100"/>
          <ac:spMkLst>
            <pc:docMk/>
            <pc:sldMk cId="1520779882" sldId="486"/>
            <ac:spMk id="9" creationId="{021DD538-E22E-B583-B593-324D52B40139}"/>
          </ac:spMkLst>
        </pc:spChg>
        <pc:spChg chg="mod">
          <ac:chgData name="Roosens Benoit" userId="3fef6a79-6f70-48f4-9c3e-84e23707a079" providerId="ADAL" clId="{84EC408E-89D0-49F5-A0E1-A8E389D32249}" dt="2023-11-25T18:49:43.985" v="743"/>
          <ac:spMkLst>
            <pc:docMk/>
            <pc:sldMk cId="1520779882" sldId="486"/>
            <ac:spMk id="12" creationId="{F75443A6-1505-2117-7506-617DEEDBE48C}"/>
          </ac:spMkLst>
        </pc:spChg>
        <pc:spChg chg="add mod">
          <ac:chgData name="Roosens Benoit" userId="3fef6a79-6f70-48f4-9c3e-84e23707a079" providerId="ADAL" clId="{84EC408E-89D0-49F5-A0E1-A8E389D32249}" dt="2023-11-25T18:52:04.163" v="798" actId="20577"/>
          <ac:spMkLst>
            <pc:docMk/>
            <pc:sldMk cId="1520779882" sldId="486"/>
            <ac:spMk id="13" creationId="{71EEEF80-E671-0D87-A555-BFD9D012CCB8}"/>
          </ac:spMkLst>
        </pc:spChg>
        <pc:spChg chg="add mod">
          <ac:chgData name="Roosens Benoit" userId="3fef6a79-6f70-48f4-9c3e-84e23707a079" providerId="ADAL" clId="{84EC408E-89D0-49F5-A0E1-A8E389D32249}" dt="2023-11-25T18:53:20.719" v="865" actId="403"/>
          <ac:spMkLst>
            <pc:docMk/>
            <pc:sldMk cId="1520779882" sldId="486"/>
            <ac:spMk id="14" creationId="{CEB9D7A5-A143-550E-4F7A-BABE10A60744}"/>
          </ac:spMkLst>
        </pc:spChg>
        <pc:spChg chg="add mod">
          <ac:chgData name="Roosens Benoit" userId="3fef6a79-6f70-48f4-9c3e-84e23707a079" providerId="ADAL" clId="{84EC408E-89D0-49F5-A0E1-A8E389D32249}" dt="2023-11-25T18:51:54.076" v="793" actId="20577"/>
          <ac:spMkLst>
            <pc:docMk/>
            <pc:sldMk cId="1520779882" sldId="486"/>
            <ac:spMk id="15" creationId="{5182B3E4-3BFE-DB16-A569-225F934A5BC7}"/>
          </ac:spMkLst>
        </pc:spChg>
        <pc:spChg chg="add mod">
          <ac:chgData name="Roosens Benoit" userId="3fef6a79-6f70-48f4-9c3e-84e23707a079" providerId="ADAL" clId="{84EC408E-89D0-49F5-A0E1-A8E389D32249}" dt="2023-11-25T18:52:44.835" v="846" actId="207"/>
          <ac:spMkLst>
            <pc:docMk/>
            <pc:sldMk cId="1520779882" sldId="486"/>
            <ac:spMk id="16" creationId="{5D02D912-511B-7901-2083-5DC8EB4CF5B0}"/>
          </ac:spMkLst>
        </pc:spChg>
        <pc:spChg chg="add mod ord">
          <ac:chgData name="Roosens Benoit" userId="3fef6a79-6f70-48f4-9c3e-84e23707a079" providerId="ADAL" clId="{84EC408E-89D0-49F5-A0E1-A8E389D32249}" dt="2023-11-25T18:50:22.381" v="754" actId="167"/>
          <ac:spMkLst>
            <pc:docMk/>
            <pc:sldMk cId="1520779882" sldId="486"/>
            <ac:spMk id="17" creationId="{19DF752D-0935-5167-6DAD-8857FEEA8830}"/>
          </ac:spMkLst>
        </pc:spChg>
        <pc:grpChg chg="add mod">
          <ac:chgData name="Roosens Benoit" userId="3fef6a79-6f70-48f4-9c3e-84e23707a079" providerId="ADAL" clId="{84EC408E-89D0-49F5-A0E1-A8E389D32249}" dt="2023-11-25T18:49:43.985" v="743"/>
          <ac:grpSpMkLst>
            <pc:docMk/>
            <pc:sldMk cId="1520779882" sldId="486"/>
            <ac:grpSpMk id="10" creationId="{B13802E3-B58F-D87C-5527-F5142B489CB3}"/>
          </ac:grpSpMkLst>
        </pc:grpChg>
        <pc:picChg chg="mod">
          <ac:chgData name="Roosens Benoit" userId="3fef6a79-6f70-48f4-9c3e-84e23707a079" providerId="ADAL" clId="{84EC408E-89D0-49F5-A0E1-A8E389D32249}" dt="2023-11-25T18:49:43.985" v="743"/>
          <ac:picMkLst>
            <pc:docMk/>
            <pc:sldMk cId="1520779882" sldId="486"/>
            <ac:picMk id="11" creationId="{4D9C4830-FF3B-387A-3722-8CCA97CD684F}"/>
          </ac:picMkLst>
        </pc:picChg>
        <pc:cxnChg chg="add del">
          <ac:chgData name="Roosens Benoit" userId="3fef6a79-6f70-48f4-9c3e-84e23707a079" providerId="ADAL" clId="{84EC408E-89D0-49F5-A0E1-A8E389D32249}" dt="2023-11-25T18:53:24.477" v="866" actId="478"/>
          <ac:cxnSpMkLst>
            <pc:docMk/>
            <pc:sldMk cId="1520779882" sldId="486"/>
            <ac:cxnSpMk id="19" creationId="{4C617E4A-D578-ED48-F16C-5F6C8DE2AAB0}"/>
          </ac:cxnSpMkLst>
        </pc:cxnChg>
      </pc:sldChg>
      <pc:sldChg chg="addSp delSp modSp add mod">
        <pc:chgData name="Roosens Benoit" userId="3fef6a79-6f70-48f4-9c3e-84e23707a079" providerId="ADAL" clId="{84EC408E-89D0-49F5-A0E1-A8E389D32249}" dt="2023-11-25T18:55:54.425" v="900" actId="478"/>
        <pc:sldMkLst>
          <pc:docMk/>
          <pc:sldMk cId="3539325118" sldId="487"/>
        </pc:sldMkLst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2" creationId="{76D79380-61CB-6CF0-099B-98E25DDE79B9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3" creationId="{E5330FFC-4240-2F55-0CE3-78DCE0619E65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6" creationId="{DEC59073-ABB4-165E-5DE3-DC7C66AFF41B}"/>
          </ac:spMkLst>
        </pc:spChg>
        <pc:spChg chg="add mod">
          <ac:chgData name="Roosens Benoit" userId="3fef6a79-6f70-48f4-9c3e-84e23707a079" providerId="ADAL" clId="{84EC408E-89D0-49F5-A0E1-A8E389D32249}" dt="2023-11-25T18:55:02.660" v="897"/>
          <ac:spMkLst>
            <pc:docMk/>
            <pc:sldMk cId="3539325118" sldId="487"/>
            <ac:spMk id="7" creationId="{B85EC844-AED0-51C0-1900-8655B24A9E69}"/>
          </ac:spMkLst>
        </pc:spChg>
        <pc:spChg chg="add mod">
          <ac:chgData name="Roosens Benoit" userId="3fef6a79-6f70-48f4-9c3e-84e23707a079" providerId="ADAL" clId="{84EC408E-89D0-49F5-A0E1-A8E389D32249}" dt="2023-11-25T18:55:02.660" v="897"/>
          <ac:spMkLst>
            <pc:docMk/>
            <pc:sldMk cId="3539325118" sldId="487"/>
            <ac:spMk id="9" creationId="{280DF800-57CB-2B7F-F3A2-39655B5EB511}"/>
          </ac:spMkLst>
        </pc:spChg>
        <pc:spChg chg="add mod">
          <ac:chgData name="Roosens Benoit" userId="3fef6a79-6f70-48f4-9c3e-84e23707a079" providerId="ADAL" clId="{84EC408E-89D0-49F5-A0E1-A8E389D32249}" dt="2023-11-25T18:55:02.660" v="897"/>
          <ac:spMkLst>
            <pc:docMk/>
            <pc:sldMk cId="3539325118" sldId="487"/>
            <ac:spMk id="10" creationId="{A3DBE021-035C-FAEE-DD7E-707848859D5C}"/>
          </ac:spMkLst>
        </pc:spChg>
        <pc:spChg chg="add mod">
          <ac:chgData name="Roosens Benoit" userId="3fef6a79-6f70-48f4-9c3e-84e23707a079" providerId="ADAL" clId="{84EC408E-89D0-49F5-A0E1-A8E389D32249}" dt="2023-11-25T18:55:02.660" v="897"/>
          <ac:spMkLst>
            <pc:docMk/>
            <pc:sldMk cId="3539325118" sldId="487"/>
            <ac:spMk id="11" creationId="{9A89C7B3-3756-77F6-B84B-4DF54BFDE674}"/>
          </ac:spMkLst>
        </pc:spChg>
        <pc:spChg chg="add del mod">
          <ac:chgData name="Roosens Benoit" userId="3fef6a79-6f70-48f4-9c3e-84e23707a079" providerId="ADAL" clId="{84EC408E-89D0-49F5-A0E1-A8E389D32249}" dt="2023-11-25T18:55:54.425" v="900" actId="478"/>
          <ac:spMkLst>
            <pc:docMk/>
            <pc:sldMk cId="3539325118" sldId="487"/>
            <ac:spMk id="12" creationId="{55E19F06-8DA0-AC2C-BDC3-6425ADB69A62}"/>
          </ac:spMkLst>
        </pc:spChg>
        <pc:spChg chg="add del mod">
          <ac:chgData name="Roosens Benoit" userId="3fef6a79-6f70-48f4-9c3e-84e23707a079" providerId="ADAL" clId="{84EC408E-89D0-49F5-A0E1-A8E389D32249}" dt="2023-11-25T18:55:54.425" v="900" actId="478"/>
          <ac:spMkLst>
            <pc:docMk/>
            <pc:sldMk cId="3539325118" sldId="487"/>
            <ac:spMk id="13" creationId="{6A38F5D0-C14D-2C71-82EC-C130FDAE7BB6}"/>
          </ac:spMkLst>
        </pc:spChg>
        <pc:spChg chg="add del mod">
          <ac:chgData name="Roosens Benoit" userId="3fef6a79-6f70-48f4-9c3e-84e23707a079" providerId="ADAL" clId="{84EC408E-89D0-49F5-A0E1-A8E389D32249}" dt="2023-11-25T18:55:54.425" v="900" actId="478"/>
          <ac:spMkLst>
            <pc:docMk/>
            <pc:sldMk cId="3539325118" sldId="487"/>
            <ac:spMk id="14" creationId="{6F80869C-C72D-6F43-251E-FE41CDA29379}"/>
          </ac:spMkLst>
        </pc:spChg>
        <pc:spChg chg="add del mod">
          <ac:chgData name="Roosens Benoit" userId="3fef6a79-6f70-48f4-9c3e-84e23707a079" providerId="ADAL" clId="{84EC408E-89D0-49F5-A0E1-A8E389D32249}" dt="2023-11-25T18:55:54.425" v="900" actId="478"/>
          <ac:spMkLst>
            <pc:docMk/>
            <pc:sldMk cId="3539325118" sldId="487"/>
            <ac:spMk id="15" creationId="{28A24ADC-6A83-D0D7-5B1F-937CE7BE6F13}"/>
          </ac:spMkLst>
        </pc:spChg>
        <pc:spChg chg="mod">
          <ac:chgData name="Roosens Benoit" userId="3fef6a79-6f70-48f4-9c3e-84e23707a079" providerId="ADAL" clId="{84EC408E-89D0-49F5-A0E1-A8E389D32249}" dt="2023-11-25T18:54:43.167" v="896" actId="20577"/>
          <ac:spMkLst>
            <pc:docMk/>
            <pc:sldMk cId="3539325118" sldId="487"/>
            <ac:spMk id="17" creationId="{57214FC7-0C2B-4E63-9C98-88E9AEDFD649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18" creationId="{FE4EB681-4FD9-9715-921C-527A48B61C58}"/>
          </ac:spMkLst>
        </pc:spChg>
        <pc:spChg chg="add del mod">
          <ac:chgData name="Roosens Benoit" userId="3fef6a79-6f70-48f4-9c3e-84e23707a079" providerId="ADAL" clId="{84EC408E-89D0-49F5-A0E1-A8E389D32249}" dt="2023-11-25T18:55:54.425" v="900" actId="478"/>
          <ac:spMkLst>
            <pc:docMk/>
            <pc:sldMk cId="3539325118" sldId="487"/>
            <ac:spMk id="19" creationId="{7F666407-5B30-B19B-1467-7C53B1B03C98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21" creationId="{6C341E3C-FEC5-DF1C-8100-1DC036AABFDC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22" creationId="{DB9C030D-FD05-CB8D-16DE-B23A8E5E5128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24" creationId="{9593E0EE-6D3B-32C3-E4DF-D85E7039E541}"/>
          </ac:spMkLst>
        </pc:spChg>
        <pc:spChg chg="add del mod">
          <ac:chgData name="Roosens Benoit" userId="3fef6a79-6f70-48f4-9c3e-84e23707a079" providerId="ADAL" clId="{84EC408E-89D0-49F5-A0E1-A8E389D32249}" dt="2023-11-25T18:55:54.425" v="900" actId="478"/>
          <ac:spMkLst>
            <pc:docMk/>
            <pc:sldMk cId="3539325118" sldId="487"/>
            <ac:spMk id="25" creationId="{FCE35B23-83D5-764F-AF73-C68857A683F8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38" creationId="{8B2100CB-E095-7B4A-6E99-0ADDFBE78ACF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50" creationId="{37836C66-E522-3144-AD91-2C9157BDD549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54" creationId="{D700DB9D-3F4F-A61E-0625-6C37489B3159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56" creationId="{0697E3E9-4069-50EC-E0CD-0C3DE0880B50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58" creationId="{EE066F65-83EC-71FD-767F-6940C528335B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61" creationId="{D9EC09E9-C97A-027D-DB05-9980AFCB750B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68" creationId="{CDB26B3B-58E3-B0A9-C263-D296B2DE3771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71" creationId="{A8882056-970C-5C5D-AA1C-7048387B42F8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73" creationId="{E876C00C-549C-9472-1B34-66E74D634C50}"/>
          </ac:spMkLst>
        </pc:spChg>
        <pc:spChg chg="del">
          <ac:chgData name="Roosens Benoit" userId="3fef6a79-6f70-48f4-9c3e-84e23707a079" providerId="ADAL" clId="{84EC408E-89D0-49F5-A0E1-A8E389D32249}" dt="2023-11-25T18:54:31.169" v="870" actId="478"/>
          <ac:spMkLst>
            <pc:docMk/>
            <pc:sldMk cId="3539325118" sldId="487"/>
            <ac:spMk id="75" creationId="{23238339-1D1F-3F26-D2FB-A85234D0DA5F}"/>
          </ac:spMkLst>
        </pc:spChg>
        <pc:grpChg chg="del">
          <ac:chgData name="Roosens Benoit" userId="3fef6a79-6f70-48f4-9c3e-84e23707a079" providerId="ADAL" clId="{84EC408E-89D0-49F5-A0E1-A8E389D32249}" dt="2023-11-25T18:54:31.169" v="870" actId="478"/>
          <ac:grpSpMkLst>
            <pc:docMk/>
            <pc:sldMk cId="3539325118" sldId="487"/>
            <ac:grpSpMk id="4" creationId="{6A20ABB9-30E7-F163-1942-A2CBFCAE8469}"/>
          </ac:grpSpMkLst>
        </pc:grpChg>
        <pc:picChg chg="add mod">
          <ac:chgData name="Roosens Benoit" userId="3fef6a79-6f70-48f4-9c3e-84e23707a079" providerId="ADAL" clId="{84EC408E-89D0-49F5-A0E1-A8E389D32249}" dt="2023-11-25T18:55:02.660" v="897"/>
          <ac:picMkLst>
            <pc:docMk/>
            <pc:sldMk cId="3539325118" sldId="487"/>
            <ac:picMk id="5" creationId="{526FE4D1-6854-C850-EBE4-094254CE16BE}"/>
          </ac:picMkLst>
        </pc:picChg>
        <pc:picChg chg="add del mod">
          <ac:chgData name="Roosens Benoit" userId="3fef6a79-6f70-48f4-9c3e-84e23707a079" providerId="ADAL" clId="{84EC408E-89D0-49F5-A0E1-A8E389D32249}" dt="2023-11-25T18:55:54.425" v="900" actId="478"/>
          <ac:picMkLst>
            <pc:docMk/>
            <pc:sldMk cId="3539325118" sldId="487"/>
            <ac:picMk id="16" creationId="{C82A2587-658C-D523-4E73-772CDE8E76B5}"/>
          </ac:picMkLst>
        </pc:picChg>
        <pc:picChg chg="add del mod">
          <ac:chgData name="Roosens Benoit" userId="3fef6a79-6f70-48f4-9c3e-84e23707a079" providerId="ADAL" clId="{84EC408E-89D0-49F5-A0E1-A8E389D32249}" dt="2023-11-25T18:55:54.425" v="900" actId="478"/>
          <ac:picMkLst>
            <pc:docMk/>
            <pc:sldMk cId="3539325118" sldId="487"/>
            <ac:picMk id="20" creationId="{D07F6C8D-7CDE-72AD-09D1-74C7773C4000}"/>
          </ac:picMkLst>
        </pc:picChg>
        <pc:picChg chg="del">
          <ac:chgData name="Roosens Benoit" userId="3fef6a79-6f70-48f4-9c3e-84e23707a079" providerId="ADAL" clId="{84EC408E-89D0-49F5-A0E1-A8E389D32249}" dt="2023-11-25T18:54:31.169" v="870" actId="478"/>
          <ac:picMkLst>
            <pc:docMk/>
            <pc:sldMk cId="3539325118" sldId="487"/>
            <ac:picMk id="67" creationId="{E48B4388-359B-DBD9-B664-7C5B7C6043B2}"/>
          </ac:picMkLst>
        </pc:picChg>
        <pc:cxnChg chg="del">
          <ac:chgData name="Roosens Benoit" userId="3fef6a79-6f70-48f4-9c3e-84e23707a079" providerId="ADAL" clId="{84EC408E-89D0-49F5-A0E1-A8E389D32249}" dt="2023-11-25T18:54:31.169" v="870" actId="478"/>
          <ac:cxnSpMkLst>
            <pc:docMk/>
            <pc:sldMk cId="3539325118" sldId="487"/>
            <ac:cxnSpMk id="8" creationId="{1DC70CC6-6624-C8F1-AB22-DEE1BDF93A48}"/>
          </ac:cxnSpMkLst>
        </pc:cxnChg>
        <pc:cxnChg chg="del">
          <ac:chgData name="Roosens Benoit" userId="3fef6a79-6f70-48f4-9c3e-84e23707a079" providerId="ADAL" clId="{84EC408E-89D0-49F5-A0E1-A8E389D32249}" dt="2023-11-25T18:54:31.169" v="870" actId="478"/>
          <ac:cxnSpMkLst>
            <pc:docMk/>
            <pc:sldMk cId="3539325118" sldId="487"/>
            <ac:cxnSpMk id="43" creationId="{F8E9A86E-F588-069D-2A1E-F9120AEF12B5}"/>
          </ac:cxnSpMkLst>
        </pc:cxnChg>
        <pc:cxnChg chg="del">
          <ac:chgData name="Roosens Benoit" userId="3fef6a79-6f70-48f4-9c3e-84e23707a079" providerId="ADAL" clId="{84EC408E-89D0-49F5-A0E1-A8E389D32249}" dt="2023-11-25T18:54:31.169" v="870" actId="478"/>
          <ac:cxnSpMkLst>
            <pc:docMk/>
            <pc:sldMk cId="3539325118" sldId="487"/>
            <ac:cxnSpMk id="70" creationId="{B34D8115-E8A3-4BC4-96FF-A9E9D930F2FC}"/>
          </ac:cxnSpMkLst>
        </pc:cxnChg>
        <pc:cxnChg chg="del">
          <ac:chgData name="Roosens Benoit" userId="3fef6a79-6f70-48f4-9c3e-84e23707a079" providerId="ADAL" clId="{84EC408E-89D0-49F5-A0E1-A8E389D32249}" dt="2023-11-25T18:54:31.169" v="870" actId="478"/>
          <ac:cxnSpMkLst>
            <pc:docMk/>
            <pc:sldMk cId="3539325118" sldId="487"/>
            <ac:cxnSpMk id="72" creationId="{26DB75C0-9515-F4F2-25BD-C9A8FCDD1C82}"/>
          </ac:cxnSpMkLst>
        </pc:cxnChg>
        <pc:cxnChg chg="del">
          <ac:chgData name="Roosens Benoit" userId="3fef6a79-6f70-48f4-9c3e-84e23707a079" providerId="ADAL" clId="{84EC408E-89D0-49F5-A0E1-A8E389D32249}" dt="2023-11-25T18:54:31.169" v="870" actId="478"/>
          <ac:cxnSpMkLst>
            <pc:docMk/>
            <pc:sldMk cId="3539325118" sldId="487"/>
            <ac:cxnSpMk id="74" creationId="{33E5FD37-51A2-DB7E-0A02-505FEA3A5813}"/>
          </ac:cxnSpMkLst>
        </pc:cxnChg>
      </pc:sldChg>
      <pc:sldChg chg="addSp modSp new del mod">
        <pc:chgData name="Roosens Benoit" userId="3fef6a79-6f70-48f4-9c3e-84e23707a079" providerId="ADAL" clId="{84EC408E-89D0-49F5-A0E1-A8E389D32249}" dt="2023-11-25T18:56:22.548" v="907" actId="47"/>
        <pc:sldMkLst>
          <pc:docMk/>
          <pc:sldMk cId="1013107259" sldId="488"/>
        </pc:sldMkLst>
        <pc:spChg chg="add mod">
          <ac:chgData name="Roosens Benoit" userId="3fef6a79-6f70-48f4-9c3e-84e23707a079" providerId="ADAL" clId="{84EC408E-89D0-49F5-A0E1-A8E389D32249}" dt="2023-11-25T18:56:19.467" v="906" actId="14100"/>
          <ac:spMkLst>
            <pc:docMk/>
            <pc:sldMk cId="1013107259" sldId="488"/>
            <ac:spMk id="3" creationId="{89758000-4EB8-A82F-B731-8553CB8FCFE3}"/>
          </ac:spMkLst>
        </pc:spChg>
        <pc:spChg chg="add mod">
          <ac:chgData name="Roosens Benoit" userId="3fef6a79-6f70-48f4-9c3e-84e23707a079" providerId="ADAL" clId="{84EC408E-89D0-49F5-A0E1-A8E389D32249}" dt="2023-11-25T18:56:19.467" v="906" actId="14100"/>
          <ac:spMkLst>
            <pc:docMk/>
            <pc:sldMk cId="1013107259" sldId="488"/>
            <ac:spMk id="4" creationId="{FB95E47F-0D5B-5F0D-D916-2CD2AD821782}"/>
          </ac:spMkLst>
        </pc:spChg>
        <pc:spChg chg="add mod">
          <ac:chgData name="Roosens Benoit" userId="3fef6a79-6f70-48f4-9c3e-84e23707a079" providerId="ADAL" clId="{84EC408E-89D0-49F5-A0E1-A8E389D32249}" dt="2023-11-25T18:56:19.467" v="906" actId="14100"/>
          <ac:spMkLst>
            <pc:docMk/>
            <pc:sldMk cId="1013107259" sldId="488"/>
            <ac:spMk id="5" creationId="{3DC61594-36EB-87C9-02A8-A0EEE6082AA5}"/>
          </ac:spMkLst>
        </pc:spChg>
        <pc:spChg chg="add mod">
          <ac:chgData name="Roosens Benoit" userId="3fef6a79-6f70-48f4-9c3e-84e23707a079" providerId="ADAL" clId="{84EC408E-89D0-49F5-A0E1-A8E389D32249}" dt="2023-11-25T18:56:19.467" v="906" actId="14100"/>
          <ac:spMkLst>
            <pc:docMk/>
            <pc:sldMk cId="1013107259" sldId="488"/>
            <ac:spMk id="6" creationId="{C6A9AEE5-EE54-30B9-51AF-39902E20513C}"/>
          </ac:spMkLst>
        </pc:spChg>
        <pc:spChg chg="add mod">
          <ac:chgData name="Roosens Benoit" userId="3fef6a79-6f70-48f4-9c3e-84e23707a079" providerId="ADAL" clId="{84EC408E-89D0-49F5-A0E1-A8E389D32249}" dt="2023-11-25T18:56:19.467" v="906" actId="14100"/>
          <ac:spMkLst>
            <pc:docMk/>
            <pc:sldMk cId="1013107259" sldId="488"/>
            <ac:spMk id="8" creationId="{2B1AE516-2F3E-FCCC-5666-48CC6C5B08D2}"/>
          </ac:spMkLst>
        </pc:spChg>
        <pc:spChg chg="add mod">
          <ac:chgData name="Roosens Benoit" userId="3fef6a79-6f70-48f4-9c3e-84e23707a079" providerId="ADAL" clId="{84EC408E-89D0-49F5-A0E1-A8E389D32249}" dt="2023-11-25T18:56:19.467" v="906" actId="14100"/>
          <ac:spMkLst>
            <pc:docMk/>
            <pc:sldMk cId="1013107259" sldId="488"/>
            <ac:spMk id="10" creationId="{655B2638-E4F3-C314-6826-56A11A9CFB06}"/>
          </ac:spMkLst>
        </pc:spChg>
        <pc:picChg chg="add mod">
          <ac:chgData name="Roosens Benoit" userId="3fef6a79-6f70-48f4-9c3e-84e23707a079" providerId="ADAL" clId="{84EC408E-89D0-49F5-A0E1-A8E389D32249}" dt="2023-11-25T18:56:16.012" v="905" actId="14100"/>
          <ac:picMkLst>
            <pc:docMk/>
            <pc:sldMk cId="1013107259" sldId="488"/>
            <ac:picMk id="7" creationId="{D7088F3D-3F1F-9DF1-9E21-EF62CFB52A27}"/>
          </ac:picMkLst>
        </pc:picChg>
        <pc:picChg chg="add mod">
          <ac:chgData name="Roosens Benoit" userId="3fef6a79-6f70-48f4-9c3e-84e23707a079" providerId="ADAL" clId="{84EC408E-89D0-49F5-A0E1-A8E389D32249}" dt="2023-11-25T18:56:16.012" v="905" actId="14100"/>
          <ac:picMkLst>
            <pc:docMk/>
            <pc:sldMk cId="1013107259" sldId="488"/>
            <ac:picMk id="9" creationId="{B3C9BDA7-BEC0-A7E6-8218-BD9F9AFAB099}"/>
          </ac:picMkLst>
        </pc:picChg>
      </pc:sldChg>
      <pc:sldChg chg="addSp modSp add mod">
        <pc:chgData name="Roosens Benoit" userId="3fef6a79-6f70-48f4-9c3e-84e23707a079" providerId="ADAL" clId="{84EC408E-89D0-49F5-A0E1-A8E389D32249}" dt="2023-11-25T18:59:31.345" v="915" actId="1038"/>
        <pc:sldMkLst>
          <pc:docMk/>
          <pc:sldMk cId="1778937678" sldId="488"/>
        </pc:sldMkLst>
        <pc:picChg chg="add mod">
          <ac:chgData name="Roosens Benoit" userId="3fef6a79-6f70-48f4-9c3e-84e23707a079" providerId="ADAL" clId="{84EC408E-89D0-49F5-A0E1-A8E389D32249}" dt="2023-11-25T18:59:31.345" v="915" actId="1038"/>
          <ac:picMkLst>
            <pc:docMk/>
            <pc:sldMk cId="1778937678" sldId="488"/>
            <ac:picMk id="3" creationId="{FA6B94A9-1878-ADF0-B9A0-32FDFE9CE32F}"/>
          </ac:picMkLst>
        </pc:picChg>
      </pc:sldChg>
      <pc:sldChg chg="addSp delSp modSp add mod">
        <pc:chgData name="Roosens Benoit" userId="3fef6a79-6f70-48f4-9c3e-84e23707a079" providerId="ADAL" clId="{84EC408E-89D0-49F5-A0E1-A8E389D32249}" dt="2023-11-25T19:00:09.476" v="922" actId="478"/>
        <pc:sldMkLst>
          <pc:docMk/>
          <pc:sldMk cId="2981196465" sldId="489"/>
        </pc:sldMkLst>
        <pc:picChg chg="del">
          <ac:chgData name="Roosens Benoit" userId="3fef6a79-6f70-48f4-9c3e-84e23707a079" providerId="ADAL" clId="{84EC408E-89D0-49F5-A0E1-A8E389D32249}" dt="2023-11-25T19:00:09.476" v="922" actId="478"/>
          <ac:picMkLst>
            <pc:docMk/>
            <pc:sldMk cId="2981196465" sldId="489"/>
            <ac:picMk id="3" creationId="{FA6B94A9-1878-ADF0-B9A0-32FDFE9CE32F}"/>
          </ac:picMkLst>
        </pc:picChg>
        <pc:picChg chg="add mod modCrop">
          <ac:chgData name="Roosens Benoit" userId="3fef6a79-6f70-48f4-9c3e-84e23707a079" providerId="ADAL" clId="{84EC408E-89D0-49F5-A0E1-A8E389D32249}" dt="2023-11-25T19:00:06.077" v="921" actId="18131"/>
          <ac:picMkLst>
            <pc:docMk/>
            <pc:sldMk cId="2981196465" sldId="489"/>
            <ac:picMk id="4" creationId="{C1CA90BF-55F7-7A3B-C0AF-C9CB49DD86B7}"/>
          </ac:picMkLst>
        </pc:picChg>
      </pc:sldChg>
      <pc:sldChg chg="modSp add mod">
        <pc:chgData name="Roosens Benoit" userId="3fef6a79-6f70-48f4-9c3e-84e23707a079" providerId="ADAL" clId="{84EC408E-89D0-49F5-A0E1-A8E389D32249}" dt="2023-11-25T19:00:17.218" v="925" actId="14100"/>
        <pc:sldMkLst>
          <pc:docMk/>
          <pc:sldMk cId="1296181185" sldId="490"/>
        </pc:sldMkLst>
        <pc:picChg chg="mod">
          <ac:chgData name="Roosens Benoit" userId="3fef6a79-6f70-48f4-9c3e-84e23707a079" providerId="ADAL" clId="{84EC408E-89D0-49F5-A0E1-A8E389D32249}" dt="2023-11-25T19:00:17.218" v="925" actId="14100"/>
          <ac:picMkLst>
            <pc:docMk/>
            <pc:sldMk cId="1296181185" sldId="490"/>
            <ac:picMk id="3" creationId="{FA6B94A9-1878-ADF0-B9A0-32FDFE9CE32F}"/>
          </ac:picMkLst>
        </pc:picChg>
      </pc:sldChg>
      <pc:sldChg chg="modSp add mod ord">
        <pc:chgData name="Roosens Benoit" userId="3fef6a79-6f70-48f4-9c3e-84e23707a079" providerId="ADAL" clId="{84EC408E-89D0-49F5-A0E1-A8E389D32249}" dt="2023-11-25T19:00:44.967" v="933" actId="732"/>
        <pc:sldMkLst>
          <pc:docMk/>
          <pc:sldMk cId="4050413867" sldId="491"/>
        </pc:sldMkLst>
        <pc:picChg chg="mod modCrop">
          <ac:chgData name="Roosens Benoit" userId="3fef6a79-6f70-48f4-9c3e-84e23707a079" providerId="ADAL" clId="{84EC408E-89D0-49F5-A0E1-A8E389D32249}" dt="2023-11-25T19:00:44.967" v="933" actId="732"/>
          <ac:picMkLst>
            <pc:docMk/>
            <pc:sldMk cId="4050413867" sldId="491"/>
            <ac:picMk id="4" creationId="{C1CA90BF-55F7-7A3B-C0AF-C9CB49DD86B7}"/>
          </ac:picMkLst>
        </pc:picChg>
      </pc:sldChg>
      <pc:sldChg chg="addSp delSp modSp new mod">
        <pc:chgData name="Roosens Benoit" userId="3fef6a79-6f70-48f4-9c3e-84e23707a079" providerId="ADAL" clId="{84EC408E-89D0-49F5-A0E1-A8E389D32249}" dt="2023-11-25T19:10:18.366" v="1108" actId="20577"/>
        <pc:sldMkLst>
          <pc:docMk/>
          <pc:sldMk cId="3864153111" sldId="492"/>
        </pc:sldMkLst>
        <pc:spChg chg="del mod">
          <ac:chgData name="Roosens Benoit" userId="3fef6a79-6f70-48f4-9c3e-84e23707a079" providerId="ADAL" clId="{84EC408E-89D0-49F5-A0E1-A8E389D32249}" dt="2023-11-25T19:07:13.525" v="968" actId="478"/>
          <ac:spMkLst>
            <pc:docMk/>
            <pc:sldMk cId="3864153111" sldId="492"/>
            <ac:spMk id="3" creationId="{0F0E921F-F28B-34D4-E3FC-EC9DDB90039A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4" creationId="{DF394435-AE27-3D58-1DD6-2664314E3601}"/>
          </ac:spMkLst>
        </pc:spChg>
        <pc:spChg chg="add mod">
          <ac:chgData name="Roosens Benoit" userId="3fef6a79-6f70-48f4-9c3e-84e23707a079" providerId="ADAL" clId="{84EC408E-89D0-49F5-A0E1-A8E389D32249}" dt="2023-11-25T19:01:34.734" v="963" actId="20577"/>
          <ac:spMkLst>
            <pc:docMk/>
            <pc:sldMk cId="3864153111" sldId="492"/>
            <ac:spMk id="5" creationId="{5D137758-B385-5477-1ABC-D4DC92375F48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6" creationId="{31D25C57-B15B-D49F-D98A-B5B9EBBD378A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7" creationId="{1B92D494-9645-72EF-144A-5469C149465C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0" creationId="{457A2E69-3E98-225A-D841-4E24A7915BC6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1" creationId="{2A1132AA-C078-A28A-75ED-82327585379C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2" creationId="{346B2C8B-F14A-8CDE-63B5-E194A1562E5F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3" creationId="{E027E614-2F01-234D-70B1-14AB90C4F4AF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4" creationId="{3446A7C7-12CA-EB63-3E04-BA91E9709EB0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5" creationId="{C9180355-5422-9169-F36A-EB3269171A68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6" creationId="{A886B749-0CA8-837F-DD63-4D034AD5274A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7" creationId="{E5FFC62F-EB04-2B1C-1A0D-00E2A323B5D2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8" creationId="{98E297E8-3110-C4D4-A3F2-274155CA9E24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19" creationId="{7FC2BB7E-684B-340E-CB98-634D4F7E5299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0" creationId="{F4CC08C1-8B86-F520-88B7-ED8C36C8D644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2" creationId="{A47C55EC-4D74-11EF-4DE0-C98078B4F9BC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3" creationId="{9E198513-FA82-FDBD-B6F9-21D7CA18334D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5" creationId="{4059B38D-6B9F-D06B-2FA4-FE80F5B7F4BC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6" creationId="{3E8B229E-36EA-342D-E980-78C5D8409AA9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7" creationId="{CD510D41-A9C0-B7A9-8C0D-0EFD88CB1B83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8" creationId="{F6DA5C86-74DD-73D1-888C-646DE9AA9B07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29" creationId="{F31E4F7E-A6D4-4E72-4D94-30EA212FA790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30" creationId="{C6F23515-DEB0-1595-6D65-A69B617A24E4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31" creationId="{6EECF647-B0D5-5033-26CA-BF8C19386F67}"/>
          </ac:spMkLst>
        </pc:spChg>
        <pc:spChg chg="add mod">
          <ac:chgData name="Roosens Benoit" userId="3fef6a79-6f70-48f4-9c3e-84e23707a079" providerId="ADAL" clId="{84EC408E-89D0-49F5-A0E1-A8E389D32249}" dt="2023-11-25T19:10:18.366" v="1108" actId="20577"/>
          <ac:spMkLst>
            <pc:docMk/>
            <pc:sldMk cId="3864153111" sldId="492"/>
            <ac:spMk id="32" creationId="{6162F013-5FBB-B133-BBD3-87C1DF506876}"/>
          </ac:spMkLst>
        </pc:spChg>
        <pc:spChg chg="add mod">
          <ac:chgData name="Roosens Benoit" userId="3fef6a79-6f70-48f4-9c3e-84e23707a079" providerId="ADAL" clId="{84EC408E-89D0-49F5-A0E1-A8E389D32249}" dt="2023-11-25T19:01:27.665" v="952"/>
          <ac:spMkLst>
            <pc:docMk/>
            <pc:sldMk cId="3864153111" sldId="492"/>
            <ac:spMk id="33" creationId="{6C6CD3B1-25AE-2C79-0F9B-C0C925872D41}"/>
          </ac:spMkLst>
        </pc:spChg>
        <pc:spChg chg="add mod">
          <ac:chgData name="Roosens Benoit" userId="3fef6a79-6f70-48f4-9c3e-84e23707a079" providerId="ADAL" clId="{84EC408E-89D0-49F5-A0E1-A8E389D32249}" dt="2023-11-25T19:07:07.599" v="967"/>
          <ac:spMkLst>
            <pc:docMk/>
            <pc:sldMk cId="3864153111" sldId="492"/>
            <ac:spMk id="34" creationId="{831759CB-8F7C-DD26-5D55-AD8E6D4783EF}"/>
          </ac:spMkLst>
        </pc:spChg>
        <pc:spChg chg="add del mod">
          <ac:chgData name="Roosens Benoit" userId="3fef6a79-6f70-48f4-9c3e-84e23707a079" providerId="ADAL" clId="{84EC408E-89D0-49F5-A0E1-A8E389D32249}" dt="2023-11-25T19:07:14.847" v="969" actId="478"/>
          <ac:spMkLst>
            <pc:docMk/>
            <pc:sldMk cId="3864153111" sldId="492"/>
            <ac:spMk id="36" creationId="{4179CCD1-A062-C3A0-FB70-66EA52F82497}"/>
          </ac:spMkLst>
        </pc:spChg>
        <pc:picChg chg="add mod">
          <ac:chgData name="Roosens Benoit" userId="3fef6a79-6f70-48f4-9c3e-84e23707a079" providerId="ADAL" clId="{84EC408E-89D0-49F5-A0E1-A8E389D32249}" dt="2023-11-25T19:01:27.665" v="952"/>
          <ac:picMkLst>
            <pc:docMk/>
            <pc:sldMk cId="3864153111" sldId="492"/>
            <ac:picMk id="21" creationId="{E15FE5FA-4427-2CAB-D066-8E655CB248A6}"/>
          </ac:picMkLst>
        </pc:picChg>
        <pc:cxnChg chg="add mod">
          <ac:chgData name="Roosens Benoit" userId="3fef6a79-6f70-48f4-9c3e-84e23707a079" providerId="ADAL" clId="{84EC408E-89D0-49F5-A0E1-A8E389D32249}" dt="2023-11-25T19:01:27.665" v="952"/>
          <ac:cxnSpMkLst>
            <pc:docMk/>
            <pc:sldMk cId="3864153111" sldId="492"/>
            <ac:cxnSpMk id="8" creationId="{B8BECC2A-87DF-2B4B-626E-45BFD6D91265}"/>
          </ac:cxnSpMkLst>
        </pc:cxnChg>
        <pc:cxnChg chg="add mod">
          <ac:chgData name="Roosens Benoit" userId="3fef6a79-6f70-48f4-9c3e-84e23707a079" providerId="ADAL" clId="{84EC408E-89D0-49F5-A0E1-A8E389D32249}" dt="2023-11-25T19:01:27.665" v="952"/>
          <ac:cxnSpMkLst>
            <pc:docMk/>
            <pc:sldMk cId="3864153111" sldId="492"/>
            <ac:cxnSpMk id="9" creationId="{9960AA61-40FD-6FD3-7B84-13678D8FBA32}"/>
          </ac:cxnSpMkLst>
        </pc:cxnChg>
        <pc:cxnChg chg="add mod">
          <ac:chgData name="Roosens Benoit" userId="3fef6a79-6f70-48f4-9c3e-84e23707a079" providerId="ADAL" clId="{84EC408E-89D0-49F5-A0E1-A8E389D32249}" dt="2023-11-25T19:01:27.665" v="952"/>
          <ac:cxnSpMkLst>
            <pc:docMk/>
            <pc:sldMk cId="3864153111" sldId="492"/>
            <ac:cxnSpMk id="24" creationId="{87E44CC1-E311-1C5D-8646-2B5E1BB58E75}"/>
          </ac:cxnSpMkLst>
        </pc:cxnChg>
      </pc:sldChg>
      <pc:sldChg chg="addSp delSp modSp add mod">
        <pc:chgData name="Roosens Benoit" userId="3fef6a79-6f70-48f4-9c3e-84e23707a079" providerId="ADAL" clId="{84EC408E-89D0-49F5-A0E1-A8E389D32249}" dt="2023-11-25T19:21:21.601" v="1207" actId="20577"/>
        <pc:sldMkLst>
          <pc:docMk/>
          <pc:sldMk cId="2103443223" sldId="493"/>
        </pc:sldMkLst>
        <pc:spChg chg="mod">
          <ac:chgData name="Roosens Benoit" userId="3fef6a79-6f70-48f4-9c3e-84e23707a079" providerId="ADAL" clId="{84EC408E-89D0-49F5-A0E1-A8E389D32249}" dt="2023-11-25T19:09:03.219" v="1052" actId="790"/>
          <ac:spMkLst>
            <pc:docMk/>
            <pc:sldMk cId="2103443223" sldId="493"/>
            <ac:spMk id="2" creationId="{B7C41816-24D6-DD73-7618-E589B6D6D072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4" creationId="{DF394435-AE27-3D58-1DD6-2664314E3601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5" creationId="{5D137758-B385-5477-1ABC-D4DC92375F48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6" creationId="{31D25C57-B15B-D49F-D98A-B5B9EBBD378A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7" creationId="{1B92D494-9645-72EF-144A-5469C149465C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0" creationId="{457A2E69-3E98-225A-D841-4E24A7915BC6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1" creationId="{2A1132AA-C078-A28A-75ED-82327585379C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2" creationId="{346B2C8B-F14A-8CDE-63B5-E194A1562E5F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3" creationId="{E027E614-2F01-234D-70B1-14AB90C4F4AF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4" creationId="{3446A7C7-12CA-EB63-3E04-BA91E9709EB0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5" creationId="{C9180355-5422-9169-F36A-EB3269171A68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6" creationId="{A886B749-0CA8-837F-DD63-4D034AD5274A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7" creationId="{E5FFC62F-EB04-2B1C-1A0D-00E2A323B5D2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8" creationId="{98E297E8-3110-C4D4-A3F2-274155CA9E24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19" creationId="{7FC2BB7E-684B-340E-CB98-634D4F7E5299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0" creationId="{F4CC08C1-8B86-F520-88B7-ED8C36C8D644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2" creationId="{A47C55EC-4D74-11EF-4DE0-C98078B4F9BC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3" creationId="{9E198513-FA82-FDBD-B6F9-21D7CA18334D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5" creationId="{4059B38D-6B9F-D06B-2FA4-FE80F5B7F4BC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6" creationId="{3E8B229E-36EA-342D-E980-78C5D8409AA9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7" creationId="{CD510D41-A9C0-B7A9-8C0D-0EFD88CB1B83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8" creationId="{F6DA5C86-74DD-73D1-888C-646DE9AA9B07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29" creationId="{F31E4F7E-A6D4-4E72-4D94-30EA212FA790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30" creationId="{C6F23515-DEB0-1595-6D65-A69B617A24E4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31" creationId="{6EECF647-B0D5-5033-26CA-BF8C19386F67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32" creationId="{6162F013-5FBB-B133-BBD3-87C1DF506876}"/>
          </ac:spMkLst>
        </pc:spChg>
        <pc:spChg chg="del">
          <ac:chgData name="Roosens Benoit" userId="3fef6a79-6f70-48f4-9c3e-84e23707a079" providerId="ADAL" clId="{84EC408E-89D0-49F5-A0E1-A8E389D32249}" dt="2023-11-25T19:07:25.468" v="971" actId="478"/>
          <ac:spMkLst>
            <pc:docMk/>
            <pc:sldMk cId="2103443223" sldId="493"/>
            <ac:spMk id="33" creationId="{6C6CD3B1-25AE-2C79-0F9B-C0C925872D41}"/>
          </ac:spMkLst>
        </pc:spChg>
        <pc:spChg chg="mod">
          <ac:chgData name="Roosens Benoit" userId="3fef6a79-6f70-48f4-9c3e-84e23707a079" providerId="ADAL" clId="{84EC408E-89D0-49F5-A0E1-A8E389D32249}" dt="2023-11-25T19:09:03.219" v="1052" actId="790"/>
          <ac:spMkLst>
            <pc:docMk/>
            <pc:sldMk cId="2103443223" sldId="493"/>
            <ac:spMk id="34" creationId="{831759CB-8F7C-DD26-5D55-AD8E6D4783EF}"/>
          </ac:spMkLst>
        </pc:spChg>
        <pc:spChg chg="add mod">
          <ac:chgData name="Roosens Benoit" userId="3fef6a79-6f70-48f4-9c3e-84e23707a079" providerId="ADAL" clId="{84EC408E-89D0-49F5-A0E1-A8E389D32249}" dt="2023-11-25T19:09:03.219" v="1052" actId="790"/>
          <ac:spMkLst>
            <pc:docMk/>
            <pc:sldMk cId="2103443223" sldId="493"/>
            <ac:spMk id="35" creationId="{52EE26C9-A84E-EA84-1B84-DD650FEEAFA4}"/>
          </ac:spMkLst>
        </pc:spChg>
        <pc:spChg chg="add mod">
          <ac:chgData name="Roosens Benoit" userId="3fef6a79-6f70-48f4-9c3e-84e23707a079" providerId="ADAL" clId="{84EC408E-89D0-49F5-A0E1-A8E389D32249}" dt="2023-11-25T19:21:21.601" v="1207" actId="20577"/>
          <ac:spMkLst>
            <pc:docMk/>
            <pc:sldMk cId="2103443223" sldId="493"/>
            <ac:spMk id="36" creationId="{C421DCD1-86F5-AA2A-5DDE-9B3B63DF9341}"/>
          </ac:spMkLst>
        </pc:spChg>
        <pc:picChg chg="add mod">
          <ac:chgData name="Roosens Benoit" userId="3fef6a79-6f70-48f4-9c3e-84e23707a079" providerId="ADAL" clId="{84EC408E-89D0-49F5-A0E1-A8E389D32249}" dt="2023-11-25T19:07:43.806" v="974" actId="1076"/>
          <ac:picMkLst>
            <pc:docMk/>
            <pc:sldMk cId="2103443223" sldId="493"/>
            <ac:picMk id="3" creationId="{D32F22E9-8C7A-D4C3-6E6B-9B469BA14190}"/>
          </ac:picMkLst>
        </pc:picChg>
        <pc:picChg chg="del">
          <ac:chgData name="Roosens Benoit" userId="3fef6a79-6f70-48f4-9c3e-84e23707a079" providerId="ADAL" clId="{84EC408E-89D0-49F5-A0E1-A8E389D32249}" dt="2023-11-25T19:07:25.468" v="971" actId="478"/>
          <ac:picMkLst>
            <pc:docMk/>
            <pc:sldMk cId="2103443223" sldId="493"/>
            <ac:picMk id="21" creationId="{E15FE5FA-4427-2CAB-D066-8E655CB248A6}"/>
          </ac:picMkLst>
        </pc:picChg>
        <pc:cxnChg chg="del">
          <ac:chgData name="Roosens Benoit" userId="3fef6a79-6f70-48f4-9c3e-84e23707a079" providerId="ADAL" clId="{84EC408E-89D0-49F5-A0E1-A8E389D32249}" dt="2023-11-25T19:07:25.468" v="971" actId="478"/>
          <ac:cxnSpMkLst>
            <pc:docMk/>
            <pc:sldMk cId="2103443223" sldId="493"/>
            <ac:cxnSpMk id="8" creationId="{B8BECC2A-87DF-2B4B-626E-45BFD6D91265}"/>
          </ac:cxnSpMkLst>
        </pc:cxnChg>
        <pc:cxnChg chg="del">
          <ac:chgData name="Roosens Benoit" userId="3fef6a79-6f70-48f4-9c3e-84e23707a079" providerId="ADAL" clId="{84EC408E-89D0-49F5-A0E1-A8E389D32249}" dt="2023-11-25T19:07:25.468" v="971" actId="478"/>
          <ac:cxnSpMkLst>
            <pc:docMk/>
            <pc:sldMk cId="2103443223" sldId="493"/>
            <ac:cxnSpMk id="9" creationId="{9960AA61-40FD-6FD3-7B84-13678D8FBA32}"/>
          </ac:cxnSpMkLst>
        </pc:cxnChg>
        <pc:cxnChg chg="del">
          <ac:chgData name="Roosens Benoit" userId="3fef6a79-6f70-48f4-9c3e-84e23707a079" providerId="ADAL" clId="{84EC408E-89D0-49F5-A0E1-A8E389D32249}" dt="2023-11-25T19:07:25.468" v="971" actId="478"/>
          <ac:cxnSpMkLst>
            <pc:docMk/>
            <pc:sldMk cId="2103443223" sldId="493"/>
            <ac:cxnSpMk id="24" creationId="{87E44CC1-E311-1C5D-8646-2B5E1BB58E75}"/>
          </ac:cxnSpMkLst>
        </pc:cxnChg>
      </pc:sldChg>
      <pc:sldChg chg="addSp delSp modSp add mod">
        <pc:chgData name="Roosens Benoit" userId="3fef6a79-6f70-48f4-9c3e-84e23707a079" providerId="ADAL" clId="{84EC408E-89D0-49F5-A0E1-A8E389D32249}" dt="2023-11-25T19:13:09.985" v="1124" actId="1076"/>
        <pc:sldMkLst>
          <pc:docMk/>
          <pc:sldMk cId="744405407" sldId="494"/>
        </pc:sldMkLst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3" creationId="{08AFCC51-1DEA-4E7D-D391-F1A08B768920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4" creationId="{DF394435-AE27-3D58-1DD6-2664314E3601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5" creationId="{5D137758-B385-5477-1ABC-D4DC92375F48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6" creationId="{31D25C57-B15B-D49F-D98A-B5B9EBBD378A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7" creationId="{1B92D494-9645-72EF-144A-5469C149465C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0" creationId="{457A2E69-3E98-225A-D841-4E24A7915BC6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1" creationId="{2A1132AA-C078-A28A-75ED-82327585379C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2" creationId="{346B2C8B-F14A-8CDE-63B5-E194A1562E5F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3" creationId="{E027E614-2F01-234D-70B1-14AB90C4F4AF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4" creationId="{3446A7C7-12CA-EB63-3E04-BA91E9709EB0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5" creationId="{C9180355-5422-9169-F36A-EB3269171A68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6" creationId="{A886B749-0CA8-837F-DD63-4D034AD5274A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7" creationId="{E5FFC62F-EB04-2B1C-1A0D-00E2A323B5D2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8" creationId="{98E297E8-3110-C4D4-A3F2-274155CA9E24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19" creationId="{7FC2BB7E-684B-340E-CB98-634D4F7E5299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0" creationId="{F4CC08C1-8B86-F520-88B7-ED8C36C8D644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2" creationId="{A47C55EC-4D74-11EF-4DE0-C98078B4F9BC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3" creationId="{9E198513-FA82-FDBD-B6F9-21D7CA18334D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5" creationId="{4059B38D-6B9F-D06B-2FA4-FE80F5B7F4BC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6" creationId="{3E8B229E-36EA-342D-E980-78C5D8409AA9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7" creationId="{CD510D41-A9C0-B7A9-8C0D-0EFD88CB1B83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8" creationId="{F6DA5C86-74DD-73D1-888C-646DE9AA9B07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29" creationId="{F31E4F7E-A6D4-4E72-4D94-30EA212FA790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30" creationId="{C6F23515-DEB0-1595-6D65-A69B617A24E4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31" creationId="{6EECF647-B0D5-5033-26CA-BF8C19386F67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32" creationId="{6162F013-5FBB-B133-BBD3-87C1DF506876}"/>
          </ac:spMkLst>
        </pc:spChg>
        <pc:spChg chg="del">
          <ac:chgData name="Roosens Benoit" userId="3fef6a79-6f70-48f4-9c3e-84e23707a079" providerId="ADAL" clId="{84EC408E-89D0-49F5-A0E1-A8E389D32249}" dt="2023-11-25T19:12:47.159" v="1122" actId="478"/>
          <ac:spMkLst>
            <pc:docMk/>
            <pc:sldMk cId="744405407" sldId="494"/>
            <ac:spMk id="33" creationId="{6C6CD3B1-25AE-2C79-0F9B-C0C925872D41}"/>
          </ac:spMkLst>
        </pc:spChg>
        <pc:spChg chg="mod">
          <ac:chgData name="Roosens Benoit" userId="3fef6a79-6f70-48f4-9c3e-84e23707a079" providerId="ADAL" clId="{84EC408E-89D0-49F5-A0E1-A8E389D32249}" dt="2023-11-25T19:12:44.113" v="1121" actId="20577"/>
          <ac:spMkLst>
            <pc:docMk/>
            <pc:sldMk cId="744405407" sldId="494"/>
            <ac:spMk id="34" creationId="{831759CB-8F7C-DD26-5D55-AD8E6D4783EF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35" creationId="{85FE0FC3-9C3B-A268-FEE1-365ECEE4929F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36" creationId="{8B443552-77AB-AAB6-82C9-171D9512EBD2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37" creationId="{2D27E872-BECB-0337-CABC-CE4955879E3B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38" creationId="{FD81B146-5D95-8FE4-7B03-C16CBE2234C5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39" creationId="{C6CBD25E-FF50-B174-49FE-F308223A67A7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0" creationId="{37E3C901-E053-AC19-C1CD-6B9F36D62A54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1" creationId="{91007B22-179A-EA8F-0A91-6A62A57F251F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2" creationId="{1485A2E6-F5BD-13BD-0790-5EA40F71CB85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3" creationId="{4FB226A7-1767-1B57-474A-2F55C7264FCB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4" creationId="{34BFF395-7002-0722-CBDB-7668F97F0078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5" creationId="{E4CC213C-DAC2-90D6-275C-F93F9E061524}"/>
          </ac:spMkLst>
        </pc:spChg>
        <pc:spChg chg="add mod">
          <ac:chgData name="Roosens Benoit" userId="3fef6a79-6f70-48f4-9c3e-84e23707a079" providerId="ADAL" clId="{84EC408E-89D0-49F5-A0E1-A8E389D32249}" dt="2023-11-25T19:13:09.985" v="1124" actId="1076"/>
          <ac:spMkLst>
            <pc:docMk/>
            <pc:sldMk cId="744405407" sldId="494"/>
            <ac:spMk id="46" creationId="{8F7EB519-C2A0-F69B-7347-07275DF1C68D}"/>
          </ac:spMkLst>
        </pc:spChg>
        <pc:picChg chg="del">
          <ac:chgData name="Roosens Benoit" userId="3fef6a79-6f70-48f4-9c3e-84e23707a079" providerId="ADAL" clId="{84EC408E-89D0-49F5-A0E1-A8E389D32249}" dt="2023-11-25T19:12:47.159" v="1122" actId="478"/>
          <ac:picMkLst>
            <pc:docMk/>
            <pc:sldMk cId="744405407" sldId="494"/>
            <ac:picMk id="21" creationId="{E15FE5FA-4427-2CAB-D066-8E655CB248A6}"/>
          </ac:picMkLst>
        </pc:picChg>
        <pc:cxnChg chg="del">
          <ac:chgData name="Roosens Benoit" userId="3fef6a79-6f70-48f4-9c3e-84e23707a079" providerId="ADAL" clId="{84EC408E-89D0-49F5-A0E1-A8E389D32249}" dt="2023-11-25T19:12:47.159" v="1122" actId="478"/>
          <ac:cxnSpMkLst>
            <pc:docMk/>
            <pc:sldMk cId="744405407" sldId="494"/>
            <ac:cxnSpMk id="8" creationId="{B8BECC2A-87DF-2B4B-626E-45BFD6D91265}"/>
          </ac:cxnSpMkLst>
        </pc:cxnChg>
        <pc:cxnChg chg="del">
          <ac:chgData name="Roosens Benoit" userId="3fef6a79-6f70-48f4-9c3e-84e23707a079" providerId="ADAL" clId="{84EC408E-89D0-49F5-A0E1-A8E389D32249}" dt="2023-11-25T19:12:47.159" v="1122" actId="478"/>
          <ac:cxnSpMkLst>
            <pc:docMk/>
            <pc:sldMk cId="744405407" sldId="494"/>
            <ac:cxnSpMk id="9" creationId="{9960AA61-40FD-6FD3-7B84-13678D8FBA32}"/>
          </ac:cxnSpMkLst>
        </pc:cxnChg>
        <pc:cxnChg chg="del">
          <ac:chgData name="Roosens Benoit" userId="3fef6a79-6f70-48f4-9c3e-84e23707a079" providerId="ADAL" clId="{84EC408E-89D0-49F5-A0E1-A8E389D32249}" dt="2023-11-25T19:12:47.159" v="1122" actId="478"/>
          <ac:cxnSpMkLst>
            <pc:docMk/>
            <pc:sldMk cId="744405407" sldId="494"/>
            <ac:cxnSpMk id="24" creationId="{87E44CC1-E311-1C5D-8646-2B5E1BB58E75}"/>
          </ac:cxnSpMkLst>
        </pc:cxnChg>
      </pc:sldChg>
      <pc:sldChg chg="addSp delSp modSp add mod">
        <pc:chgData name="Roosens Benoit" userId="3fef6a79-6f70-48f4-9c3e-84e23707a079" providerId="ADAL" clId="{84EC408E-89D0-49F5-A0E1-A8E389D32249}" dt="2023-11-25T19:41:06.653" v="1499" actId="20577"/>
        <pc:sldMkLst>
          <pc:docMk/>
          <pc:sldMk cId="2321165535" sldId="495"/>
        </pc:sldMkLst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3" creationId="{08AFCC51-1DEA-4E7D-D391-F1A08B768920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4" creationId="{027E0AD1-3051-6074-258B-78B154F1168F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5" creationId="{E7EF6C32-F334-7227-E4D1-8BDE6765E9CB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6" creationId="{93770E38-890F-4CD5-73F4-52B48588E439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7" creationId="{25B3C7FF-3A26-B794-3DDD-26926AE4EB06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18" creationId="{1AB5EF2D-24FD-FCDE-5AF1-91F01C472CF0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19" creationId="{3FAD8E42-B660-EC7A-FF45-C31EA280655B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20" creationId="{553AB803-A448-C242-97E5-E400B0B95F16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21" creationId="{344F7A5F-9254-AD7A-9E55-CDADB82F6B33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22" creationId="{7B546F9C-59D8-C50A-50E5-DBA38551E765}"/>
          </ac:spMkLst>
        </pc:spChg>
        <pc:spChg chg="add mod">
          <ac:chgData name="Roosens Benoit" userId="3fef6a79-6f70-48f4-9c3e-84e23707a079" providerId="ADAL" clId="{84EC408E-89D0-49F5-A0E1-A8E389D32249}" dt="2023-11-25T19:13:56.197" v="1128" actId="1076"/>
          <ac:spMkLst>
            <pc:docMk/>
            <pc:sldMk cId="2321165535" sldId="495"/>
            <ac:spMk id="23" creationId="{5326FA9E-B58D-F594-CB4C-53DA83A8CE2F}"/>
          </ac:spMkLst>
        </pc:spChg>
        <pc:spChg chg="add mod">
          <ac:chgData name="Roosens Benoit" userId="3fef6a79-6f70-48f4-9c3e-84e23707a079" providerId="ADAL" clId="{84EC408E-89D0-49F5-A0E1-A8E389D32249}" dt="2023-11-25T19:41:06.653" v="1499" actId="20577"/>
          <ac:spMkLst>
            <pc:docMk/>
            <pc:sldMk cId="2321165535" sldId="495"/>
            <ac:spMk id="24" creationId="{4B947FBA-240E-B868-1275-FD0DF8540303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35" creationId="{85FE0FC3-9C3B-A268-FEE1-365ECEE4929F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36" creationId="{8B443552-77AB-AAB6-82C9-171D9512EBD2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37" creationId="{2D27E872-BECB-0337-CABC-CE4955879E3B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38" creationId="{FD81B146-5D95-8FE4-7B03-C16CBE2234C5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39" creationId="{C6CBD25E-FF50-B174-49FE-F308223A67A7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0" creationId="{37E3C901-E053-AC19-C1CD-6B9F36D62A54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1" creationId="{91007B22-179A-EA8F-0A91-6A62A57F251F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2" creationId="{1485A2E6-F5BD-13BD-0790-5EA40F71CB85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3" creationId="{4FB226A7-1767-1B57-474A-2F55C7264FCB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4" creationId="{34BFF395-7002-0722-CBDB-7668F97F0078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5" creationId="{E4CC213C-DAC2-90D6-275C-F93F9E061524}"/>
          </ac:spMkLst>
        </pc:spChg>
        <pc:spChg chg="del">
          <ac:chgData name="Roosens Benoit" userId="3fef6a79-6f70-48f4-9c3e-84e23707a079" providerId="ADAL" clId="{84EC408E-89D0-49F5-A0E1-A8E389D32249}" dt="2023-11-25T19:13:45.880" v="1126" actId="478"/>
          <ac:spMkLst>
            <pc:docMk/>
            <pc:sldMk cId="2321165535" sldId="495"/>
            <ac:spMk id="46" creationId="{8F7EB519-C2A0-F69B-7347-07275DF1C68D}"/>
          </ac:spMkLst>
        </pc:sp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8" creationId="{9E0FE090-97E2-9DA4-0B3F-041144AAB35C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9" creationId="{C3ACCC1B-9005-AF5B-98E1-34147BE2EA5F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0" creationId="{64D2853C-36B2-909B-FD8A-9DB6FA35ADD5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1" creationId="{30703AFC-672A-7406-D296-94D0B31DDAAB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2" creationId="{C11D109A-11EB-9500-36B3-9C6D3404B4AC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3" creationId="{66493183-2B21-8CFD-4286-814FE6F92168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4" creationId="{C1768FCB-8505-B85D-C80C-68DEDA30D050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5" creationId="{61456FDC-65AD-EB7C-5E79-B10463EE7E00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6" creationId="{1A742B31-CEC9-E4BC-D0C3-CFE43E59E49F}"/>
          </ac:picMkLst>
        </pc:picChg>
        <pc:picChg chg="add mod">
          <ac:chgData name="Roosens Benoit" userId="3fef6a79-6f70-48f4-9c3e-84e23707a079" providerId="ADAL" clId="{84EC408E-89D0-49F5-A0E1-A8E389D32249}" dt="2023-11-25T19:13:56.197" v="1128" actId="1076"/>
          <ac:picMkLst>
            <pc:docMk/>
            <pc:sldMk cId="2321165535" sldId="495"/>
            <ac:picMk id="17" creationId="{8711B0AA-ABF8-7154-1A8D-C266AC2A0850}"/>
          </ac:picMkLst>
        </pc:picChg>
        <pc:cxnChg chg="add mod">
          <ac:chgData name="Roosens Benoit" userId="3fef6a79-6f70-48f4-9c3e-84e23707a079" providerId="ADAL" clId="{84EC408E-89D0-49F5-A0E1-A8E389D32249}" dt="2023-11-25T19:13:56.197" v="1128" actId="1076"/>
          <ac:cxnSpMkLst>
            <pc:docMk/>
            <pc:sldMk cId="2321165535" sldId="495"/>
            <ac:cxnSpMk id="25" creationId="{E9E0B8AD-6CD6-AC7B-07EB-5CE30F5CF5D9}"/>
          </ac:cxnSpMkLst>
        </pc:cxnChg>
        <pc:cxnChg chg="add mod">
          <ac:chgData name="Roosens Benoit" userId="3fef6a79-6f70-48f4-9c3e-84e23707a079" providerId="ADAL" clId="{84EC408E-89D0-49F5-A0E1-A8E389D32249}" dt="2023-11-25T19:13:56.197" v="1128" actId="1076"/>
          <ac:cxnSpMkLst>
            <pc:docMk/>
            <pc:sldMk cId="2321165535" sldId="495"/>
            <ac:cxnSpMk id="26" creationId="{469B3849-C8D8-1D6F-DF4A-BABE5F1D1CE1}"/>
          </ac:cxnSpMkLst>
        </pc:cxnChg>
        <pc:cxnChg chg="add mod">
          <ac:chgData name="Roosens Benoit" userId="3fef6a79-6f70-48f4-9c3e-84e23707a079" providerId="ADAL" clId="{84EC408E-89D0-49F5-A0E1-A8E389D32249}" dt="2023-11-25T19:13:56.197" v="1128" actId="1076"/>
          <ac:cxnSpMkLst>
            <pc:docMk/>
            <pc:sldMk cId="2321165535" sldId="495"/>
            <ac:cxnSpMk id="27" creationId="{10A9D07A-2CAB-68AF-903A-3E51AE8B14BF}"/>
          </ac:cxnSpMkLst>
        </pc:cxnChg>
        <pc:cxnChg chg="add mod">
          <ac:chgData name="Roosens Benoit" userId="3fef6a79-6f70-48f4-9c3e-84e23707a079" providerId="ADAL" clId="{84EC408E-89D0-49F5-A0E1-A8E389D32249}" dt="2023-11-25T19:13:56.197" v="1128" actId="1076"/>
          <ac:cxnSpMkLst>
            <pc:docMk/>
            <pc:sldMk cId="2321165535" sldId="495"/>
            <ac:cxnSpMk id="28" creationId="{1A2D6EBB-EB11-CB12-B687-A4ACBD635955}"/>
          </ac:cxnSpMkLst>
        </pc:cxnChg>
      </pc:sldChg>
      <pc:sldChg chg="addSp delSp modSp add mod">
        <pc:chgData name="Roosens Benoit" userId="3fef6a79-6f70-48f4-9c3e-84e23707a079" providerId="ADAL" clId="{84EC408E-89D0-49F5-A0E1-A8E389D32249}" dt="2023-11-25T19:16:11.451" v="1143" actId="14861"/>
        <pc:sldMkLst>
          <pc:docMk/>
          <pc:sldMk cId="2395689644" sldId="496"/>
        </pc:sldMkLst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4" creationId="{027E0AD1-3051-6074-258B-78B154F1168F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5" creationId="{E7EF6C32-F334-7227-E4D1-8BDE6765E9CB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6" creationId="{93770E38-890F-4CD5-73F4-52B48588E439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7" creationId="{25B3C7FF-3A26-B794-3DDD-26926AE4EB06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18" creationId="{1AB5EF2D-24FD-FCDE-5AF1-91F01C472CF0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19" creationId="{3FAD8E42-B660-EC7A-FF45-C31EA280655B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20" creationId="{553AB803-A448-C242-97E5-E400B0B95F16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21" creationId="{344F7A5F-9254-AD7A-9E55-CDADB82F6B33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22" creationId="{7B546F9C-59D8-C50A-50E5-DBA38551E765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23" creationId="{5326FA9E-B58D-F594-CB4C-53DA83A8CE2F}"/>
          </ac:spMkLst>
        </pc:spChg>
        <pc:spChg chg="del">
          <ac:chgData name="Roosens Benoit" userId="3fef6a79-6f70-48f4-9c3e-84e23707a079" providerId="ADAL" clId="{84EC408E-89D0-49F5-A0E1-A8E389D32249}" dt="2023-11-25T19:14:05.115" v="1130" actId="478"/>
          <ac:spMkLst>
            <pc:docMk/>
            <pc:sldMk cId="2395689644" sldId="496"/>
            <ac:spMk id="24" creationId="{4B947FBA-240E-B868-1275-FD0DF8540303}"/>
          </ac:spMkLst>
        </pc:sp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8" creationId="{9E0FE090-97E2-9DA4-0B3F-041144AAB35C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9" creationId="{C3ACCC1B-9005-AF5B-98E1-34147BE2EA5F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0" creationId="{64D2853C-36B2-909B-FD8A-9DB6FA35ADD5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1" creationId="{30703AFC-672A-7406-D296-94D0B31DDAAB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2" creationId="{C11D109A-11EB-9500-36B3-9C6D3404B4AC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3" creationId="{66493183-2B21-8CFD-4286-814FE6F92168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4" creationId="{C1768FCB-8505-B85D-C80C-68DEDA30D050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5" creationId="{61456FDC-65AD-EB7C-5E79-B10463EE7E00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6" creationId="{1A742B31-CEC9-E4BC-D0C3-CFE43E59E49F}"/>
          </ac:picMkLst>
        </pc:picChg>
        <pc:picChg chg="del">
          <ac:chgData name="Roosens Benoit" userId="3fef6a79-6f70-48f4-9c3e-84e23707a079" providerId="ADAL" clId="{84EC408E-89D0-49F5-A0E1-A8E389D32249}" dt="2023-11-25T19:14:05.115" v="1130" actId="478"/>
          <ac:picMkLst>
            <pc:docMk/>
            <pc:sldMk cId="2395689644" sldId="496"/>
            <ac:picMk id="17" creationId="{8711B0AA-ABF8-7154-1A8D-C266AC2A0850}"/>
          </ac:picMkLst>
        </pc:picChg>
        <pc:picChg chg="add mod">
          <ac:chgData name="Roosens Benoit" userId="3fef6a79-6f70-48f4-9c3e-84e23707a079" providerId="ADAL" clId="{84EC408E-89D0-49F5-A0E1-A8E389D32249}" dt="2023-11-25T19:16:11.451" v="1143" actId="14861"/>
          <ac:picMkLst>
            <pc:docMk/>
            <pc:sldMk cId="2395689644" sldId="496"/>
            <ac:picMk id="29" creationId="{FD942055-ADD5-2141-00BD-9B671433ADF1}"/>
          </ac:picMkLst>
        </pc:picChg>
        <pc:picChg chg="add mod">
          <ac:chgData name="Roosens Benoit" userId="3fef6a79-6f70-48f4-9c3e-84e23707a079" providerId="ADAL" clId="{84EC408E-89D0-49F5-A0E1-A8E389D32249}" dt="2023-11-25T19:16:11.451" v="1143" actId="14861"/>
          <ac:picMkLst>
            <pc:docMk/>
            <pc:sldMk cId="2395689644" sldId="496"/>
            <ac:picMk id="31" creationId="{646275FA-D758-B7EF-9A5C-D033F2D6F984}"/>
          </ac:picMkLst>
        </pc:picChg>
        <pc:picChg chg="add mod">
          <ac:chgData name="Roosens Benoit" userId="3fef6a79-6f70-48f4-9c3e-84e23707a079" providerId="ADAL" clId="{84EC408E-89D0-49F5-A0E1-A8E389D32249}" dt="2023-11-25T19:16:11.451" v="1143" actId="14861"/>
          <ac:picMkLst>
            <pc:docMk/>
            <pc:sldMk cId="2395689644" sldId="496"/>
            <ac:picMk id="33" creationId="{DA168358-4658-BFEA-4108-0D1DC76C877F}"/>
          </ac:picMkLst>
        </pc:picChg>
        <pc:cxnChg chg="del">
          <ac:chgData name="Roosens Benoit" userId="3fef6a79-6f70-48f4-9c3e-84e23707a079" providerId="ADAL" clId="{84EC408E-89D0-49F5-A0E1-A8E389D32249}" dt="2023-11-25T19:14:05.115" v="1130" actId="478"/>
          <ac:cxnSpMkLst>
            <pc:docMk/>
            <pc:sldMk cId="2395689644" sldId="496"/>
            <ac:cxnSpMk id="25" creationId="{E9E0B8AD-6CD6-AC7B-07EB-5CE30F5CF5D9}"/>
          </ac:cxnSpMkLst>
        </pc:cxnChg>
        <pc:cxnChg chg="del">
          <ac:chgData name="Roosens Benoit" userId="3fef6a79-6f70-48f4-9c3e-84e23707a079" providerId="ADAL" clId="{84EC408E-89D0-49F5-A0E1-A8E389D32249}" dt="2023-11-25T19:14:05.115" v="1130" actId="478"/>
          <ac:cxnSpMkLst>
            <pc:docMk/>
            <pc:sldMk cId="2395689644" sldId="496"/>
            <ac:cxnSpMk id="26" creationId="{469B3849-C8D8-1D6F-DF4A-BABE5F1D1CE1}"/>
          </ac:cxnSpMkLst>
        </pc:cxnChg>
        <pc:cxnChg chg="del">
          <ac:chgData name="Roosens Benoit" userId="3fef6a79-6f70-48f4-9c3e-84e23707a079" providerId="ADAL" clId="{84EC408E-89D0-49F5-A0E1-A8E389D32249}" dt="2023-11-25T19:14:05.115" v="1130" actId="478"/>
          <ac:cxnSpMkLst>
            <pc:docMk/>
            <pc:sldMk cId="2395689644" sldId="496"/>
            <ac:cxnSpMk id="27" creationId="{10A9D07A-2CAB-68AF-903A-3E51AE8B14BF}"/>
          </ac:cxnSpMkLst>
        </pc:cxnChg>
        <pc:cxnChg chg="del">
          <ac:chgData name="Roosens Benoit" userId="3fef6a79-6f70-48f4-9c3e-84e23707a079" providerId="ADAL" clId="{84EC408E-89D0-49F5-A0E1-A8E389D32249}" dt="2023-11-25T19:14:05.115" v="1130" actId="478"/>
          <ac:cxnSpMkLst>
            <pc:docMk/>
            <pc:sldMk cId="2395689644" sldId="496"/>
            <ac:cxnSpMk id="28" creationId="{1A2D6EBB-EB11-CB12-B687-A4ACBD635955}"/>
          </ac:cxnSpMkLst>
        </pc:cxnChg>
      </pc:sldChg>
      <pc:sldChg chg="addSp delSp modSp add mod">
        <pc:chgData name="Roosens Benoit" userId="3fef6a79-6f70-48f4-9c3e-84e23707a079" providerId="ADAL" clId="{84EC408E-89D0-49F5-A0E1-A8E389D32249}" dt="2023-11-25T19:36:20.044" v="1496" actId="1076"/>
        <pc:sldMkLst>
          <pc:docMk/>
          <pc:sldMk cId="3121105818" sldId="497"/>
        </pc:sldMkLst>
        <pc:spChg chg="mod">
          <ac:chgData name="Roosens Benoit" userId="3fef6a79-6f70-48f4-9c3e-84e23707a079" providerId="ADAL" clId="{84EC408E-89D0-49F5-A0E1-A8E389D32249}" dt="2023-11-25T19:33:08.593" v="1358" actId="20577"/>
          <ac:spMkLst>
            <pc:docMk/>
            <pc:sldMk cId="3121105818" sldId="497"/>
            <ac:spMk id="4" creationId="{D388AB90-67E7-24B8-C1D0-CF056CFB1C8D}"/>
          </ac:spMkLst>
        </pc:spChg>
        <pc:spChg chg="mod">
          <ac:chgData name="Roosens Benoit" userId="3fef6a79-6f70-48f4-9c3e-84e23707a079" providerId="ADAL" clId="{84EC408E-89D0-49F5-A0E1-A8E389D32249}" dt="2023-11-25T19:32:02.846" v="1305"/>
          <ac:spMkLst>
            <pc:docMk/>
            <pc:sldMk cId="3121105818" sldId="497"/>
            <ac:spMk id="5" creationId="{218D913E-6B16-C32D-5A99-B8C191ABC8F5}"/>
          </ac:spMkLst>
        </pc:spChg>
        <pc:spChg chg="mod">
          <ac:chgData name="Roosens Benoit" userId="3fef6a79-6f70-48f4-9c3e-84e23707a079" providerId="ADAL" clId="{84EC408E-89D0-49F5-A0E1-A8E389D32249}" dt="2023-11-25T19:33:02.703" v="1346" actId="20577"/>
          <ac:spMkLst>
            <pc:docMk/>
            <pc:sldMk cId="3121105818" sldId="497"/>
            <ac:spMk id="6" creationId="{2AC27B28-F409-559B-ED1A-B3F2B8D03A20}"/>
          </ac:spMkLst>
        </pc:spChg>
        <pc:spChg chg="add mod">
          <ac:chgData name="Roosens Benoit" userId="3fef6a79-6f70-48f4-9c3e-84e23707a079" providerId="ADAL" clId="{84EC408E-89D0-49F5-A0E1-A8E389D32249}" dt="2023-11-25T19:33:23.588" v="1359" actId="14100"/>
          <ac:spMkLst>
            <pc:docMk/>
            <pc:sldMk cId="3121105818" sldId="497"/>
            <ac:spMk id="7" creationId="{769B4B13-06B9-9B90-C63E-FC4318EA05D4}"/>
          </ac:spMkLst>
        </pc:spChg>
        <pc:spChg chg="add mod">
          <ac:chgData name="Roosens Benoit" userId="3fef6a79-6f70-48f4-9c3e-84e23707a079" providerId="ADAL" clId="{84EC408E-89D0-49F5-A0E1-A8E389D32249}" dt="2023-11-25T19:33:23.588" v="1359" actId="14100"/>
          <ac:spMkLst>
            <pc:docMk/>
            <pc:sldMk cId="3121105818" sldId="497"/>
            <ac:spMk id="8" creationId="{4EE66C3A-F99C-93CE-EB89-FE3267D5D02B}"/>
          </ac:spMkLst>
        </pc:spChg>
        <pc:spChg chg="add mod">
          <ac:chgData name="Roosens Benoit" userId="3fef6a79-6f70-48f4-9c3e-84e23707a079" providerId="ADAL" clId="{84EC408E-89D0-49F5-A0E1-A8E389D32249}" dt="2023-11-25T19:33:23.588" v="1359" actId="14100"/>
          <ac:spMkLst>
            <pc:docMk/>
            <pc:sldMk cId="3121105818" sldId="497"/>
            <ac:spMk id="9" creationId="{4EDA62E5-5240-554C-10E6-8DE672BD1872}"/>
          </ac:spMkLst>
        </pc:spChg>
        <pc:spChg chg="add mod">
          <ac:chgData name="Roosens Benoit" userId="3fef6a79-6f70-48f4-9c3e-84e23707a079" providerId="ADAL" clId="{84EC408E-89D0-49F5-A0E1-A8E389D32249}" dt="2023-11-25T19:33:23.588" v="1359" actId="14100"/>
          <ac:spMkLst>
            <pc:docMk/>
            <pc:sldMk cId="3121105818" sldId="497"/>
            <ac:spMk id="10" creationId="{0D309342-4F77-FB64-304F-A270BDA797FE}"/>
          </ac:spMkLst>
        </pc:spChg>
        <pc:spChg chg="add mod">
          <ac:chgData name="Roosens Benoit" userId="3fef6a79-6f70-48f4-9c3e-84e23707a079" providerId="ADAL" clId="{84EC408E-89D0-49F5-A0E1-A8E389D32249}" dt="2023-11-25T19:35:41.083" v="1489"/>
          <ac:spMkLst>
            <pc:docMk/>
            <pc:sldMk cId="3121105818" sldId="497"/>
            <ac:spMk id="11" creationId="{5D29AFF5-6184-A7F7-5244-D75C7E4D05C5}"/>
          </ac:spMkLst>
        </pc:spChg>
        <pc:spChg chg="add mod">
          <ac:chgData name="Roosens Benoit" userId="3fef6a79-6f70-48f4-9c3e-84e23707a079" providerId="ADAL" clId="{84EC408E-89D0-49F5-A0E1-A8E389D32249}" dt="2023-11-25T19:35:28.200" v="1488" actId="20577"/>
          <ac:spMkLst>
            <pc:docMk/>
            <pc:sldMk cId="3121105818" sldId="497"/>
            <ac:spMk id="12" creationId="{CD865EC3-A25B-5ED1-311F-3A810F72939A}"/>
          </ac:spMkLst>
        </pc:spChg>
        <pc:spChg chg="add mod">
          <ac:chgData name="Roosens Benoit" userId="3fef6a79-6f70-48f4-9c3e-84e23707a079" providerId="ADAL" clId="{84EC408E-89D0-49F5-A0E1-A8E389D32249}" dt="2023-11-25T19:33:27.983" v="1361" actId="1076"/>
          <ac:spMkLst>
            <pc:docMk/>
            <pc:sldMk cId="3121105818" sldId="497"/>
            <ac:spMk id="13" creationId="{9D5CD14F-0635-7A00-DEBB-6208E7449046}"/>
          </ac:spMkLst>
        </pc:spChg>
        <pc:spChg chg="add mod">
          <ac:chgData name="Roosens Benoit" userId="3fef6a79-6f70-48f4-9c3e-84e23707a079" providerId="ADAL" clId="{84EC408E-89D0-49F5-A0E1-A8E389D32249}" dt="2023-11-25T19:35:49.110" v="1490"/>
          <ac:spMkLst>
            <pc:docMk/>
            <pc:sldMk cId="3121105818" sldId="497"/>
            <ac:spMk id="14" creationId="{B99BE1BF-EB3F-8E32-4A36-381BC47E7962}"/>
          </ac:spMkLst>
        </pc:spChg>
        <pc:spChg chg="add mod">
          <ac:chgData name="Roosens Benoit" userId="3fef6a79-6f70-48f4-9c3e-84e23707a079" providerId="ADAL" clId="{84EC408E-89D0-49F5-A0E1-A8E389D32249}" dt="2023-11-25T19:34:40.307" v="1412" actId="1076"/>
          <ac:spMkLst>
            <pc:docMk/>
            <pc:sldMk cId="3121105818" sldId="497"/>
            <ac:spMk id="15" creationId="{7E631EBB-B8B3-7A96-2568-35DAB2E3EF80}"/>
          </ac:spMkLst>
        </pc:spChg>
        <pc:spChg chg="add mod">
          <ac:chgData name="Roosens Benoit" userId="3fef6a79-6f70-48f4-9c3e-84e23707a079" providerId="ADAL" clId="{84EC408E-89D0-49F5-A0E1-A8E389D32249}" dt="2023-11-25T19:34:44.491" v="1414" actId="1076"/>
          <ac:spMkLst>
            <pc:docMk/>
            <pc:sldMk cId="3121105818" sldId="497"/>
            <ac:spMk id="16" creationId="{3D4FEAF4-39F0-B65C-6E7C-DEFF0FDDBF01}"/>
          </ac:spMkLst>
        </pc:spChg>
        <pc:spChg chg="add mod">
          <ac:chgData name="Roosens Benoit" userId="3fef6a79-6f70-48f4-9c3e-84e23707a079" providerId="ADAL" clId="{84EC408E-89D0-49F5-A0E1-A8E389D32249}" dt="2023-11-25T19:34:47.249" v="1415" actId="1076"/>
          <ac:spMkLst>
            <pc:docMk/>
            <pc:sldMk cId="3121105818" sldId="497"/>
            <ac:spMk id="17" creationId="{EE42BF30-E347-4F4F-F528-BE29E5803D53}"/>
          </ac:spMkLst>
        </pc:spChg>
        <pc:spChg chg="add mod">
          <ac:chgData name="Roosens Benoit" userId="3fef6a79-6f70-48f4-9c3e-84e23707a079" providerId="ADAL" clId="{84EC408E-89D0-49F5-A0E1-A8E389D32249}" dt="2023-11-25T19:34:42.471" v="1413" actId="1076"/>
          <ac:spMkLst>
            <pc:docMk/>
            <pc:sldMk cId="3121105818" sldId="497"/>
            <ac:spMk id="18" creationId="{5845E160-6CB9-21D4-BBF9-F1F259A865D1}"/>
          </ac:spMkLst>
        </pc:spChg>
        <pc:spChg chg="add mod">
          <ac:chgData name="Roosens Benoit" userId="3fef6a79-6f70-48f4-9c3e-84e23707a079" providerId="ADAL" clId="{84EC408E-89D0-49F5-A0E1-A8E389D32249}" dt="2023-11-25T19:35:12.669" v="1455" actId="1076"/>
          <ac:spMkLst>
            <pc:docMk/>
            <pc:sldMk cId="3121105818" sldId="497"/>
            <ac:spMk id="19" creationId="{49AA5CFA-3CED-323F-DD45-597F3494C619}"/>
          </ac:spMkLst>
        </pc:spChg>
        <pc:spChg chg="add del mod">
          <ac:chgData name="Roosens Benoit" userId="3fef6a79-6f70-48f4-9c3e-84e23707a079" providerId="ADAL" clId="{84EC408E-89D0-49F5-A0E1-A8E389D32249}" dt="2023-11-25T19:36:12.003" v="1494"/>
          <ac:spMkLst>
            <pc:docMk/>
            <pc:sldMk cId="3121105818" sldId="497"/>
            <ac:spMk id="20" creationId="{300831CF-C21C-0DCF-5336-D19410FA7FE6}"/>
          </ac:spMkLst>
        </pc:spChg>
        <pc:spChg chg="add del mod">
          <ac:chgData name="Roosens Benoit" userId="3fef6a79-6f70-48f4-9c3e-84e23707a079" providerId="ADAL" clId="{84EC408E-89D0-49F5-A0E1-A8E389D32249}" dt="2023-11-25T19:36:12.003" v="1494"/>
          <ac:spMkLst>
            <pc:docMk/>
            <pc:sldMk cId="3121105818" sldId="497"/>
            <ac:spMk id="21" creationId="{A6D9D342-BD9F-F057-3636-A23CAAE3A539}"/>
          </ac:spMkLst>
        </pc:spChg>
        <pc:spChg chg="add del mod">
          <ac:chgData name="Roosens Benoit" userId="3fef6a79-6f70-48f4-9c3e-84e23707a079" providerId="ADAL" clId="{84EC408E-89D0-49F5-A0E1-A8E389D32249}" dt="2023-11-25T19:36:12.003" v="1494"/>
          <ac:spMkLst>
            <pc:docMk/>
            <pc:sldMk cId="3121105818" sldId="497"/>
            <ac:spMk id="22" creationId="{C8937043-9FA0-CDB1-04C6-F0D1CBAD61A2}"/>
          </ac:spMkLst>
        </pc:spChg>
        <pc:spChg chg="add del mod">
          <ac:chgData name="Roosens Benoit" userId="3fef6a79-6f70-48f4-9c3e-84e23707a079" providerId="ADAL" clId="{84EC408E-89D0-49F5-A0E1-A8E389D32249}" dt="2023-11-25T19:36:12.003" v="1494"/>
          <ac:spMkLst>
            <pc:docMk/>
            <pc:sldMk cId="3121105818" sldId="497"/>
            <ac:spMk id="23" creationId="{CD9F2370-398A-B5FC-4FC5-063101292152}"/>
          </ac:spMkLst>
        </pc:spChg>
        <pc:spChg chg="add del mod">
          <ac:chgData name="Roosens Benoit" userId="3fef6a79-6f70-48f4-9c3e-84e23707a079" providerId="ADAL" clId="{84EC408E-89D0-49F5-A0E1-A8E389D32249}" dt="2023-11-25T19:36:12.003" v="1494"/>
          <ac:spMkLst>
            <pc:docMk/>
            <pc:sldMk cId="3121105818" sldId="497"/>
            <ac:spMk id="24" creationId="{3ED2E20B-E310-78A5-E69A-718674AA34F1}"/>
          </ac:spMkLst>
        </pc:spChg>
        <pc:spChg chg="add del mod">
          <ac:chgData name="Roosens Benoit" userId="3fef6a79-6f70-48f4-9c3e-84e23707a079" providerId="ADAL" clId="{84EC408E-89D0-49F5-A0E1-A8E389D32249}" dt="2023-11-25T19:36:12.003" v="1494"/>
          <ac:spMkLst>
            <pc:docMk/>
            <pc:sldMk cId="3121105818" sldId="497"/>
            <ac:spMk id="25" creationId="{3F4E2DFB-55DC-EBD9-5F01-4E4B97175349}"/>
          </ac:spMkLst>
        </pc:spChg>
        <pc:spChg chg="add mod">
          <ac:chgData name="Roosens Benoit" userId="3fef6a79-6f70-48f4-9c3e-84e23707a079" providerId="ADAL" clId="{84EC408E-89D0-49F5-A0E1-A8E389D32249}" dt="2023-11-25T19:36:20.044" v="1496" actId="1076"/>
          <ac:spMkLst>
            <pc:docMk/>
            <pc:sldMk cId="3121105818" sldId="497"/>
            <ac:spMk id="26" creationId="{97EE423A-95A8-9142-A112-BDB4E461A7FD}"/>
          </ac:spMkLst>
        </pc:spChg>
        <pc:spChg chg="add mod">
          <ac:chgData name="Roosens Benoit" userId="3fef6a79-6f70-48f4-9c3e-84e23707a079" providerId="ADAL" clId="{84EC408E-89D0-49F5-A0E1-A8E389D32249}" dt="2023-11-25T19:36:20.044" v="1496" actId="1076"/>
          <ac:spMkLst>
            <pc:docMk/>
            <pc:sldMk cId="3121105818" sldId="497"/>
            <ac:spMk id="27" creationId="{B4D01519-D4D3-5946-91AF-3A957D53A3CA}"/>
          </ac:spMkLst>
        </pc:spChg>
        <pc:spChg chg="add mod">
          <ac:chgData name="Roosens Benoit" userId="3fef6a79-6f70-48f4-9c3e-84e23707a079" providerId="ADAL" clId="{84EC408E-89D0-49F5-A0E1-A8E389D32249}" dt="2023-11-25T19:36:20.044" v="1496" actId="1076"/>
          <ac:spMkLst>
            <pc:docMk/>
            <pc:sldMk cId="3121105818" sldId="497"/>
            <ac:spMk id="28" creationId="{12FBA832-965C-E541-1BAA-83A8DCF62D7F}"/>
          </ac:spMkLst>
        </pc:spChg>
        <pc:spChg chg="add mod">
          <ac:chgData name="Roosens Benoit" userId="3fef6a79-6f70-48f4-9c3e-84e23707a079" providerId="ADAL" clId="{84EC408E-89D0-49F5-A0E1-A8E389D32249}" dt="2023-11-25T19:36:20.044" v="1496" actId="1076"/>
          <ac:spMkLst>
            <pc:docMk/>
            <pc:sldMk cId="3121105818" sldId="497"/>
            <ac:spMk id="30" creationId="{2BF3D0A3-8C6F-7B91-BDAB-6B725D3BA6AC}"/>
          </ac:spMkLst>
        </pc:spChg>
        <pc:spChg chg="add mod">
          <ac:chgData name="Roosens Benoit" userId="3fef6a79-6f70-48f4-9c3e-84e23707a079" providerId="ADAL" clId="{84EC408E-89D0-49F5-A0E1-A8E389D32249}" dt="2023-11-25T19:36:20.044" v="1496" actId="1076"/>
          <ac:spMkLst>
            <pc:docMk/>
            <pc:sldMk cId="3121105818" sldId="497"/>
            <ac:spMk id="32" creationId="{0EE87BE5-AB46-8E36-1918-275189A92ADA}"/>
          </ac:spMkLst>
        </pc:spChg>
        <pc:spChg chg="mod">
          <ac:chgData name="Roosens Benoit" userId="3fef6a79-6f70-48f4-9c3e-84e23707a079" providerId="ADAL" clId="{84EC408E-89D0-49F5-A0E1-A8E389D32249}" dt="2023-11-25T19:17:09.172" v="1164" actId="20577"/>
          <ac:spMkLst>
            <pc:docMk/>
            <pc:sldMk cId="3121105818" sldId="497"/>
            <ac:spMk id="34" creationId="{831759CB-8F7C-DD26-5D55-AD8E6D4783EF}"/>
          </ac:spMkLst>
        </pc:spChg>
        <pc:grpChg chg="add mod">
          <ac:chgData name="Roosens Benoit" userId="3fef6a79-6f70-48f4-9c3e-84e23707a079" providerId="ADAL" clId="{84EC408E-89D0-49F5-A0E1-A8E389D32249}" dt="2023-11-25T19:32:06.900" v="1306" actId="1076"/>
          <ac:grpSpMkLst>
            <pc:docMk/>
            <pc:sldMk cId="3121105818" sldId="497"/>
            <ac:grpSpMk id="3" creationId="{6BAEC894-52E1-243F-DB3E-2AF67E0C9AF4}"/>
          </ac:grpSpMkLst>
        </pc:grpChg>
        <pc:picChg chg="del">
          <ac:chgData name="Roosens Benoit" userId="3fef6a79-6f70-48f4-9c3e-84e23707a079" providerId="ADAL" clId="{84EC408E-89D0-49F5-A0E1-A8E389D32249}" dt="2023-11-25T19:17:04.380" v="1145" actId="478"/>
          <ac:picMkLst>
            <pc:docMk/>
            <pc:sldMk cId="3121105818" sldId="497"/>
            <ac:picMk id="29" creationId="{FD942055-ADD5-2141-00BD-9B671433ADF1}"/>
          </ac:picMkLst>
        </pc:picChg>
        <pc:picChg chg="del">
          <ac:chgData name="Roosens Benoit" userId="3fef6a79-6f70-48f4-9c3e-84e23707a079" providerId="ADAL" clId="{84EC408E-89D0-49F5-A0E1-A8E389D32249}" dt="2023-11-25T19:17:04.782" v="1146" actId="478"/>
          <ac:picMkLst>
            <pc:docMk/>
            <pc:sldMk cId="3121105818" sldId="497"/>
            <ac:picMk id="31" creationId="{646275FA-D758-B7EF-9A5C-D033F2D6F984}"/>
          </ac:picMkLst>
        </pc:picChg>
        <pc:picChg chg="del">
          <ac:chgData name="Roosens Benoit" userId="3fef6a79-6f70-48f4-9c3e-84e23707a079" providerId="ADAL" clId="{84EC408E-89D0-49F5-A0E1-A8E389D32249}" dt="2023-11-25T19:17:05.314" v="1147" actId="478"/>
          <ac:picMkLst>
            <pc:docMk/>
            <pc:sldMk cId="3121105818" sldId="497"/>
            <ac:picMk id="33" creationId="{DA168358-4658-BFEA-4108-0D1DC76C877F}"/>
          </ac:picMkLst>
        </pc:picChg>
      </pc:sldChg>
      <pc:sldChg chg="addSp delSp modSp add mod">
        <pc:chgData name="Roosens Benoit" userId="3fef6a79-6f70-48f4-9c3e-84e23707a079" providerId="ADAL" clId="{84EC408E-89D0-49F5-A0E1-A8E389D32249}" dt="2023-11-25T19:19:49.572" v="1192" actId="1076"/>
        <pc:sldMkLst>
          <pc:docMk/>
          <pc:sldMk cId="1273091569" sldId="498"/>
        </pc:sldMkLst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" creationId="{F8BD2E07-809B-3B54-35B6-47ECA57B2039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4" creationId="{63D62F34-54A9-387D-BF8A-4C67730365C1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5" creationId="{A60DC8C8-F3E9-AE79-3871-117ECE01A415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6" creationId="{6A1D6790-D4F2-74E3-8721-326D1B6BBFBB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7" creationId="{B2926D1C-F515-8257-D9E1-0288E0B872AF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8" creationId="{6653CA31-CE8D-9261-1C2E-FE773BB48C5F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9" creationId="{F1A57150-8921-FAA9-42CC-CE9889C25CD4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0" creationId="{F756B810-BBAC-8ED8-3179-3059C0C46CFF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1" creationId="{0E927F59-8CFC-7CB4-7158-A4048DEF4BEE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2" creationId="{B2EB1D0A-21FD-094D-387D-B24B8D69DE6D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3" creationId="{B01F1805-24B4-6640-789C-2D9254B42AAF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4" creationId="{B0E23A2E-BD92-AD76-5604-B0F6C6995F2A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5" creationId="{A14DD752-31D1-A905-D134-871E2938EC9C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6" creationId="{E09CC492-D0EA-4E24-12CC-0C9C16074A43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7" creationId="{55F3454A-5F16-57BA-E386-50B3C738BF9C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8" creationId="{202948A2-466D-A814-9DAB-50E0B7B1F5F2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19" creationId="{71D2FB88-CE8D-1CE1-8379-1FDCBDEAF3A8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0" creationId="{C2757454-C205-2E9A-2226-CE50DCC8E48D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1" creationId="{72CEB099-BD0B-43DC-6F42-3C4EE241448A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2" creationId="{B21556DF-1B33-9219-C533-FC76266B3CE2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3" creationId="{6EEF91C1-DB00-EB51-634A-032E3864FD87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5" creationId="{2B07D2E6-5ABB-A0D1-8083-F1190BD376AB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6" creationId="{0D2E82CB-FEAC-C6D0-CC89-0245DA675798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7" creationId="{91D3EF3F-0752-85AA-D2F9-55EF67D3D217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8" creationId="{75819485-AE40-1DEE-1906-A97450A75DFC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29" creationId="{7A90E410-F3BE-422D-7329-C1B38D20F5A6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0" creationId="{A7941E57-9645-83F0-54E9-751D8F4E134B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1" creationId="{8BDF50D6-60D5-C21E-3587-D28AA6FAF993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2" creationId="{87C49BC2-FBA2-C877-C269-BD76EE4A363F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3" creationId="{F6F3E94B-825D-8C05-E5A3-87664F00F64C}"/>
          </ac:spMkLst>
        </pc:spChg>
        <pc:spChg chg="mod">
          <ac:chgData name="Roosens Benoit" userId="3fef6a79-6f70-48f4-9c3e-84e23707a079" providerId="ADAL" clId="{84EC408E-89D0-49F5-A0E1-A8E389D32249}" dt="2023-11-25T19:18:46.932" v="1171" actId="20577"/>
          <ac:spMkLst>
            <pc:docMk/>
            <pc:sldMk cId="1273091569" sldId="498"/>
            <ac:spMk id="34" creationId="{831759CB-8F7C-DD26-5D55-AD8E6D4783EF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5" creationId="{11D74A77-EA82-0768-41AA-55E3669CE13B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6" creationId="{B1EC89B2-E1BC-5DC8-5B5D-4553045875D0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8" creationId="{91B6227C-B8B4-3C3A-8C59-CCED99E5329A}"/>
          </ac:spMkLst>
        </pc:spChg>
        <pc:spChg chg="add del mod">
          <ac:chgData name="Roosens Benoit" userId="3fef6a79-6f70-48f4-9c3e-84e23707a079" providerId="ADAL" clId="{84EC408E-89D0-49F5-A0E1-A8E389D32249}" dt="2023-11-25T19:19:01.314" v="1173"/>
          <ac:spMkLst>
            <pc:docMk/>
            <pc:sldMk cId="1273091569" sldId="498"/>
            <ac:spMk id="39" creationId="{05BDAE00-43AE-A68C-77D4-C2483875CA21}"/>
          </ac:spMkLst>
        </pc:spChg>
        <pc:picChg chg="add mod">
          <ac:chgData name="Roosens Benoit" userId="3fef6a79-6f70-48f4-9c3e-84e23707a079" providerId="ADAL" clId="{84EC408E-89D0-49F5-A0E1-A8E389D32249}" dt="2023-11-25T19:19:49.572" v="1192" actId="1076"/>
          <ac:picMkLst>
            <pc:docMk/>
            <pc:sldMk cId="1273091569" sldId="498"/>
            <ac:picMk id="40" creationId="{5AA068AB-69D9-E1E7-5EC2-F309E2B5326D}"/>
          </ac:picMkLst>
        </pc:picChg>
        <pc:cxnChg chg="add del mod">
          <ac:chgData name="Roosens Benoit" userId="3fef6a79-6f70-48f4-9c3e-84e23707a079" providerId="ADAL" clId="{84EC408E-89D0-49F5-A0E1-A8E389D32249}" dt="2023-11-25T19:19:01.314" v="1173"/>
          <ac:cxnSpMkLst>
            <pc:docMk/>
            <pc:sldMk cId="1273091569" sldId="498"/>
            <ac:cxnSpMk id="24" creationId="{6B38E95F-9F13-28C4-FD79-98C37AF6E94E}"/>
          </ac:cxnSpMkLst>
        </pc:cxnChg>
        <pc:cxnChg chg="add del mod">
          <ac:chgData name="Roosens Benoit" userId="3fef6a79-6f70-48f4-9c3e-84e23707a079" providerId="ADAL" clId="{84EC408E-89D0-49F5-A0E1-A8E389D32249}" dt="2023-11-25T19:19:01.314" v="1173"/>
          <ac:cxnSpMkLst>
            <pc:docMk/>
            <pc:sldMk cId="1273091569" sldId="498"/>
            <ac:cxnSpMk id="37" creationId="{CE84020F-E6A0-0628-6F42-C0543408DBB9}"/>
          </ac:cxnSpMkLst>
        </pc:cxnChg>
      </pc:sldChg>
      <pc:sldChg chg="addSp delSp modSp new mod">
        <pc:chgData name="Roosens Benoit" userId="3fef6a79-6f70-48f4-9c3e-84e23707a079" providerId="ADAL" clId="{84EC408E-89D0-49F5-A0E1-A8E389D32249}" dt="2023-11-25T19:25:18.352" v="1288" actId="1076"/>
        <pc:sldMkLst>
          <pc:docMk/>
          <pc:sldMk cId="2663862150" sldId="499"/>
        </pc:sldMkLst>
        <pc:spChg chg="del">
          <ac:chgData name="Roosens Benoit" userId="3fef6a79-6f70-48f4-9c3e-84e23707a079" providerId="ADAL" clId="{84EC408E-89D0-49F5-A0E1-A8E389D32249}" dt="2023-11-25T19:23:52.816" v="1209" actId="478"/>
          <ac:spMkLst>
            <pc:docMk/>
            <pc:sldMk cId="2663862150" sldId="499"/>
            <ac:spMk id="3" creationId="{64318897-56D9-2D81-6CD5-F3CF62B77E85}"/>
          </ac:spMkLst>
        </pc:spChg>
        <pc:spChg chg="del">
          <ac:chgData name="Roosens Benoit" userId="3fef6a79-6f70-48f4-9c3e-84e23707a079" providerId="ADAL" clId="{84EC408E-89D0-49F5-A0E1-A8E389D32249}" dt="2023-11-25T19:23:52.816" v="1209" actId="478"/>
          <ac:spMkLst>
            <pc:docMk/>
            <pc:sldMk cId="2663862150" sldId="499"/>
            <ac:spMk id="4" creationId="{9AA206A3-0D29-D1AF-7E38-37E54B277DCF}"/>
          </ac:spMkLst>
        </pc:spChg>
        <pc:spChg chg="del">
          <ac:chgData name="Roosens Benoit" userId="3fef6a79-6f70-48f4-9c3e-84e23707a079" providerId="ADAL" clId="{84EC408E-89D0-49F5-A0E1-A8E389D32249}" dt="2023-11-25T19:23:52.816" v="1209" actId="478"/>
          <ac:spMkLst>
            <pc:docMk/>
            <pc:sldMk cId="2663862150" sldId="499"/>
            <ac:spMk id="5" creationId="{25BFCECB-6DC0-E7C2-41F0-F153C49EB619}"/>
          </ac:spMkLst>
        </pc:spChg>
        <pc:spChg chg="del">
          <ac:chgData name="Roosens Benoit" userId="3fef6a79-6f70-48f4-9c3e-84e23707a079" providerId="ADAL" clId="{84EC408E-89D0-49F5-A0E1-A8E389D32249}" dt="2023-11-25T19:23:52.816" v="1209" actId="478"/>
          <ac:spMkLst>
            <pc:docMk/>
            <pc:sldMk cId="2663862150" sldId="499"/>
            <ac:spMk id="6" creationId="{CA8F9282-D392-7DE8-8630-73680DB57CDD}"/>
          </ac:spMkLst>
        </pc:spChg>
        <pc:spChg chg="add mod">
          <ac:chgData name="Roosens Benoit" userId="3fef6a79-6f70-48f4-9c3e-84e23707a079" providerId="ADAL" clId="{84EC408E-89D0-49F5-A0E1-A8E389D32249}" dt="2023-11-25T19:24:42.824" v="1243" actId="1076"/>
          <ac:spMkLst>
            <pc:docMk/>
            <pc:sldMk cId="2663862150" sldId="499"/>
            <ac:spMk id="7" creationId="{3639B09C-E268-65F7-8890-E4EE2D534E88}"/>
          </ac:spMkLst>
        </pc:spChg>
        <pc:spChg chg="add mod">
          <ac:chgData name="Roosens Benoit" userId="3fef6a79-6f70-48f4-9c3e-84e23707a079" providerId="ADAL" clId="{84EC408E-89D0-49F5-A0E1-A8E389D32249}" dt="2023-11-25T19:25:18.352" v="1288" actId="1076"/>
          <ac:spMkLst>
            <pc:docMk/>
            <pc:sldMk cId="2663862150" sldId="499"/>
            <ac:spMk id="9" creationId="{B31222D1-78F1-B2B4-2622-6BE7B99C301E}"/>
          </ac:spMkLst>
        </pc:spChg>
        <pc:picChg chg="add mod">
          <ac:chgData name="Roosens Benoit" userId="3fef6a79-6f70-48f4-9c3e-84e23707a079" providerId="ADAL" clId="{84EC408E-89D0-49F5-A0E1-A8E389D32249}" dt="2023-11-25T19:24:53.681" v="1247" actId="207"/>
          <ac:picMkLst>
            <pc:docMk/>
            <pc:sldMk cId="2663862150" sldId="499"/>
            <ac:picMk id="8" creationId="{0C4FB604-9647-A739-8007-771D77878BFE}"/>
          </ac:picMkLst>
        </pc:picChg>
      </pc:sldChg>
      <pc:sldMasterChg chg="delSldLayout">
        <pc:chgData name="Roosens Benoit" userId="3fef6a79-6f70-48f4-9c3e-84e23707a079" providerId="ADAL" clId="{84EC408E-89D0-49F5-A0E1-A8E389D32249}" dt="2023-11-25T19:25:21.524" v="1289" actId="47"/>
        <pc:sldMasterMkLst>
          <pc:docMk/>
          <pc:sldMasterMk cId="1568409428" sldId="2147483648"/>
        </pc:sldMasterMkLst>
        <pc:sldLayoutChg chg="del">
          <pc:chgData name="Roosens Benoit" userId="3fef6a79-6f70-48f4-9c3e-84e23707a079" providerId="ADAL" clId="{84EC408E-89D0-49F5-A0E1-A8E389D32249}" dt="2023-11-25T19:25:21.524" v="1289" actId="47"/>
          <pc:sldLayoutMkLst>
            <pc:docMk/>
            <pc:sldMasterMk cId="1568409428" sldId="2147483648"/>
            <pc:sldLayoutMk cId="1645972455" sldId="214748369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55BC5-C6DB-4DB8-9455-AAD75B418637}" type="datetimeFigureOut">
              <a:rPr lang="nl-BE" smtClean="0"/>
              <a:t>25/11/2023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2A1AD-4C69-467E-8735-CE97B016028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194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R">
    <p:bg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49" y="516077"/>
            <a:ext cx="3985116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the place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149" y="1070699"/>
            <a:ext cx="3161172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the title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8ABA89-B5B6-420B-AF17-B032556594C5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355BB26-4EA8-4CB4-BAB2-C67D79AD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9115" y="6254242"/>
              <a:ext cx="27300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46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1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EB046CA2-FFEC-40EE-BC90-30DA723EF2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137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indoor, standing&#10;&#10;Description automatically generated">
            <a:extLst>
              <a:ext uri="{FF2B5EF4-FFF2-40B4-BE49-F238E27FC236}">
                <a16:creationId xmlns:a16="http://schemas.microsoft.com/office/drawing/2014/main" id="{E4698F4A-B3E0-44D2-BAD8-BA8A8E93A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353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2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543AE57F-181A-49F5-9C89-E8A5DF2505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986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B00616E3-C1A1-4209-B482-CBCD3229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1639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3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FC938D7-C448-4C53-BAAF-71C8FCD028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301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tree&#10;&#10;Description automatically generated with low confidence">
            <a:extLst>
              <a:ext uri="{FF2B5EF4-FFF2-40B4-BE49-F238E27FC236}">
                <a16:creationId xmlns:a16="http://schemas.microsoft.com/office/drawing/2014/main" id="{69E90C91-8815-41B2-BBB4-B4CE4FC92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9218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4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63FAF513-E62E-4AEF-86F7-AF335FF6B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6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709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ground, tripod&#10;&#10;Description automatically generated">
            <a:extLst>
              <a:ext uri="{FF2B5EF4-FFF2-40B4-BE49-F238E27FC236}">
                <a16:creationId xmlns:a16="http://schemas.microsoft.com/office/drawing/2014/main" id="{20987AB5-48CF-48AF-85CA-7A1A9D18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" t="459" r="459" b="459"/>
          <a:stretch/>
        </p:blipFill>
        <p:spPr>
          <a:xfrm>
            <a:off x="693" y="0"/>
            <a:ext cx="12190614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4708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5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359D3869-E23C-41A4-9445-B124ABF149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9940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4B3EA-0968-4D43-9D7D-34AA0D1C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203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R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F1681D5-6259-4CD2-A3E8-4D91FE6F6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8743"/>
          </a:xfrm>
          <a:custGeom>
            <a:avLst/>
            <a:gdLst>
              <a:gd name="connsiteX0" fmla="*/ 0 w 12192000"/>
              <a:gd name="connsiteY0" fmla="*/ 0 h 6058743"/>
              <a:gd name="connsiteX1" fmla="*/ 12192000 w 12192000"/>
              <a:gd name="connsiteY1" fmla="*/ 0 h 6058743"/>
              <a:gd name="connsiteX2" fmla="*/ 12192000 w 12192000"/>
              <a:gd name="connsiteY2" fmla="*/ 5803442 h 6058743"/>
              <a:gd name="connsiteX3" fmla="*/ 11009623 w 12192000"/>
              <a:gd name="connsiteY3" fmla="*/ 5803442 h 6058743"/>
              <a:gd name="connsiteX4" fmla="*/ 10627885 w 12192000"/>
              <a:gd name="connsiteY4" fmla="*/ 6019588 h 6058743"/>
              <a:gd name="connsiteX5" fmla="*/ 10601774 w 12192000"/>
              <a:gd name="connsiteY5" fmla="*/ 6058743 h 6058743"/>
              <a:gd name="connsiteX6" fmla="*/ 0 w 12192000"/>
              <a:gd name="connsiteY6" fmla="*/ 6058743 h 6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58743">
                <a:moveTo>
                  <a:pt x="0" y="0"/>
                </a:moveTo>
                <a:lnTo>
                  <a:pt x="12192000" y="0"/>
                </a:lnTo>
                <a:lnTo>
                  <a:pt x="12192000" y="5803442"/>
                </a:lnTo>
                <a:lnTo>
                  <a:pt x="11009623" y="5803442"/>
                </a:lnTo>
                <a:cubicBezTo>
                  <a:pt x="10847468" y="5803442"/>
                  <a:pt x="10705583" y="5890407"/>
                  <a:pt x="10627885" y="6019588"/>
                </a:cubicBezTo>
                <a:lnTo>
                  <a:pt x="10601774" y="6058743"/>
                </a:lnTo>
                <a:lnTo>
                  <a:pt x="0" y="60587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49" y="516077"/>
            <a:ext cx="3985116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the place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149" y="1070699"/>
            <a:ext cx="3161172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the title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323B89-7341-43AF-8A46-767FFF45C2CE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355BB26-4EA8-4CB4-BAB2-C67D79AD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9115" y="6254242"/>
              <a:ext cx="27300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93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C884-8868-4A6F-98EC-BA8BD10B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DF0B8-4542-42A8-BA94-2A12AF18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6" name="Graphic 12">
            <a:extLst>
              <a:ext uri="{FF2B5EF4-FFF2-40B4-BE49-F238E27FC236}">
                <a16:creationId xmlns:a16="http://schemas.microsoft.com/office/drawing/2014/main" id="{0A4A8006-14C4-407D-8B7B-56FF9DE626FB}"/>
              </a:ext>
            </a:extLst>
          </p:cNvPr>
          <p:cNvSpPr/>
          <p:nvPr userDrawn="1"/>
        </p:nvSpPr>
        <p:spPr>
          <a:xfrm>
            <a:off x="1111250" y="1187450"/>
            <a:ext cx="11080750" cy="4447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1203" h="449302">
                <a:moveTo>
                  <a:pt x="0" y="449302"/>
                </a:moveTo>
                <a:lnTo>
                  <a:pt x="8086959" y="449302"/>
                </a:lnTo>
                <a:cubicBezTo>
                  <a:pt x="8235415" y="449302"/>
                  <a:pt x="8288342" y="367328"/>
                  <a:pt x="8290279" y="364101"/>
                </a:cubicBezTo>
                <a:lnTo>
                  <a:pt x="8449061" y="125281"/>
                </a:lnTo>
                <a:cubicBezTo>
                  <a:pt x="8523934" y="-583"/>
                  <a:pt x="8654317" y="708"/>
                  <a:pt x="8655608" y="708"/>
                </a:cubicBezTo>
                <a:lnTo>
                  <a:pt x="11181203" y="0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7017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4F57-615D-4DB8-A7AF-178AD9C38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13" name="Graphic 12">
            <a:extLst>
              <a:ext uri="{FF2B5EF4-FFF2-40B4-BE49-F238E27FC236}">
                <a16:creationId xmlns:a16="http://schemas.microsoft.com/office/drawing/2014/main" id="{83B39E48-9714-402C-904B-419D267F96CE}"/>
              </a:ext>
            </a:extLst>
          </p:cNvPr>
          <p:cNvSpPr/>
          <p:nvPr userDrawn="1"/>
        </p:nvSpPr>
        <p:spPr>
          <a:xfrm>
            <a:off x="1111250" y="1187450"/>
            <a:ext cx="11080750" cy="4447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1203" h="449302">
                <a:moveTo>
                  <a:pt x="0" y="449302"/>
                </a:moveTo>
                <a:lnTo>
                  <a:pt x="8086959" y="449302"/>
                </a:lnTo>
                <a:cubicBezTo>
                  <a:pt x="8235415" y="449302"/>
                  <a:pt x="8288342" y="367328"/>
                  <a:pt x="8290279" y="364101"/>
                </a:cubicBezTo>
                <a:lnTo>
                  <a:pt x="8449061" y="125281"/>
                </a:lnTo>
                <a:cubicBezTo>
                  <a:pt x="8523934" y="-583"/>
                  <a:pt x="8654317" y="708"/>
                  <a:pt x="8655608" y="708"/>
                </a:cubicBezTo>
                <a:lnTo>
                  <a:pt x="11181203" y="0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6148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E1DCD5E-F615-4BBC-BB35-1024566745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974" y="552451"/>
            <a:ext cx="4781770" cy="5587201"/>
          </a:xfrm>
          <a:custGeom>
            <a:avLst/>
            <a:gdLst>
              <a:gd name="connsiteX0" fmla="*/ 0 w 4781770"/>
              <a:gd name="connsiteY0" fmla="*/ 0 h 5587201"/>
              <a:gd name="connsiteX1" fmla="*/ 4781770 w 4781770"/>
              <a:gd name="connsiteY1" fmla="*/ 0 h 5587201"/>
              <a:gd name="connsiteX2" fmla="*/ 4781770 w 4781770"/>
              <a:gd name="connsiteY2" fmla="*/ 5239748 h 5587201"/>
              <a:gd name="connsiteX3" fmla="*/ 3090873 w 4781770"/>
              <a:gd name="connsiteY3" fmla="*/ 5239748 h 5587201"/>
              <a:gd name="connsiteX4" fmla="*/ 2925722 w 4781770"/>
              <a:gd name="connsiteY4" fmla="*/ 5339474 h 5587201"/>
              <a:gd name="connsiteX5" fmla="*/ 2801858 w 4781770"/>
              <a:gd name="connsiteY5" fmla="*/ 5525587 h 5587201"/>
              <a:gd name="connsiteX6" fmla="*/ 2695779 w 4781770"/>
              <a:gd name="connsiteY6" fmla="*/ 5587201 h 5587201"/>
              <a:gd name="connsiteX7" fmla="*/ 0 w 4781770"/>
              <a:gd name="connsiteY7" fmla="*/ 5587201 h 5587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770" h="5587201">
                <a:moveTo>
                  <a:pt x="0" y="0"/>
                </a:moveTo>
                <a:lnTo>
                  <a:pt x="4781770" y="0"/>
                </a:lnTo>
                <a:lnTo>
                  <a:pt x="4781770" y="5239748"/>
                </a:lnTo>
                <a:lnTo>
                  <a:pt x="3090873" y="5239748"/>
                </a:lnTo>
                <a:cubicBezTo>
                  <a:pt x="3090873" y="5239748"/>
                  <a:pt x="2986065" y="5237842"/>
                  <a:pt x="2925722" y="5339474"/>
                </a:cubicBezTo>
                <a:lnTo>
                  <a:pt x="2801858" y="5525587"/>
                </a:lnTo>
                <a:cubicBezTo>
                  <a:pt x="2801858" y="5525587"/>
                  <a:pt x="2773274" y="5572592"/>
                  <a:pt x="2695779" y="5587201"/>
                </a:cubicBezTo>
                <a:lnTo>
                  <a:pt x="0" y="558720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250" y="3421301"/>
            <a:ext cx="2968526" cy="53495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85EE65-6557-4131-BE85-ACCB3C63CF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11250" y="4186714"/>
            <a:ext cx="3616598" cy="775597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ad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38BAE2EF-C8A9-437D-9DE8-C38DFA9635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9663" y="3632201"/>
            <a:ext cx="5673725" cy="444500"/>
          </a:xfrm>
          <a:custGeom>
            <a:avLst/>
            <a:gdLst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11" fmla="*/ 91440 w 11080800"/>
              <a:gd name="connsiteY11" fmla="*/ 9144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11080800 w 11080800"/>
              <a:gd name="connsiteY0" fmla="*/ 0 h 1524000"/>
              <a:gd name="connsiteX1" fmla="*/ 11080800 w 11080800"/>
              <a:gd name="connsiteY1" fmla="*/ 1079220 h 1524000"/>
              <a:gd name="connsiteX2" fmla="*/ 11080799 w 11080800"/>
              <a:gd name="connsiteY2" fmla="*/ 1079220 h 1524000"/>
              <a:gd name="connsiteX3" fmla="*/ 8577895 w 11080800"/>
              <a:gd name="connsiteY3" fmla="*/ 1079921 h 1524000"/>
              <a:gd name="connsiteX4" fmla="*/ 8373203 w 11080800"/>
              <a:gd name="connsiteY4" fmla="*/ 1203224 h 1524000"/>
              <a:gd name="connsiteX5" fmla="*/ 8215848 w 11080800"/>
              <a:gd name="connsiteY5" fmla="*/ 1439609 h 1524000"/>
              <a:gd name="connsiteX6" fmla="*/ 8014354 w 11080800"/>
              <a:gd name="connsiteY6" fmla="*/ 1523941 h 1524000"/>
              <a:gd name="connsiteX7" fmla="*/ 50 w 11080800"/>
              <a:gd name="connsiteY7" fmla="*/ 1523941 h 1524000"/>
              <a:gd name="connsiteX8" fmla="*/ 50 w 11080800"/>
              <a:gd name="connsiteY8" fmla="*/ 1524000 h 1524000"/>
              <a:gd name="connsiteX9" fmla="*/ 0 w 11080800"/>
              <a:gd name="connsiteY9" fmla="*/ 1524000 h 152400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0 w 11080800"/>
              <a:gd name="connsiteY6" fmla="*/ 444721 h 444780"/>
              <a:gd name="connsiteX7" fmla="*/ 50 w 11080800"/>
              <a:gd name="connsiteY7" fmla="*/ 444780 h 444780"/>
              <a:gd name="connsiteX8" fmla="*/ 0 w 11080800"/>
              <a:gd name="connsiteY8" fmla="*/ 444780 h 444780"/>
              <a:gd name="connsiteX0" fmla="*/ 11080800 w 11080800"/>
              <a:gd name="connsiteY0" fmla="*/ 0 h 445071"/>
              <a:gd name="connsiteX1" fmla="*/ 11080799 w 11080800"/>
              <a:gd name="connsiteY1" fmla="*/ 0 h 445071"/>
              <a:gd name="connsiteX2" fmla="*/ 8577895 w 11080800"/>
              <a:gd name="connsiteY2" fmla="*/ 701 h 445071"/>
              <a:gd name="connsiteX3" fmla="*/ 8373203 w 11080800"/>
              <a:gd name="connsiteY3" fmla="*/ 124004 h 445071"/>
              <a:gd name="connsiteX4" fmla="*/ 8215848 w 11080800"/>
              <a:gd name="connsiteY4" fmla="*/ 360389 h 445071"/>
              <a:gd name="connsiteX5" fmla="*/ 8014354 w 11080800"/>
              <a:gd name="connsiteY5" fmla="*/ 444721 h 445071"/>
              <a:gd name="connsiteX6" fmla="*/ 5173141 w 11080800"/>
              <a:gd name="connsiteY6" fmla="*/ 445071 h 445071"/>
              <a:gd name="connsiteX7" fmla="*/ 50 w 11080800"/>
              <a:gd name="connsiteY7" fmla="*/ 444721 h 445071"/>
              <a:gd name="connsiteX8" fmla="*/ 50 w 11080800"/>
              <a:gd name="connsiteY8" fmla="*/ 444780 h 445071"/>
              <a:gd name="connsiteX9" fmla="*/ 0 w 11080800"/>
              <a:gd name="connsiteY9" fmla="*/ 444780 h 445071"/>
              <a:gd name="connsiteX0" fmla="*/ 11080750 w 11080750"/>
              <a:gd name="connsiteY0" fmla="*/ 0 h 445071"/>
              <a:gd name="connsiteX1" fmla="*/ 11080749 w 11080750"/>
              <a:gd name="connsiteY1" fmla="*/ 0 h 445071"/>
              <a:gd name="connsiteX2" fmla="*/ 8577845 w 11080750"/>
              <a:gd name="connsiteY2" fmla="*/ 701 h 445071"/>
              <a:gd name="connsiteX3" fmla="*/ 8373153 w 11080750"/>
              <a:gd name="connsiteY3" fmla="*/ 124004 h 445071"/>
              <a:gd name="connsiteX4" fmla="*/ 8215798 w 11080750"/>
              <a:gd name="connsiteY4" fmla="*/ 360389 h 445071"/>
              <a:gd name="connsiteX5" fmla="*/ 8014304 w 11080750"/>
              <a:gd name="connsiteY5" fmla="*/ 444721 h 445071"/>
              <a:gd name="connsiteX6" fmla="*/ 5173091 w 11080750"/>
              <a:gd name="connsiteY6" fmla="*/ 445071 h 445071"/>
              <a:gd name="connsiteX7" fmla="*/ 0 w 11080750"/>
              <a:gd name="connsiteY7" fmla="*/ 444721 h 445071"/>
              <a:gd name="connsiteX8" fmla="*/ 0 w 11080750"/>
              <a:gd name="connsiteY8" fmla="*/ 444780 h 445071"/>
              <a:gd name="connsiteX0" fmla="*/ 11080750 w 11080750"/>
              <a:gd name="connsiteY0" fmla="*/ 0 h 445071"/>
              <a:gd name="connsiteX1" fmla="*/ 11080749 w 11080750"/>
              <a:gd name="connsiteY1" fmla="*/ 0 h 445071"/>
              <a:gd name="connsiteX2" fmla="*/ 8577845 w 11080750"/>
              <a:gd name="connsiteY2" fmla="*/ 701 h 445071"/>
              <a:gd name="connsiteX3" fmla="*/ 8373153 w 11080750"/>
              <a:gd name="connsiteY3" fmla="*/ 124004 h 445071"/>
              <a:gd name="connsiteX4" fmla="*/ 8215798 w 11080750"/>
              <a:gd name="connsiteY4" fmla="*/ 360389 h 445071"/>
              <a:gd name="connsiteX5" fmla="*/ 8014304 w 11080750"/>
              <a:gd name="connsiteY5" fmla="*/ 444721 h 445071"/>
              <a:gd name="connsiteX6" fmla="*/ 5173091 w 11080750"/>
              <a:gd name="connsiteY6" fmla="*/ 445071 h 445071"/>
              <a:gd name="connsiteX7" fmla="*/ 0 w 11080750"/>
              <a:gd name="connsiteY7" fmla="*/ 444721 h 445071"/>
              <a:gd name="connsiteX0" fmla="*/ 5907659 w 5907659"/>
              <a:gd name="connsiteY0" fmla="*/ 0 h 445071"/>
              <a:gd name="connsiteX1" fmla="*/ 5907658 w 5907659"/>
              <a:gd name="connsiteY1" fmla="*/ 0 h 445071"/>
              <a:gd name="connsiteX2" fmla="*/ 3404754 w 5907659"/>
              <a:gd name="connsiteY2" fmla="*/ 701 h 445071"/>
              <a:gd name="connsiteX3" fmla="*/ 3200062 w 5907659"/>
              <a:gd name="connsiteY3" fmla="*/ 124004 h 445071"/>
              <a:gd name="connsiteX4" fmla="*/ 3042707 w 5907659"/>
              <a:gd name="connsiteY4" fmla="*/ 360389 h 445071"/>
              <a:gd name="connsiteX5" fmla="*/ 2841213 w 5907659"/>
              <a:gd name="connsiteY5" fmla="*/ 444721 h 445071"/>
              <a:gd name="connsiteX6" fmla="*/ 0 w 5907659"/>
              <a:gd name="connsiteY6" fmla="*/ 445071 h 445071"/>
              <a:gd name="connsiteX0" fmla="*/ 5907659 w 5907659"/>
              <a:gd name="connsiteY0" fmla="*/ 0 h 445071"/>
              <a:gd name="connsiteX1" fmla="*/ 5907658 w 5907659"/>
              <a:gd name="connsiteY1" fmla="*/ 0 h 445071"/>
              <a:gd name="connsiteX2" fmla="*/ 5673725 w 5907659"/>
              <a:gd name="connsiteY2" fmla="*/ 571 h 445071"/>
              <a:gd name="connsiteX3" fmla="*/ 3404754 w 5907659"/>
              <a:gd name="connsiteY3" fmla="*/ 701 h 445071"/>
              <a:gd name="connsiteX4" fmla="*/ 3200062 w 5907659"/>
              <a:gd name="connsiteY4" fmla="*/ 124004 h 445071"/>
              <a:gd name="connsiteX5" fmla="*/ 3042707 w 5907659"/>
              <a:gd name="connsiteY5" fmla="*/ 360389 h 445071"/>
              <a:gd name="connsiteX6" fmla="*/ 2841213 w 5907659"/>
              <a:gd name="connsiteY6" fmla="*/ 444721 h 445071"/>
              <a:gd name="connsiteX7" fmla="*/ 0 w 5907659"/>
              <a:gd name="connsiteY7" fmla="*/ 445071 h 445071"/>
              <a:gd name="connsiteX0" fmla="*/ 5907659 w 5907659"/>
              <a:gd name="connsiteY0" fmla="*/ 0 h 445071"/>
              <a:gd name="connsiteX1" fmla="*/ 5673725 w 5907659"/>
              <a:gd name="connsiteY1" fmla="*/ 571 h 445071"/>
              <a:gd name="connsiteX2" fmla="*/ 3404754 w 5907659"/>
              <a:gd name="connsiteY2" fmla="*/ 701 h 445071"/>
              <a:gd name="connsiteX3" fmla="*/ 3200062 w 5907659"/>
              <a:gd name="connsiteY3" fmla="*/ 124004 h 445071"/>
              <a:gd name="connsiteX4" fmla="*/ 3042707 w 5907659"/>
              <a:gd name="connsiteY4" fmla="*/ 360389 h 445071"/>
              <a:gd name="connsiteX5" fmla="*/ 2841213 w 5907659"/>
              <a:gd name="connsiteY5" fmla="*/ 444721 h 445071"/>
              <a:gd name="connsiteX6" fmla="*/ 0 w 5907659"/>
              <a:gd name="connsiteY6" fmla="*/ 445071 h 445071"/>
              <a:gd name="connsiteX0" fmla="*/ 5673725 w 5673725"/>
              <a:gd name="connsiteY0" fmla="*/ 0 h 444500"/>
              <a:gd name="connsiteX1" fmla="*/ 3404754 w 5673725"/>
              <a:gd name="connsiteY1" fmla="*/ 130 h 444500"/>
              <a:gd name="connsiteX2" fmla="*/ 3200062 w 5673725"/>
              <a:gd name="connsiteY2" fmla="*/ 123433 h 444500"/>
              <a:gd name="connsiteX3" fmla="*/ 3042707 w 5673725"/>
              <a:gd name="connsiteY3" fmla="*/ 359818 h 444500"/>
              <a:gd name="connsiteX4" fmla="*/ 2841213 w 5673725"/>
              <a:gd name="connsiteY4" fmla="*/ 444150 h 444500"/>
              <a:gd name="connsiteX5" fmla="*/ 0 w 5673725"/>
              <a:gd name="connsiteY5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725" h="444500">
                <a:moveTo>
                  <a:pt x="5673725" y="0"/>
                </a:moveTo>
                <a:lnTo>
                  <a:pt x="3404754" y="130"/>
                </a:lnTo>
                <a:cubicBezTo>
                  <a:pt x="3403474" y="130"/>
                  <a:pt x="3274263" y="-1148"/>
                  <a:pt x="3200062" y="123433"/>
                </a:cubicBezTo>
                <a:lnTo>
                  <a:pt x="3042707" y="359818"/>
                </a:lnTo>
                <a:cubicBezTo>
                  <a:pt x="3040787" y="363012"/>
                  <a:pt x="2988336" y="444150"/>
                  <a:pt x="2841213" y="444150"/>
                </a:cubicBezTo>
                <a:lnTo>
                  <a:pt x="0" y="444500"/>
                </a:lnTo>
              </a:path>
            </a:pathLst>
          </a:custGeom>
          <a:ln>
            <a:solidFill>
              <a:schemeClr val="accent2"/>
            </a:solidFill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4982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884D0CC-F751-4426-88A2-2BCCDA7140C7}"/>
              </a:ext>
            </a:extLst>
          </p:cNvPr>
          <p:cNvSpPr/>
          <p:nvPr userDrawn="1"/>
        </p:nvSpPr>
        <p:spPr>
          <a:xfrm>
            <a:off x="7950200" y="0"/>
            <a:ext cx="4241800" cy="6858000"/>
          </a:xfrm>
          <a:custGeom>
            <a:avLst/>
            <a:gdLst>
              <a:gd name="connsiteX0" fmla="*/ 0 w 4241800"/>
              <a:gd name="connsiteY0" fmla="*/ 0 h 6858000"/>
              <a:gd name="connsiteX1" fmla="*/ 4241800 w 4241800"/>
              <a:gd name="connsiteY1" fmla="*/ 0 h 6858000"/>
              <a:gd name="connsiteX2" fmla="*/ 4241800 w 4241800"/>
              <a:gd name="connsiteY2" fmla="*/ 6385278 h 6858000"/>
              <a:gd name="connsiteX3" fmla="*/ 3752896 w 4241800"/>
              <a:gd name="connsiteY3" fmla="*/ 6385278 h 6858000"/>
              <a:gd name="connsiteX4" fmla="*/ 3545890 w 4241800"/>
              <a:gd name="connsiteY4" fmla="*/ 6474981 h 6858000"/>
              <a:gd name="connsiteX5" fmla="*/ 3379030 w 4241800"/>
              <a:gd name="connsiteY5" fmla="*/ 6725898 h 6858000"/>
              <a:gd name="connsiteX6" fmla="*/ 3237105 w 4241800"/>
              <a:gd name="connsiteY6" fmla="*/ 6844535 h 6858000"/>
              <a:gd name="connsiteX7" fmla="*/ 3181654 w 4241800"/>
              <a:gd name="connsiteY7" fmla="*/ 6858000 h 6858000"/>
              <a:gd name="connsiteX8" fmla="*/ 0 w 42418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41800" h="6858000">
                <a:moveTo>
                  <a:pt x="0" y="0"/>
                </a:moveTo>
                <a:lnTo>
                  <a:pt x="4241800" y="0"/>
                </a:lnTo>
                <a:lnTo>
                  <a:pt x="4241800" y="6385278"/>
                </a:lnTo>
                <a:lnTo>
                  <a:pt x="3752896" y="6385278"/>
                </a:lnTo>
                <a:cubicBezTo>
                  <a:pt x="3599210" y="6385278"/>
                  <a:pt x="3545890" y="6474981"/>
                  <a:pt x="3545890" y="6474981"/>
                </a:cubicBezTo>
                <a:lnTo>
                  <a:pt x="3379030" y="6725898"/>
                </a:lnTo>
                <a:cubicBezTo>
                  <a:pt x="3338256" y="6794586"/>
                  <a:pt x="3282584" y="6828147"/>
                  <a:pt x="3237105" y="6844535"/>
                </a:cubicBezTo>
                <a:lnTo>
                  <a:pt x="31816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2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93160" y="563920"/>
            <a:ext cx="2755880" cy="2067677"/>
          </a:xfrm>
        </p:spPr>
        <p:txBody>
          <a:bodyPr tIns="0" anchor="t"/>
          <a:lstStyle>
            <a:lvl1pPr algn="r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Write</a:t>
            </a:r>
            <a:br>
              <a:rPr lang="en-US" dirty="0"/>
            </a:br>
            <a:r>
              <a:rPr lang="en-US" dirty="0"/>
              <a:t>your topic</a:t>
            </a:r>
            <a:br>
              <a:rPr lang="en-US" dirty="0"/>
            </a:br>
            <a:r>
              <a:rPr lang="en-US" dirty="0"/>
              <a:t>or idea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4A1E84-AE62-437F-9437-D04DDE869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0753" y="931890"/>
            <a:ext cx="3797413" cy="427484"/>
          </a:xfr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a main point</a:t>
            </a:r>
            <a:endParaRPr lang="nl-BE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269F32FA-5407-4346-95EE-054C9102F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0753" y="1405987"/>
            <a:ext cx="3797413" cy="704745"/>
          </a:xfrm>
        </p:spPr>
        <p:txBody>
          <a:bodyPr wrap="square" lIns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ad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509E5F6-F3A6-4DA0-838E-FEC83D37D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9663" y="772396"/>
            <a:ext cx="1528114" cy="1528114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72000" rIns="72000" bIns="72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064735-39FD-4128-B3DA-2765E21725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0753" y="2824437"/>
            <a:ext cx="3797413" cy="427484"/>
          </a:xfr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a main point</a:t>
            </a:r>
            <a:endParaRPr lang="nl-BE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8C691195-B80A-4CBA-8D3D-507BDD75B9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0753" y="3298534"/>
            <a:ext cx="3797413" cy="704745"/>
          </a:xfrm>
        </p:spPr>
        <p:txBody>
          <a:bodyPr wrap="square" lIns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ad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46B77660-AC5C-4B2A-AEF9-04CA256B3D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09663" y="2664943"/>
            <a:ext cx="1528114" cy="1528114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72000" rIns="72000" bIns="72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ECF86499-2F49-4C53-AF69-42726D7527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0753" y="4716984"/>
            <a:ext cx="3797413" cy="427484"/>
          </a:xfr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a main point</a:t>
            </a:r>
            <a:endParaRPr lang="nl-BE" dirty="0"/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D9E17271-2F60-4551-8CD3-CA3ABC110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40753" y="5191081"/>
            <a:ext cx="3797413" cy="704745"/>
          </a:xfrm>
        </p:spPr>
        <p:txBody>
          <a:bodyPr wrap="square" lIns="0"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  <a:br>
              <a:rPr lang="en-US" dirty="0"/>
            </a:b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ad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00BF7969-8D22-41F9-90F9-C64BA00A08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109663" y="4557490"/>
            <a:ext cx="1528114" cy="1528114"/>
          </a:xfrm>
          <a:prstGeom prst="rect">
            <a:avLst/>
          </a:prstGeom>
          <a:solidFill>
            <a:schemeClr val="bg2"/>
          </a:solidFill>
        </p:spPr>
        <p:txBody>
          <a:bodyPr wrap="square" lIns="72000" tIns="72000" rIns="72000" bIns="72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0788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4F57-615D-4DB8-A7AF-178AD9C38A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1250" y="2759075"/>
            <a:ext cx="7999200" cy="2714589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adLorem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7" name="Graphic 12">
            <a:extLst>
              <a:ext uri="{FF2B5EF4-FFF2-40B4-BE49-F238E27FC236}">
                <a16:creationId xmlns:a16="http://schemas.microsoft.com/office/drawing/2014/main" id="{9FFCDA71-7A3E-4A63-8A4F-EC42E216910B}"/>
              </a:ext>
            </a:extLst>
          </p:cNvPr>
          <p:cNvSpPr/>
          <p:nvPr userDrawn="1"/>
        </p:nvSpPr>
        <p:spPr>
          <a:xfrm>
            <a:off x="1111250" y="1187450"/>
            <a:ext cx="11080750" cy="4447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1203" h="449302">
                <a:moveTo>
                  <a:pt x="0" y="449302"/>
                </a:moveTo>
                <a:lnTo>
                  <a:pt x="8086959" y="449302"/>
                </a:lnTo>
                <a:cubicBezTo>
                  <a:pt x="8235415" y="449302"/>
                  <a:pt x="8288342" y="367328"/>
                  <a:pt x="8290279" y="364101"/>
                </a:cubicBezTo>
                <a:lnTo>
                  <a:pt x="8449061" y="125281"/>
                </a:lnTo>
                <a:cubicBezTo>
                  <a:pt x="8523934" y="-583"/>
                  <a:pt x="8654317" y="708"/>
                  <a:pt x="8655608" y="708"/>
                </a:cubicBezTo>
                <a:lnTo>
                  <a:pt x="11181203" y="0"/>
                </a:lnTo>
              </a:path>
            </a:pathLst>
          </a:custGeom>
          <a:noFill/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2129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445" y="1040601"/>
            <a:ext cx="2821484" cy="4518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FC200F-91F0-4516-99D1-5CAFFADFD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1990724" cy="1890295"/>
          </a:xfrm>
          <a:custGeom>
            <a:avLst/>
            <a:gdLst>
              <a:gd name="connsiteX0" fmla="*/ 0 w 1990724"/>
              <a:gd name="connsiteY0" fmla="*/ 0 h 1890295"/>
              <a:gd name="connsiteX1" fmla="*/ 1990724 w 1990724"/>
              <a:gd name="connsiteY1" fmla="*/ 0 h 1890295"/>
              <a:gd name="connsiteX2" fmla="*/ 1990724 w 1990724"/>
              <a:gd name="connsiteY2" fmla="*/ 1568910 h 1890295"/>
              <a:gd name="connsiteX3" fmla="*/ 1951100 w 1990724"/>
              <a:gd name="connsiteY3" fmla="*/ 1608532 h 1890295"/>
              <a:gd name="connsiteX4" fmla="*/ 743925 w 1990724"/>
              <a:gd name="connsiteY4" fmla="*/ 1608532 h 1890295"/>
              <a:gd name="connsiteX5" fmla="*/ 611850 w 1990724"/>
              <a:gd name="connsiteY5" fmla="*/ 1688658 h 1890295"/>
              <a:gd name="connsiteX6" fmla="*/ 513233 w 1990724"/>
              <a:gd name="connsiteY6" fmla="*/ 1837465 h 1890295"/>
              <a:gd name="connsiteX7" fmla="*/ 389961 w 1990724"/>
              <a:gd name="connsiteY7" fmla="*/ 1890295 h 1890295"/>
              <a:gd name="connsiteX8" fmla="*/ 0 w 1990724"/>
              <a:gd name="connsiteY8" fmla="*/ 1890295 h 18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724" h="1890295">
                <a:moveTo>
                  <a:pt x="0" y="0"/>
                </a:moveTo>
                <a:lnTo>
                  <a:pt x="1990724" y="0"/>
                </a:lnTo>
                <a:lnTo>
                  <a:pt x="1990724" y="1568910"/>
                </a:lnTo>
                <a:cubicBezTo>
                  <a:pt x="1990724" y="1590922"/>
                  <a:pt x="1973114" y="1608532"/>
                  <a:pt x="1951100" y="1608532"/>
                </a:cubicBezTo>
                <a:lnTo>
                  <a:pt x="743925" y="1608532"/>
                </a:lnTo>
                <a:cubicBezTo>
                  <a:pt x="743925" y="1608532"/>
                  <a:pt x="660276" y="1606772"/>
                  <a:pt x="611850" y="1688658"/>
                </a:cubicBezTo>
                <a:lnTo>
                  <a:pt x="513233" y="1837465"/>
                </a:lnTo>
                <a:cubicBezTo>
                  <a:pt x="513233" y="1837465"/>
                  <a:pt x="481534" y="1890295"/>
                  <a:pt x="389961" y="1890295"/>
                </a:cubicBezTo>
                <a:lnTo>
                  <a:pt x="0" y="1890295"/>
                </a:lnTo>
                <a:close/>
              </a:path>
            </a:pathLst>
          </a:custGeom>
          <a:solidFill>
            <a:schemeClr val="accent6"/>
          </a:solidFill>
          <a:effectLst/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nl-BE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0678563-AFFF-4F92-921D-83F3D379E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9464" y="280347"/>
            <a:ext cx="412349" cy="412349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  <a:endParaRPr lang="nl-BE" dirty="0"/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90A8EEBC-758C-4D6A-B7EE-2CEF63F22E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26445" y="1187449"/>
            <a:ext cx="9565556" cy="444721"/>
          </a:xfrm>
          <a:custGeom>
            <a:avLst/>
            <a:gdLst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11" fmla="*/ 91440 w 11080800"/>
              <a:gd name="connsiteY11" fmla="*/ 9144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11080800 w 11080800"/>
              <a:gd name="connsiteY0" fmla="*/ 0 h 1524000"/>
              <a:gd name="connsiteX1" fmla="*/ 11080800 w 11080800"/>
              <a:gd name="connsiteY1" fmla="*/ 1079220 h 1524000"/>
              <a:gd name="connsiteX2" fmla="*/ 11080799 w 11080800"/>
              <a:gd name="connsiteY2" fmla="*/ 1079220 h 1524000"/>
              <a:gd name="connsiteX3" fmla="*/ 8577895 w 11080800"/>
              <a:gd name="connsiteY3" fmla="*/ 1079921 h 1524000"/>
              <a:gd name="connsiteX4" fmla="*/ 8373203 w 11080800"/>
              <a:gd name="connsiteY4" fmla="*/ 1203224 h 1524000"/>
              <a:gd name="connsiteX5" fmla="*/ 8215848 w 11080800"/>
              <a:gd name="connsiteY5" fmla="*/ 1439609 h 1524000"/>
              <a:gd name="connsiteX6" fmla="*/ 8014354 w 11080800"/>
              <a:gd name="connsiteY6" fmla="*/ 1523941 h 1524000"/>
              <a:gd name="connsiteX7" fmla="*/ 50 w 11080800"/>
              <a:gd name="connsiteY7" fmla="*/ 1523941 h 1524000"/>
              <a:gd name="connsiteX8" fmla="*/ 50 w 11080800"/>
              <a:gd name="connsiteY8" fmla="*/ 1524000 h 1524000"/>
              <a:gd name="connsiteX9" fmla="*/ 0 w 11080800"/>
              <a:gd name="connsiteY9" fmla="*/ 1524000 h 152400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0 w 11080800"/>
              <a:gd name="connsiteY6" fmla="*/ 444721 h 444780"/>
              <a:gd name="connsiteX7" fmla="*/ 50 w 11080800"/>
              <a:gd name="connsiteY7" fmla="*/ 444780 h 444780"/>
              <a:gd name="connsiteX8" fmla="*/ 0 w 11080800"/>
              <a:gd name="connsiteY8" fmla="*/ 444780 h 44478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241805 w 11080800"/>
              <a:gd name="connsiteY6" fmla="*/ 444500 h 444780"/>
              <a:gd name="connsiteX7" fmla="*/ 50 w 11080800"/>
              <a:gd name="connsiteY7" fmla="*/ 444721 h 444780"/>
              <a:gd name="connsiteX8" fmla="*/ 50 w 11080800"/>
              <a:gd name="connsiteY8" fmla="*/ 444780 h 444780"/>
              <a:gd name="connsiteX9" fmla="*/ 0 w 11080800"/>
              <a:gd name="connsiteY9" fmla="*/ 444780 h 444780"/>
              <a:gd name="connsiteX0" fmla="*/ 11080750 w 11080750"/>
              <a:gd name="connsiteY0" fmla="*/ 0 h 444780"/>
              <a:gd name="connsiteX1" fmla="*/ 11080749 w 11080750"/>
              <a:gd name="connsiteY1" fmla="*/ 0 h 444780"/>
              <a:gd name="connsiteX2" fmla="*/ 8577845 w 11080750"/>
              <a:gd name="connsiteY2" fmla="*/ 701 h 444780"/>
              <a:gd name="connsiteX3" fmla="*/ 8373153 w 11080750"/>
              <a:gd name="connsiteY3" fmla="*/ 124004 h 444780"/>
              <a:gd name="connsiteX4" fmla="*/ 8215798 w 11080750"/>
              <a:gd name="connsiteY4" fmla="*/ 360389 h 444780"/>
              <a:gd name="connsiteX5" fmla="*/ 8014304 w 11080750"/>
              <a:gd name="connsiteY5" fmla="*/ 444721 h 444780"/>
              <a:gd name="connsiteX6" fmla="*/ 5241755 w 11080750"/>
              <a:gd name="connsiteY6" fmla="*/ 444500 h 444780"/>
              <a:gd name="connsiteX7" fmla="*/ 0 w 11080750"/>
              <a:gd name="connsiteY7" fmla="*/ 444721 h 444780"/>
              <a:gd name="connsiteX8" fmla="*/ 0 w 11080750"/>
              <a:gd name="connsiteY8" fmla="*/ 444780 h 444780"/>
              <a:gd name="connsiteX0" fmla="*/ 11080750 w 11080750"/>
              <a:gd name="connsiteY0" fmla="*/ 0 h 444721"/>
              <a:gd name="connsiteX1" fmla="*/ 11080749 w 11080750"/>
              <a:gd name="connsiteY1" fmla="*/ 0 h 444721"/>
              <a:gd name="connsiteX2" fmla="*/ 8577845 w 11080750"/>
              <a:gd name="connsiteY2" fmla="*/ 701 h 444721"/>
              <a:gd name="connsiteX3" fmla="*/ 8373153 w 11080750"/>
              <a:gd name="connsiteY3" fmla="*/ 124004 h 444721"/>
              <a:gd name="connsiteX4" fmla="*/ 8215798 w 11080750"/>
              <a:gd name="connsiteY4" fmla="*/ 360389 h 444721"/>
              <a:gd name="connsiteX5" fmla="*/ 8014304 w 11080750"/>
              <a:gd name="connsiteY5" fmla="*/ 444721 h 444721"/>
              <a:gd name="connsiteX6" fmla="*/ 5241755 w 11080750"/>
              <a:gd name="connsiteY6" fmla="*/ 444500 h 444721"/>
              <a:gd name="connsiteX7" fmla="*/ 0 w 11080750"/>
              <a:gd name="connsiteY7" fmla="*/ 444721 h 444721"/>
              <a:gd name="connsiteX0" fmla="*/ 5838995 w 5838995"/>
              <a:gd name="connsiteY0" fmla="*/ 0 h 444721"/>
              <a:gd name="connsiteX1" fmla="*/ 5838994 w 5838995"/>
              <a:gd name="connsiteY1" fmla="*/ 0 h 444721"/>
              <a:gd name="connsiteX2" fmla="*/ 3336090 w 5838995"/>
              <a:gd name="connsiteY2" fmla="*/ 701 h 444721"/>
              <a:gd name="connsiteX3" fmla="*/ 3131398 w 5838995"/>
              <a:gd name="connsiteY3" fmla="*/ 124004 h 444721"/>
              <a:gd name="connsiteX4" fmla="*/ 2974043 w 5838995"/>
              <a:gd name="connsiteY4" fmla="*/ 360389 h 444721"/>
              <a:gd name="connsiteX5" fmla="*/ 2772549 w 5838995"/>
              <a:gd name="connsiteY5" fmla="*/ 444721 h 444721"/>
              <a:gd name="connsiteX6" fmla="*/ 0 w 5838995"/>
              <a:gd name="connsiteY6" fmla="*/ 444500 h 444721"/>
              <a:gd name="connsiteX0" fmla="*/ 5838995 w 9566444"/>
              <a:gd name="connsiteY0" fmla="*/ 0 h 444721"/>
              <a:gd name="connsiteX1" fmla="*/ 9566444 w 9566444"/>
              <a:gd name="connsiteY1" fmla="*/ 0 h 444721"/>
              <a:gd name="connsiteX2" fmla="*/ 3336090 w 9566444"/>
              <a:gd name="connsiteY2" fmla="*/ 701 h 444721"/>
              <a:gd name="connsiteX3" fmla="*/ 3131398 w 9566444"/>
              <a:gd name="connsiteY3" fmla="*/ 124004 h 444721"/>
              <a:gd name="connsiteX4" fmla="*/ 2974043 w 9566444"/>
              <a:gd name="connsiteY4" fmla="*/ 360389 h 444721"/>
              <a:gd name="connsiteX5" fmla="*/ 2772549 w 9566444"/>
              <a:gd name="connsiteY5" fmla="*/ 444721 h 444721"/>
              <a:gd name="connsiteX6" fmla="*/ 0 w 9566444"/>
              <a:gd name="connsiteY6" fmla="*/ 444500 h 444721"/>
              <a:gd name="connsiteX0" fmla="*/ 9566444 w 9566444"/>
              <a:gd name="connsiteY0" fmla="*/ 0 h 444721"/>
              <a:gd name="connsiteX1" fmla="*/ 3336090 w 9566444"/>
              <a:gd name="connsiteY1" fmla="*/ 701 h 444721"/>
              <a:gd name="connsiteX2" fmla="*/ 3131398 w 9566444"/>
              <a:gd name="connsiteY2" fmla="*/ 124004 h 444721"/>
              <a:gd name="connsiteX3" fmla="*/ 2974043 w 9566444"/>
              <a:gd name="connsiteY3" fmla="*/ 360389 h 444721"/>
              <a:gd name="connsiteX4" fmla="*/ 2772549 w 9566444"/>
              <a:gd name="connsiteY4" fmla="*/ 444721 h 444721"/>
              <a:gd name="connsiteX5" fmla="*/ 0 w 9566444"/>
              <a:gd name="connsiteY5" fmla="*/ 444500 h 44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6444" h="444721">
                <a:moveTo>
                  <a:pt x="9566444" y="0"/>
                </a:moveTo>
                <a:lnTo>
                  <a:pt x="3336090" y="701"/>
                </a:lnTo>
                <a:cubicBezTo>
                  <a:pt x="3334810" y="701"/>
                  <a:pt x="3205599" y="-577"/>
                  <a:pt x="3131398" y="124004"/>
                </a:cubicBezTo>
                <a:lnTo>
                  <a:pt x="2974043" y="360389"/>
                </a:lnTo>
                <a:cubicBezTo>
                  <a:pt x="2972123" y="363583"/>
                  <a:pt x="2919672" y="444721"/>
                  <a:pt x="2772549" y="444721"/>
                </a:cubicBezTo>
                <a:lnTo>
                  <a:pt x="0" y="444500"/>
                </a:lnTo>
              </a:path>
            </a:pathLst>
          </a:custGeom>
          <a:ln>
            <a:solidFill>
              <a:schemeClr val="accent2"/>
            </a:solidFill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7548B9-81A8-452D-8936-7F2A91E70B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464" y="764704"/>
            <a:ext cx="1582080" cy="624507"/>
          </a:xfrm>
          <a:prstGeom prst="rect">
            <a:avLst/>
          </a:prstGeom>
          <a:noFill/>
          <a:effectLst/>
        </p:spPr>
        <p:txBody>
          <a:bodyPr wrap="square" tIns="0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E33847-F71D-41A4-AFEF-2F44E036CAA6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2626444" y="2456801"/>
            <a:ext cx="8454305" cy="3564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3706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am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445" y="1040601"/>
            <a:ext cx="2821484" cy="4518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FC200F-91F0-4516-99D1-5CAFFADFD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1990724" cy="1890295"/>
          </a:xfrm>
          <a:custGeom>
            <a:avLst/>
            <a:gdLst>
              <a:gd name="connsiteX0" fmla="*/ 0 w 1990724"/>
              <a:gd name="connsiteY0" fmla="*/ 0 h 1890295"/>
              <a:gd name="connsiteX1" fmla="*/ 1990724 w 1990724"/>
              <a:gd name="connsiteY1" fmla="*/ 0 h 1890295"/>
              <a:gd name="connsiteX2" fmla="*/ 1990724 w 1990724"/>
              <a:gd name="connsiteY2" fmla="*/ 1568910 h 1890295"/>
              <a:gd name="connsiteX3" fmla="*/ 1951100 w 1990724"/>
              <a:gd name="connsiteY3" fmla="*/ 1608532 h 1890295"/>
              <a:gd name="connsiteX4" fmla="*/ 743925 w 1990724"/>
              <a:gd name="connsiteY4" fmla="*/ 1608532 h 1890295"/>
              <a:gd name="connsiteX5" fmla="*/ 611850 w 1990724"/>
              <a:gd name="connsiteY5" fmla="*/ 1688658 h 1890295"/>
              <a:gd name="connsiteX6" fmla="*/ 513233 w 1990724"/>
              <a:gd name="connsiteY6" fmla="*/ 1837465 h 1890295"/>
              <a:gd name="connsiteX7" fmla="*/ 389961 w 1990724"/>
              <a:gd name="connsiteY7" fmla="*/ 1890295 h 1890295"/>
              <a:gd name="connsiteX8" fmla="*/ 0 w 1990724"/>
              <a:gd name="connsiteY8" fmla="*/ 1890295 h 18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724" h="1890295">
                <a:moveTo>
                  <a:pt x="0" y="0"/>
                </a:moveTo>
                <a:lnTo>
                  <a:pt x="1990724" y="0"/>
                </a:lnTo>
                <a:lnTo>
                  <a:pt x="1990724" y="1568910"/>
                </a:lnTo>
                <a:cubicBezTo>
                  <a:pt x="1990724" y="1590922"/>
                  <a:pt x="1973114" y="1608532"/>
                  <a:pt x="1951100" y="1608532"/>
                </a:cubicBezTo>
                <a:lnTo>
                  <a:pt x="743925" y="1608532"/>
                </a:lnTo>
                <a:cubicBezTo>
                  <a:pt x="743925" y="1608532"/>
                  <a:pt x="660276" y="1606772"/>
                  <a:pt x="611850" y="1688658"/>
                </a:cubicBezTo>
                <a:lnTo>
                  <a:pt x="513233" y="1837465"/>
                </a:lnTo>
                <a:cubicBezTo>
                  <a:pt x="513233" y="1837465"/>
                  <a:pt x="481534" y="1890295"/>
                  <a:pt x="389961" y="1890295"/>
                </a:cubicBezTo>
                <a:lnTo>
                  <a:pt x="0" y="1890295"/>
                </a:lnTo>
                <a:close/>
              </a:path>
            </a:pathLst>
          </a:custGeom>
          <a:solidFill>
            <a:schemeClr val="accent6"/>
          </a:solidFill>
          <a:effectLst/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nl-BE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0678563-AFFF-4F92-921D-83F3D379E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9464" y="280347"/>
            <a:ext cx="412349" cy="412349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  <a:endParaRPr lang="nl-BE" dirty="0"/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90A8EEBC-758C-4D6A-B7EE-2CEF63F22E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26445" y="1187449"/>
            <a:ext cx="9565556" cy="444721"/>
          </a:xfrm>
          <a:custGeom>
            <a:avLst/>
            <a:gdLst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11" fmla="*/ 91440 w 11080800"/>
              <a:gd name="connsiteY11" fmla="*/ 9144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11080800 w 11080800"/>
              <a:gd name="connsiteY0" fmla="*/ 0 h 1524000"/>
              <a:gd name="connsiteX1" fmla="*/ 11080800 w 11080800"/>
              <a:gd name="connsiteY1" fmla="*/ 1079220 h 1524000"/>
              <a:gd name="connsiteX2" fmla="*/ 11080799 w 11080800"/>
              <a:gd name="connsiteY2" fmla="*/ 1079220 h 1524000"/>
              <a:gd name="connsiteX3" fmla="*/ 8577895 w 11080800"/>
              <a:gd name="connsiteY3" fmla="*/ 1079921 h 1524000"/>
              <a:gd name="connsiteX4" fmla="*/ 8373203 w 11080800"/>
              <a:gd name="connsiteY4" fmla="*/ 1203224 h 1524000"/>
              <a:gd name="connsiteX5" fmla="*/ 8215848 w 11080800"/>
              <a:gd name="connsiteY5" fmla="*/ 1439609 h 1524000"/>
              <a:gd name="connsiteX6" fmla="*/ 8014354 w 11080800"/>
              <a:gd name="connsiteY6" fmla="*/ 1523941 h 1524000"/>
              <a:gd name="connsiteX7" fmla="*/ 50 w 11080800"/>
              <a:gd name="connsiteY7" fmla="*/ 1523941 h 1524000"/>
              <a:gd name="connsiteX8" fmla="*/ 50 w 11080800"/>
              <a:gd name="connsiteY8" fmla="*/ 1524000 h 1524000"/>
              <a:gd name="connsiteX9" fmla="*/ 0 w 11080800"/>
              <a:gd name="connsiteY9" fmla="*/ 1524000 h 152400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0 w 11080800"/>
              <a:gd name="connsiteY6" fmla="*/ 444721 h 444780"/>
              <a:gd name="connsiteX7" fmla="*/ 50 w 11080800"/>
              <a:gd name="connsiteY7" fmla="*/ 444780 h 444780"/>
              <a:gd name="connsiteX8" fmla="*/ 0 w 11080800"/>
              <a:gd name="connsiteY8" fmla="*/ 444780 h 44478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241805 w 11080800"/>
              <a:gd name="connsiteY6" fmla="*/ 444500 h 444780"/>
              <a:gd name="connsiteX7" fmla="*/ 50 w 11080800"/>
              <a:gd name="connsiteY7" fmla="*/ 444721 h 444780"/>
              <a:gd name="connsiteX8" fmla="*/ 50 w 11080800"/>
              <a:gd name="connsiteY8" fmla="*/ 444780 h 444780"/>
              <a:gd name="connsiteX9" fmla="*/ 0 w 11080800"/>
              <a:gd name="connsiteY9" fmla="*/ 444780 h 444780"/>
              <a:gd name="connsiteX0" fmla="*/ 11080750 w 11080750"/>
              <a:gd name="connsiteY0" fmla="*/ 0 h 444780"/>
              <a:gd name="connsiteX1" fmla="*/ 11080749 w 11080750"/>
              <a:gd name="connsiteY1" fmla="*/ 0 h 444780"/>
              <a:gd name="connsiteX2" fmla="*/ 8577845 w 11080750"/>
              <a:gd name="connsiteY2" fmla="*/ 701 h 444780"/>
              <a:gd name="connsiteX3" fmla="*/ 8373153 w 11080750"/>
              <a:gd name="connsiteY3" fmla="*/ 124004 h 444780"/>
              <a:gd name="connsiteX4" fmla="*/ 8215798 w 11080750"/>
              <a:gd name="connsiteY4" fmla="*/ 360389 h 444780"/>
              <a:gd name="connsiteX5" fmla="*/ 8014304 w 11080750"/>
              <a:gd name="connsiteY5" fmla="*/ 444721 h 444780"/>
              <a:gd name="connsiteX6" fmla="*/ 5241755 w 11080750"/>
              <a:gd name="connsiteY6" fmla="*/ 444500 h 444780"/>
              <a:gd name="connsiteX7" fmla="*/ 0 w 11080750"/>
              <a:gd name="connsiteY7" fmla="*/ 444721 h 444780"/>
              <a:gd name="connsiteX8" fmla="*/ 0 w 11080750"/>
              <a:gd name="connsiteY8" fmla="*/ 444780 h 444780"/>
              <a:gd name="connsiteX0" fmla="*/ 11080750 w 11080750"/>
              <a:gd name="connsiteY0" fmla="*/ 0 h 444721"/>
              <a:gd name="connsiteX1" fmla="*/ 11080749 w 11080750"/>
              <a:gd name="connsiteY1" fmla="*/ 0 h 444721"/>
              <a:gd name="connsiteX2" fmla="*/ 8577845 w 11080750"/>
              <a:gd name="connsiteY2" fmla="*/ 701 h 444721"/>
              <a:gd name="connsiteX3" fmla="*/ 8373153 w 11080750"/>
              <a:gd name="connsiteY3" fmla="*/ 124004 h 444721"/>
              <a:gd name="connsiteX4" fmla="*/ 8215798 w 11080750"/>
              <a:gd name="connsiteY4" fmla="*/ 360389 h 444721"/>
              <a:gd name="connsiteX5" fmla="*/ 8014304 w 11080750"/>
              <a:gd name="connsiteY5" fmla="*/ 444721 h 444721"/>
              <a:gd name="connsiteX6" fmla="*/ 5241755 w 11080750"/>
              <a:gd name="connsiteY6" fmla="*/ 444500 h 444721"/>
              <a:gd name="connsiteX7" fmla="*/ 0 w 11080750"/>
              <a:gd name="connsiteY7" fmla="*/ 444721 h 444721"/>
              <a:gd name="connsiteX0" fmla="*/ 5838995 w 5838995"/>
              <a:gd name="connsiteY0" fmla="*/ 0 h 444721"/>
              <a:gd name="connsiteX1" fmla="*/ 5838994 w 5838995"/>
              <a:gd name="connsiteY1" fmla="*/ 0 h 444721"/>
              <a:gd name="connsiteX2" fmla="*/ 3336090 w 5838995"/>
              <a:gd name="connsiteY2" fmla="*/ 701 h 444721"/>
              <a:gd name="connsiteX3" fmla="*/ 3131398 w 5838995"/>
              <a:gd name="connsiteY3" fmla="*/ 124004 h 444721"/>
              <a:gd name="connsiteX4" fmla="*/ 2974043 w 5838995"/>
              <a:gd name="connsiteY4" fmla="*/ 360389 h 444721"/>
              <a:gd name="connsiteX5" fmla="*/ 2772549 w 5838995"/>
              <a:gd name="connsiteY5" fmla="*/ 444721 h 444721"/>
              <a:gd name="connsiteX6" fmla="*/ 0 w 5838995"/>
              <a:gd name="connsiteY6" fmla="*/ 444500 h 444721"/>
              <a:gd name="connsiteX0" fmla="*/ 5838995 w 9566444"/>
              <a:gd name="connsiteY0" fmla="*/ 0 h 444721"/>
              <a:gd name="connsiteX1" fmla="*/ 9566444 w 9566444"/>
              <a:gd name="connsiteY1" fmla="*/ 0 h 444721"/>
              <a:gd name="connsiteX2" fmla="*/ 3336090 w 9566444"/>
              <a:gd name="connsiteY2" fmla="*/ 701 h 444721"/>
              <a:gd name="connsiteX3" fmla="*/ 3131398 w 9566444"/>
              <a:gd name="connsiteY3" fmla="*/ 124004 h 444721"/>
              <a:gd name="connsiteX4" fmla="*/ 2974043 w 9566444"/>
              <a:gd name="connsiteY4" fmla="*/ 360389 h 444721"/>
              <a:gd name="connsiteX5" fmla="*/ 2772549 w 9566444"/>
              <a:gd name="connsiteY5" fmla="*/ 444721 h 444721"/>
              <a:gd name="connsiteX6" fmla="*/ 0 w 9566444"/>
              <a:gd name="connsiteY6" fmla="*/ 444500 h 444721"/>
              <a:gd name="connsiteX0" fmla="*/ 9566444 w 9566444"/>
              <a:gd name="connsiteY0" fmla="*/ 0 h 444721"/>
              <a:gd name="connsiteX1" fmla="*/ 3336090 w 9566444"/>
              <a:gd name="connsiteY1" fmla="*/ 701 h 444721"/>
              <a:gd name="connsiteX2" fmla="*/ 3131398 w 9566444"/>
              <a:gd name="connsiteY2" fmla="*/ 124004 h 444721"/>
              <a:gd name="connsiteX3" fmla="*/ 2974043 w 9566444"/>
              <a:gd name="connsiteY3" fmla="*/ 360389 h 444721"/>
              <a:gd name="connsiteX4" fmla="*/ 2772549 w 9566444"/>
              <a:gd name="connsiteY4" fmla="*/ 444721 h 444721"/>
              <a:gd name="connsiteX5" fmla="*/ 0 w 9566444"/>
              <a:gd name="connsiteY5" fmla="*/ 444500 h 44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6444" h="444721">
                <a:moveTo>
                  <a:pt x="9566444" y="0"/>
                </a:moveTo>
                <a:lnTo>
                  <a:pt x="3336090" y="701"/>
                </a:lnTo>
                <a:cubicBezTo>
                  <a:pt x="3334810" y="701"/>
                  <a:pt x="3205599" y="-577"/>
                  <a:pt x="3131398" y="124004"/>
                </a:cubicBezTo>
                <a:lnTo>
                  <a:pt x="2974043" y="360389"/>
                </a:lnTo>
                <a:cubicBezTo>
                  <a:pt x="2972123" y="363583"/>
                  <a:pt x="2919672" y="444721"/>
                  <a:pt x="2772549" y="444721"/>
                </a:cubicBezTo>
                <a:lnTo>
                  <a:pt x="0" y="444500"/>
                </a:lnTo>
              </a:path>
            </a:pathLst>
          </a:custGeom>
          <a:ln>
            <a:solidFill>
              <a:schemeClr val="accent2"/>
            </a:solidFill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7548B9-81A8-452D-8936-7F2A91E70B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464" y="764704"/>
            <a:ext cx="1582080" cy="624507"/>
          </a:xfrm>
          <a:prstGeom prst="rect">
            <a:avLst/>
          </a:prstGeom>
          <a:noFill/>
          <a:effectLst/>
        </p:spPr>
        <p:txBody>
          <a:bodyPr wrap="square" tIns="0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306BC91-C972-4AF0-B8A7-79B038260D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103" y="2077720"/>
            <a:ext cx="4860897" cy="3725782"/>
          </a:xfrm>
          <a:custGeom>
            <a:avLst/>
            <a:gdLst>
              <a:gd name="connsiteX0" fmla="*/ 0 w 4860897"/>
              <a:gd name="connsiteY0" fmla="*/ 0 h 3725782"/>
              <a:gd name="connsiteX1" fmla="*/ 4860897 w 4860897"/>
              <a:gd name="connsiteY1" fmla="*/ 0 h 3725782"/>
              <a:gd name="connsiteX2" fmla="*/ 4860897 w 4860897"/>
              <a:gd name="connsiteY2" fmla="*/ 3372580 h 3725782"/>
              <a:gd name="connsiteX3" fmla="*/ 3142020 w 4860897"/>
              <a:gd name="connsiteY3" fmla="*/ 3372580 h 3725782"/>
              <a:gd name="connsiteX4" fmla="*/ 2974136 w 4860897"/>
              <a:gd name="connsiteY4" fmla="*/ 3473956 h 3725782"/>
              <a:gd name="connsiteX5" fmla="*/ 2848222 w 4860897"/>
              <a:gd name="connsiteY5" fmla="*/ 3663149 h 3725782"/>
              <a:gd name="connsiteX6" fmla="*/ 2740388 w 4860897"/>
              <a:gd name="connsiteY6" fmla="*/ 3725782 h 3725782"/>
              <a:gd name="connsiteX7" fmla="*/ 0 w 4860897"/>
              <a:gd name="connsiteY7" fmla="*/ 3725782 h 37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60897" h="3725782">
                <a:moveTo>
                  <a:pt x="0" y="0"/>
                </a:moveTo>
                <a:lnTo>
                  <a:pt x="4860897" y="0"/>
                </a:lnTo>
                <a:lnTo>
                  <a:pt x="4860897" y="3372580"/>
                </a:lnTo>
                <a:lnTo>
                  <a:pt x="3142020" y="3372580"/>
                </a:lnTo>
                <a:cubicBezTo>
                  <a:pt x="3142020" y="3372580"/>
                  <a:pt x="3035477" y="3370642"/>
                  <a:pt x="2974136" y="3473956"/>
                </a:cubicBezTo>
                <a:lnTo>
                  <a:pt x="2848222" y="3663149"/>
                </a:lnTo>
                <a:cubicBezTo>
                  <a:pt x="2848222" y="3663149"/>
                  <a:pt x="2819165" y="3710932"/>
                  <a:pt x="2740388" y="3725782"/>
                </a:cubicBezTo>
                <a:lnTo>
                  <a:pt x="0" y="372578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051A2C-16D0-46FD-8CA9-F0CE06BCC9A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25725" y="2206288"/>
            <a:ext cx="4176000" cy="3468646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7019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FC200F-91F0-4516-99D1-5CAFFADFDB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1990724" cy="1890295"/>
          </a:xfrm>
          <a:custGeom>
            <a:avLst/>
            <a:gdLst>
              <a:gd name="connsiteX0" fmla="*/ 0 w 1990724"/>
              <a:gd name="connsiteY0" fmla="*/ 0 h 1890295"/>
              <a:gd name="connsiteX1" fmla="*/ 1990724 w 1990724"/>
              <a:gd name="connsiteY1" fmla="*/ 0 h 1890295"/>
              <a:gd name="connsiteX2" fmla="*/ 1990724 w 1990724"/>
              <a:gd name="connsiteY2" fmla="*/ 1568910 h 1890295"/>
              <a:gd name="connsiteX3" fmla="*/ 1951100 w 1990724"/>
              <a:gd name="connsiteY3" fmla="*/ 1608532 h 1890295"/>
              <a:gd name="connsiteX4" fmla="*/ 743925 w 1990724"/>
              <a:gd name="connsiteY4" fmla="*/ 1608532 h 1890295"/>
              <a:gd name="connsiteX5" fmla="*/ 611850 w 1990724"/>
              <a:gd name="connsiteY5" fmla="*/ 1688658 h 1890295"/>
              <a:gd name="connsiteX6" fmla="*/ 513233 w 1990724"/>
              <a:gd name="connsiteY6" fmla="*/ 1837465 h 1890295"/>
              <a:gd name="connsiteX7" fmla="*/ 389961 w 1990724"/>
              <a:gd name="connsiteY7" fmla="*/ 1890295 h 1890295"/>
              <a:gd name="connsiteX8" fmla="*/ 0 w 1990724"/>
              <a:gd name="connsiteY8" fmla="*/ 1890295 h 18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0724" h="1890295">
                <a:moveTo>
                  <a:pt x="0" y="0"/>
                </a:moveTo>
                <a:lnTo>
                  <a:pt x="1990724" y="0"/>
                </a:lnTo>
                <a:lnTo>
                  <a:pt x="1990724" y="1568910"/>
                </a:lnTo>
                <a:cubicBezTo>
                  <a:pt x="1990724" y="1590922"/>
                  <a:pt x="1973114" y="1608532"/>
                  <a:pt x="1951100" y="1608532"/>
                </a:cubicBezTo>
                <a:lnTo>
                  <a:pt x="743925" y="1608532"/>
                </a:lnTo>
                <a:cubicBezTo>
                  <a:pt x="743925" y="1608532"/>
                  <a:pt x="660276" y="1606772"/>
                  <a:pt x="611850" y="1688658"/>
                </a:cubicBezTo>
                <a:lnTo>
                  <a:pt x="513233" y="1837465"/>
                </a:lnTo>
                <a:cubicBezTo>
                  <a:pt x="513233" y="1837465"/>
                  <a:pt x="481534" y="1890295"/>
                  <a:pt x="389961" y="1890295"/>
                </a:cubicBezTo>
                <a:lnTo>
                  <a:pt x="0" y="1890295"/>
                </a:lnTo>
                <a:close/>
              </a:path>
            </a:pathLst>
          </a:custGeom>
          <a:solidFill>
            <a:schemeClr val="accent6"/>
          </a:solidFill>
          <a:effectLst/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  <a:endParaRPr lang="nl-BE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C0678563-AFFF-4F92-921D-83F3D379E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9464" y="280347"/>
            <a:ext cx="412349" cy="412349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  <a:endParaRPr lang="nl-B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B7548B9-81A8-452D-8936-7F2A91E70B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9464" y="764704"/>
            <a:ext cx="1582080" cy="624507"/>
          </a:xfrm>
          <a:prstGeom prst="rect">
            <a:avLst/>
          </a:prstGeom>
          <a:noFill/>
          <a:effectLst/>
        </p:spPr>
        <p:txBody>
          <a:bodyPr wrap="square" tIns="0" anchor="ctr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051A2C-16D0-46FD-8CA9-F0CE06BCC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91231" y="2391734"/>
            <a:ext cx="7691107" cy="184665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elit, </a:t>
            </a:r>
            <a:br>
              <a:rPr lang="en-US" dirty="0"/>
            </a:br>
            <a:r>
              <a:rPr lang="en-US" dirty="0"/>
              <a:t>sed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95C022-496C-4F11-BD4F-BC1C7506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231" y="1151878"/>
            <a:ext cx="2511695" cy="461665"/>
          </a:xfrm>
          <a:solidFill>
            <a:schemeClr val="accent2"/>
          </a:solidFill>
        </p:spPr>
        <p:txBody>
          <a:bodyPr wrap="none" lIns="72000" tIns="0" rIns="72000" bIns="0"/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C320B3-56E2-4D78-A79F-170965555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900" y="4765703"/>
            <a:ext cx="7691438" cy="1107996"/>
          </a:xfrm>
        </p:spPr>
        <p:txBody>
          <a:bodyPr>
            <a:spAutoFit/>
          </a:bodyPr>
          <a:lstStyle>
            <a:lvl1pPr marL="361950" indent="-361950">
              <a:defRPr sz="2400"/>
            </a:lvl1pPr>
            <a:lvl2pPr marL="361950" indent="-361950"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5403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12D1D918-238E-474B-AF1D-E599C6380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144000" tIns="144000" rIns="144000" bIns="14400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8D2EA1DB-9090-403A-90AB-3B002F8FD7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40" y="4626226"/>
            <a:ext cx="12192001" cy="442741"/>
          </a:xfrm>
          <a:custGeom>
            <a:avLst/>
            <a:gdLst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11" fmla="*/ 91440 w 11080800"/>
              <a:gd name="connsiteY11" fmla="*/ 9144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11080800 w 11080800"/>
              <a:gd name="connsiteY0" fmla="*/ 0 h 1524000"/>
              <a:gd name="connsiteX1" fmla="*/ 11080800 w 11080800"/>
              <a:gd name="connsiteY1" fmla="*/ 1079220 h 1524000"/>
              <a:gd name="connsiteX2" fmla="*/ 11080799 w 11080800"/>
              <a:gd name="connsiteY2" fmla="*/ 1079220 h 1524000"/>
              <a:gd name="connsiteX3" fmla="*/ 8577895 w 11080800"/>
              <a:gd name="connsiteY3" fmla="*/ 1079921 h 1524000"/>
              <a:gd name="connsiteX4" fmla="*/ 8373203 w 11080800"/>
              <a:gd name="connsiteY4" fmla="*/ 1203224 h 1524000"/>
              <a:gd name="connsiteX5" fmla="*/ 8215848 w 11080800"/>
              <a:gd name="connsiteY5" fmla="*/ 1439609 h 1524000"/>
              <a:gd name="connsiteX6" fmla="*/ 8014354 w 11080800"/>
              <a:gd name="connsiteY6" fmla="*/ 1523941 h 1524000"/>
              <a:gd name="connsiteX7" fmla="*/ 50 w 11080800"/>
              <a:gd name="connsiteY7" fmla="*/ 1523941 h 1524000"/>
              <a:gd name="connsiteX8" fmla="*/ 50 w 11080800"/>
              <a:gd name="connsiteY8" fmla="*/ 1524000 h 1524000"/>
              <a:gd name="connsiteX9" fmla="*/ 0 w 11080800"/>
              <a:gd name="connsiteY9" fmla="*/ 1524000 h 152400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0 w 11080800"/>
              <a:gd name="connsiteY6" fmla="*/ 444721 h 444780"/>
              <a:gd name="connsiteX7" fmla="*/ 50 w 11080800"/>
              <a:gd name="connsiteY7" fmla="*/ 444780 h 444780"/>
              <a:gd name="connsiteX8" fmla="*/ 0 w 11080800"/>
              <a:gd name="connsiteY8" fmla="*/ 444780 h 444780"/>
              <a:gd name="connsiteX0" fmla="*/ 11080800 w 12552613"/>
              <a:gd name="connsiteY0" fmla="*/ 0 h 444780"/>
              <a:gd name="connsiteX1" fmla="*/ 12552613 w 12552613"/>
              <a:gd name="connsiteY1" fmla="*/ 0 h 444780"/>
              <a:gd name="connsiteX2" fmla="*/ 8577895 w 12552613"/>
              <a:gd name="connsiteY2" fmla="*/ 701 h 444780"/>
              <a:gd name="connsiteX3" fmla="*/ 8373203 w 12552613"/>
              <a:gd name="connsiteY3" fmla="*/ 124004 h 444780"/>
              <a:gd name="connsiteX4" fmla="*/ 8215848 w 12552613"/>
              <a:gd name="connsiteY4" fmla="*/ 360389 h 444780"/>
              <a:gd name="connsiteX5" fmla="*/ 8014354 w 12552613"/>
              <a:gd name="connsiteY5" fmla="*/ 444721 h 444780"/>
              <a:gd name="connsiteX6" fmla="*/ 50 w 12552613"/>
              <a:gd name="connsiteY6" fmla="*/ 444721 h 444780"/>
              <a:gd name="connsiteX7" fmla="*/ 50 w 12552613"/>
              <a:gd name="connsiteY7" fmla="*/ 444780 h 444780"/>
              <a:gd name="connsiteX8" fmla="*/ 0 w 12552613"/>
              <a:gd name="connsiteY8" fmla="*/ 444780 h 444780"/>
              <a:gd name="connsiteX0" fmla="*/ 11080800 w 12552613"/>
              <a:gd name="connsiteY0" fmla="*/ 0 h 444780"/>
              <a:gd name="connsiteX1" fmla="*/ 12552613 w 12552613"/>
              <a:gd name="connsiteY1" fmla="*/ 0 h 444780"/>
              <a:gd name="connsiteX2" fmla="*/ 8577895 w 12552613"/>
              <a:gd name="connsiteY2" fmla="*/ 701 h 444780"/>
              <a:gd name="connsiteX3" fmla="*/ 8373203 w 12552613"/>
              <a:gd name="connsiteY3" fmla="*/ 124004 h 444780"/>
              <a:gd name="connsiteX4" fmla="*/ 8215848 w 12552613"/>
              <a:gd name="connsiteY4" fmla="*/ 360389 h 444780"/>
              <a:gd name="connsiteX5" fmla="*/ 8014354 w 12552613"/>
              <a:gd name="connsiteY5" fmla="*/ 444721 h 444780"/>
              <a:gd name="connsiteX6" fmla="*/ 306135 w 12552613"/>
              <a:gd name="connsiteY6" fmla="*/ 444640 h 444780"/>
              <a:gd name="connsiteX7" fmla="*/ 50 w 12552613"/>
              <a:gd name="connsiteY7" fmla="*/ 444721 h 444780"/>
              <a:gd name="connsiteX8" fmla="*/ 50 w 12552613"/>
              <a:gd name="connsiteY8" fmla="*/ 444780 h 444780"/>
              <a:gd name="connsiteX9" fmla="*/ 0 w 12552613"/>
              <a:gd name="connsiteY9" fmla="*/ 444780 h 444780"/>
              <a:gd name="connsiteX0" fmla="*/ 11080750 w 12552563"/>
              <a:gd name="connsiteY0" fmla="*/ 0 h 444780"/>
              <a:gd name="connsiteX1" fmla="*/ 12552563 w 12552563"/>
              <a:gd name="connsiteY1" fmla="*/ 0 h 444780"/>
              <a:gd name="connsiteX2" fmla="*/ 8577845 w 12552563"/>
              <a:gd name="connsiteY2" fmla="*/ 701 h 444780"/>
              <a:gd name="connsiteX3" fmla="*/ 8373153 w 12552563"/>
              <a:gd name="connsiteY3" fmla="*/ 124004 h 444780"/>
              <a:gd name="connsiteX4" fmla="*/ 8215798 w 12552563"/>
              <a:gd name="connsiteY4" fmla="*/ 360389 h 444780"/>
              <a:gd name="connsiteX5" fmla="*/ 8014304 w 12552563"/>
              <a:gd name="connsiteY5" fmla="*/ 444721 h 444780"/>
              <a:gd name="connsiteX6" fmla="*/ 306085 w 12552563"/>
              <a:gd name="connsiteY6" fmla="*/ 444640 h 444780"/>
              <a:gd name="connsiteX7" fmla="*/ 0 w 12552563"/>
              <a:gd name="connsiteY7" fmla="*/ 444721 h 444780"/>
              <a:gd name="connsiteX8" fmla="*/ 0 w 12552563"/>
              <a:gd name="connsiteY8" fmla="*/ 444780 h 444780"/>
              <a:gd name="connsiteX0" fmla="*/ 11080750 w 12552563"/>
              <a:gd name="connsiteY0" fmla="*/ 0 h 444721"/>
              <a:gd name="connsiteX1" fmla="*/ 12552563 w 12552563"/>
              <a:gd name="connsiteY1" fmla="*/ 0 h 444721"/>
              <a:gd name="connsiteX2" fmla="*/ 8577845 w 12552563"/>
              <a:gd name="connsiteY2" fmla="*/ 701 h 444721"/>
              <a:gd name="connsiteX3" fmla="*/ 8373153 w 12552563"/>
              <a:gd name="connsiteY3" fmla="*/ 124004 h 444721"/>
              <a:gd name="connsiteX4" fmla="*/ 8215798 w 12552563"/>
              <a:gd name="connsiteY4" fmla="*/ 360389 h 444721"/>
              <a:gd name="connsiteX5" fmla="*/ 8014304 w 12552563"/>
              <a:gd name="connsiteY5" fmla="*/ 444721 h 444721"/>
              <a:gd name="connsiteX6" fmla="*/ 306085 w 12552563"/>
              <a:gd name="connsiteY6" fmla="*/ 444640 h 444721"/>
              <a:gd name="connsiteX7" fmla="*/ 0 w 12552563"/>
              <a:gd name="connsiteY7" fmla="*/ 444721 h 444721"/>
              <a:gd name="connsiteX0" fmla="*/ 10774665 w 12246478"/>
              <a:gd name="connsiteY0" fmla="*/ 0 h 444721"/>
              <a:gd name="connsiteX1" fmla="*/ 12246478 w 12246478"/>
              <a:gd name="connsiteY1" fmla="*/ 0 h 444721"/>
              <a:gd name="connsiteX2" fmla="*/ 8271760 w 12246478"/>
              <a:gd name="connsiteY2" fmla="*/ 701 h 444721"/>
              <a:gd name="connsiteX3" fmla="*/ 8067068 w 12246478"/>
              <a:gd name="connsiteY3" fmla="*/ 124004 h 444721"/>
              <a:gd name="connsiteX4" fmla="*/ 7909713 w 12246478"/>
              <a:gd name="connsiteY4" fmla="*/ 360389 h 444721"/>
              <a:gd name="connsiteX5" fmla="*/ 7708219 w 12246478"/>
              <a:gd name="connsiteY5" fmla="*/ 444721 h 444721"/>
              <a:gd name="connsiteX6" fmla="*/ 0 w 12246478"/>
              <a:gd name="connsiteY6" fmla="*/ 444640 h 44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6478" h="444721">
                <a:moveTo>
                  <a:pt x="10774665" y="0"/>
                </a:moveTo>
                <a:lnTo>
                  <a:pt x="12246478" y="0"/>
                </a:lnTo>
                <a:lnTo>
                  <a:pt x="8271760" y="701"/>
                </a:lnTo>
                <a:cubicBezTo>
                  <a:pt x="8270480" y="701"/>
                  <a:pt x="8141269" y="-577"/>
                  <a:pt x="8067068" y="124004"/>
                </a:cubicBezTo>
                <a:lnTo>
                  <a:pt x="7909713" y="360389"/>
                </a:lnTo>
                <a:cubicBezTo>
                  <a:pt x="7907793" y="363583"/>
                  <a:pt x="7855342" y="444721"/>
                  <a:pt x="7708219" y="444721"/>
                </a:cubicBezTo>
                <a:lnTo>
                  <a:pt x="0" y="44464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23691-FAD6-4C41-BB59-1F56BEBE8E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710" y="2898603"/>
            <a:ext cx="4320480" cy="1384995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Try to leave the earth a better place than when you arrived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1DC40B4-CE00-4AC7-AD19-5EDAD23B0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7710" y="4669099"/>
            <a:ext cx="2160000" cy="276999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 b="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Sidney Sheldon</a:t>
            </a:r>
          </a:p>
        </p:txBody>
      </p:sp>
    </p:spTree>
    <p:extLst>
      <p:ext uri="{BB962C8B-B14F-4D97-AF65-F5344CB8AC3E}">
        <p14:creationId xmlns:p14="http://schemas.microsoft.com/office/powerpoint/2010/main" val="1942150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ima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23691-FAD6-4C41-BB59-1F56BEBE8E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7710" y="2898603"/>
            <a:ext cx="4320480" cy="1384995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Try to leave the earth a better place than when you arrived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1DC40B4-CE00-4AC7-AD19-5EDAD23B0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7710" y="4669099"/>
            <a:ext cx="2160000" cy="276999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 b="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Sidney Sheldon</a:t>
            </a: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0204B08-D3A5-4566-BE81-09413F6A542E}"/>
              </a:ext>
            </a:extLst>
          </p:cNvPr>
          <p:cNvSpPr/>
          <p:nvPr userDrawn="1"/>
        </p:nvSpPr>
        <p:spPr>
          <a:xfrm>
            <a:off x="-1" y="4625617"/>
            <a:ext cx="12192001" cy="4440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  <a:gd name="connsiteX0" fmla="*/ 0 w 12646399"/>
              <a:gd name="connsiteY0" fmla="*/ 448595 h 448595"/>
              <a:gd name="connsiteX1" fmla="*/ 8086959 w 12646399"/>
              <a:gd name="connsiteY1" fmla="*/ 448595 h 448595"/>
              <a:gd name="connsiteX2" fmla="*/ 8290279 w 12646399"/>
              <a:gd name="connsiteY2" fmla="*/ 363394 h 448595"/>
              <a:gd name="connsiteX3" fmla="*/ 8449061 w 12646399"/>
              <a:gd name="connsiteY3" fmla="*/ 124574 h 448595"/>
              <a:gd name="connsiteX4" fmla="*/ 8655608 w 12646399"/>
              <a:gd name="connsiteY4" fmla="*/ 1 h 448595"/>
              <a:gd name="connsiteX5" fmla="*/ 12646399 w 12646399"/>
              <a:gd name="connsiteY5" fmla="*/ 1432 h 448595"/>
              <a:gd name="connsiteX0" fmla="*/ 0 w 12646399"/>
              <a:gd name="connsiteY0" fmla="*/ 448595 h 448595"/>
              <a:gd name="connsiteX1" fmla="*/ 342270 w 12646399"/>
              <a:gd name="connsiteY1" fmla="*/ 447837 h 448595"/>
              <a:gd name="connsiteX2" fmla="*/ 8086959 w 12646399"/>
              <a:gd name="connsiteY2" fmla="*/ 448595 h 448595"/>
              <a:gd name="connsiteX3" fmla="*/ 8290279 w 12646399"/>
              <a:gd name="connsiteY3" fmla="*/ 363394 h 448595"/>
              <a:gd name="connsiteX4" fmla="*/ 8449061 w 12646399"/>
              <a:gd name="connsiteY4" fmla="*/ 124574 h 448595"/>
              <a:gd name="connsiteX5" fmla="*/ 8655608 w 12646399"/>
              <a:gd name="connsiteY5" fmla="*/ 1 h 448595"/>
              <a:gd name="connsiteX6" fmla="*/ 12646399 w 12646399"/>
              <a:gd name="connsiteY6" fmla="*/ 1432 h 448595"/>
              <a:gd name="connsiteX0" fmla="*/ 0 w 12304129"/>
              <a:gd name="connsiteY0" fmla="*/ 447837 h 448595"/>
              <a:gd name="connsiteX1" fmla="*/ 7744689 w 12304129"/>
              <a:gd name="connsiteY1" fmla="*/ 448595 h 448595"/>
              <a:gd name="connsiteX2" fmla="*/ 7948009 w 12304129"/>
              <a:gd name="connsiteY2" fmla="*/ 363394 h 448595"/>
              <a:gd name="connsiteX3" fmla="*/ 8106791 w 12304129"/>
              <a:gd name="connsiteY3" fmla="*/ 124574 h 448595"/>
              <a:gd name="connsiteX4" fmla="*/ 8313338 w 12304129"/>
              <a:gd name="connsiteY4" fmla="*/ 1 h 448595"/>
              <a:gd name="connsiteX5" fmla="*/ 12304129 w 12304129"/>
              <a:gd name="connsiteY5" fmla="*/ 1432 h 4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04129" h="448595">
                <a:moveTo>
                  <a:pt x="0" y="447837"/>
                </a:moveTo>
                <a:lnTo>
                  <a:pt x="7744689" y="448595"/>
                </a:lnTo>
                <a:cubicBezTo>
                  <a:pt x="7893145" y="448595"/>
                  <a:pt x="7946072" y="366621"/>
                  <a:pt x="7948009" y="363394"/>
                </a:cubicBezTo>
                <a:lnTo>
                  <a:pt x="8106791" y="124574"/>
                </a:lnTo>
                <a:cubicBezTo>
                  <a:pt x="8181664" y="-1290"/>
                  <a:pt x="8312047" y="1"/>
                  <a:pt x="8313338" y="1"/>
                </a:cubicBezTo>
                <a:lnTo>
                  <a:pt x="12304129" y="1432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44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NG">
    <p:bg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49" y="516077"/>
            <a:ext cx="3985116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the place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149" y="1070699"/>
            <a:ext cx="3161172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the title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293FBB-78E2-4B7E-B051-AB0A1173B9EB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FE62E139-DC81-49CE-A91E-2BE9F08CB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68630" y="6254242"/>
              <a:ext cx="26208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615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23691-FAD6-4C41-BB59-1F56BEBE8E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2743" y="2688921"/>
            <a:ext cx="4320480" cy="1384995"/>
          </a:xfrm>
        </p:spPr>
        <p:txBody>
          <a:bodyPr anchor="b" anchorCtr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0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Try to leave the earth a better place than when you arrived 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1DC40B4-CE00-4AC7-AD19-5EDAD23B0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2743" y="4434019"/>
            <a:ext cx="2160000" cy="276999"/>
          </a:xfrm>
        </p:spPr>
        <p:txBody>
          <a:bodyPr wrap="square" anchor="ctr" anchorCtr="0">
            <a:sp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Sidney Sheldon</a:t>
            </a: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0204B08-D3A5-4566-BE81-09413F6A542E}"/>
              </a:ext>
            </a:extLst>
          </p:cNvPr>
          <p:cNvSpPr/>
          <p:nvPr userDrawn="1"/>
        </p:nvSpPr>
        <p:spPr>
          <a:xfrm>
            <a:off x="-1" y="4625617"/>
            <a:ext cx="12192001" cy="4440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  <a:gd name="connsiteX0" fmla="*/ 0 w 12646399"/>
              <a:gd name="connsiteY0" fmla="*/ 448595 h 448595"/>
              <a:gd name="connsiteX1" fmla="*/ 8086959 w 12646399"/>
              <a:gd name="connsiteY1" fmla="*/ 448595 h 448595"/>
              <a:gd name="connsiteX2" fmla="*/ 8290279 w 12646399"/>
              <a:gd name="connsiteY2" fmla="*/ 363394 h 448595"/>
              <a:gd name="connsiteX3" fmla="*/ 8449061 w 12646399"/>
              <a:gd name="connsiteY3" fmla="*/ 124574 h 448595"/>
              <a:gd name="connsiteX4" fmla="*/ 8655608 w 12646399"/>
              <a:gd name="connsiteY4" fmla="*/ 1 h 448595"/>
              <a:gd name="connsiteX5" fmla="*/ 12646399 w 12646399"/>
              <a:gd name="connsiteY5" fmla="*/ 1432 h 448595"/>
              <a:gd name="connsiteX0" fmla="*/ 0 w 12646399"/>
              <a:gd name="connsiteY0" fmla="*/ 448595 h 448595"/>
              <a:gd name="connsiteX1" fmla="*/ 342270 w 12646399"/>
              <a:gd name="connsiteY1" fmla="*/ 447837 h 448595"/>
              <a:gd name="connsiteX2" fmla="*/ 8086959 w 12646399"/>
              <a:gd name="connsiteY2" fmla="*/ 448595 h 448595"/>
              <a:gd name="connsiteX3" fmla="*/ 8290279 w 12646399"/>
              <a:gd name="connsiteY3" fmla="*/ 363394 h 448595"/>
              <a:gd name="connsiteX4" fmla="*/ 8449061 w 12646399"/>
              <a:gd name="connsiteY4" fmla="*/ 124574 h 448595"/>
              <a:gd name="connsiteX5" fmla="*/ 8655608 w 12646399"/>
              <a:gd name="connsiteY5" fmla="*/ 1 h 448595"/>
              <a:gd name="connsiteX6" fmla="*/ 12646399 w 12646399"/>
              <a:gd name="connsiteY6" fmla="*/ 1432 h 448595"/>
              <a:gd name="connsiteX0" fmla="*/ 0 w 12304129"/>
              <a:gd name="connsiteY0" fmla="*/ 447837 h 448595"/>
              <a:gd name="connsiteX1" fmla="*/ 7744689 w 12304129"/>
              <a:gd name="connsiteY1" fmla="*/ 448595 h 448595"/>
              <a:gd name="connsiteX2" fmla="*/ 7948009 w 12304129"/>
              <a:gd name="connsiteY2" fmla="*/ 363394 h 448595"/>
              <a:gd name="connsiteX3" fmla="*/ 8106791 w 12304129"/>
              <a:gd name="connsiteY3" fmla="*/ 124574 h 448595"/>
              <a:gd name="connsiteX4" fmla="*/ 8313338 w 12304129"/>
              <a:gd name="connsiteY4" fmla="*/ 1 h 448595"/>
              <a:gd name="connsiteX5" fmla="*/ 12304129 w 12304129"/>
              <a:gd name="connsiteY5" fmla="*/ 1432 h 4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04129" h="448595">
                <a:moveTo>
                  <a:pt x="0" y="447837"/>
                </a:moveTo>
                <a:lnTo>
                  <a:pt x="7744689" y="448595"/>
                </a:lnTo>
                <a:cubicBezTo>
                  <a:pt x="7893145" y="448595"/>
                  <a:pt x="7946072" y="366621"/>
                  <a:pt x="7948009" y="363394"/>
                </a:cubicBezTo>
                <a:lnTo>
                  <a:pt x="8106791" y="124574"/>
                </a:lnTo>
                <a:cubicBezTo>
                  <a:pt x="8181664" y="-1290"/>
                  <a:pt x="8312047" y="1"/>
                  <a:pt x="8313338" y="1"/>
                </a:cubicBezTo>
                <a:lnTo>
                  <a:pt x="12304129" y="1432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0" name="Graphic 12">
            <a:extLst>
              <a:ext uri="{FF2B5EF4-FFF2-40B4-BE49-F238E27FC236}">
                <a16:creationId xmlns:a16="http://schemas.microsoft.com/office/drawing/2014/main" id="{F3818861-BD97-4581-8F0E-6E6B9D50CB92}"/>
              </a:ext>
            </a:extLst>
          </p:cNvPr>
          <p:cNvSpPr/>
          <p:nvPr userDrawn="1"/>
        </p:nvSpPr>
        <p:spPr>
          <a:xfrm>
            <a:off x="-1" y="4424536"/>
            <a:ext cx="12192001" cy="4440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  <a:gd name="connsiteX0" fmla="*/ 0 w 12646399"/>
              <a:gd name="connsiteY0" fmla="*/ 448595 h 448595"/>
              <a:gd name="connsiteX1" fmla="*/ 8086959 w 12646399"/>
              <a:gd name="connsiteY1" fmla="*/ 448595 h 448595"/>
              <a:gd name="connsiteX2" fmla="*/ 8290279 w 12646399"/>
              <a:gd name="connsiteY2" fmla="*/ 363394 h 448595"/>
              <a:gd name="connsiteX3" fmla="*/ 8449061 w 12646399"/>
              <a:gd name="connsiteY3" fmla="*/ 124574 h 448595"/>
              <a:gd name="connsiteX4" fmla="*/ 8655608 w 12646399"/>
              <a:gd name="connsiteY4" fmla="*/ 1 h 448595"/>
              <a:gd name="connsiteX5" fmla="*/ 12646399 w 12646399"/>
              <a:gd name="connsiteY5" fmla="*/ 1432 h 448595"/>
              <a:gd name="connsiteX0" fmla="*/ 0 w 12646399"/>
              <a:gd name="connsiteY0" fmla="*/ 448595 h 448595"/>
              <a:gd name="connsiteX1" fmla="*/ 342270 w 12646399"/>
              <a:gd name="connsiteY1" fmla="*/ 447837 h 448595"/>
              <a:gd name="connsiteX2" fmla="*/ 8086959 w 12646399"/>
              <a:gd name="connsiteY2" fmla="*/ 448595 h 448595"/>
              <a:gd name="connsiteX3" fmla="*/ 8290279 w 12646399"/>
              <a:gd name="connsiteY3" fmla="*/ 363394 h 448595"/>
              <a:gd name="connsiteX4" fmla="*/ 8449061 w 12646399"/>
              <a:gd name="connsiteY4" fmla="*/ 124574 h 448595"/>
              <a:gd name="connsiteX5" fmla="*/ 8655608 w 12646399"/>
              <a:gd name="connsiteY5" fmla="*/ 1 h 448595"/>
              <a:gd name="connsiteX6" fmla="*/ 12646399 w 12646399"/>
              <a:gd name="connsiteY6" fmla="*/ 1432 h 448595"/>
              <a:gd name="connsiteX0" fmla="*/ 0 w 12304129"/>
              <a:gd name="connsiteY0" fmla="*/ 447837 h 448595"/>
              <a:gd name="connsiteX1" fmla="*/ 7744689 w 12304129"/>
              <a:gd name="connsiteY1" fmla="*/ 448595 h 448595"/>
              <a:gd name="connsiteX2" fmla="*/ 7948009 w 12304129"/>
              <a:gd name="connsiteY2" fmla="*/ 363394 h 448595"/>
              <a:gd name="connsiteX3" fmla="*/ 8106791 w 12304129"/>
              <a:gd name="connsiteY3" fmla="*/ 124574 h 448595"/>
              <a:gd name="connsiteX4" fmla="*/ 8313338 w 12304129"/>
              <a:gd name="connsiteY4" fmla="*/ 1 h 448595"/>
              <a:gd name="connsiteX5" fmla="*/ 12304129 w 12304129"/>
              <a:gd name="connsiteY5" fmla="*/ 1432 h 448595"/>
              <a:gd name="connsiteX0" fmla="*/ 0 w 13867779"/>
              <a:gd name="connsiteY0" fmla="*/ 447837 h 448595"/>
              <a:gd name="connsiteX1" fmla="*/ 7744689 w 13867779"/>
              <a:gd name="connsiteY1" fmla="*/ 448595 h 448595"/>
              <a:gd name="connsiteX2" fmla="*/ 7948009 w 13867779"/>
              <a:gd name="connsiteY2" fmla="*/ 363394 h 448595"/>
              <a:gd name="connsiteX3" fmla="*/ 8106791 w 13867779"/>
              <a:gd name="connsiteY3" fmla="*/ 124574 h 448595"/>
              <a:gd name="connsiteX4" fmla="*/ 8313338 w 13867779"/>
              <a:gd name="connsiteY4" fmla="*/ 1 h 448595"/>
              <a:gd name="connsiteX5" fmla="*/ 13867779 w 13867779"/>
              <a:gd name="connsiteY5" fmla="*/ 1432 h 448595"/>
              <a:gd name="connsiteX0" fmla="*/ 0 w 13867779"/>
              <a:gd name="connsiteY0" fmla="*/ 447837 h 448595"/>
              <a:gd name="connsiteX1" fmla="*/ 1562048 w 13867779"/>
              <a:gd name="connsiteY1" fmla="*/ 445696 h 448595"/>
              <a:gd name="connsiteX2" fmla="*/ 7744689 w 13867779"/>
              <a:gd name="connsiteY2" fmla="*/ 448595 h 448595"/>
              <a:gd name="connsiteX3" fmla="*/ 7948009 w 13867779"/>
              <a:gd name="connsiteY3" fmla="*/ 363394 h 448595"/>
              <a:gd name="connsiteX4" fmla="*/ 8106791 w 13867779"/>
              <a:gd name="connsiteY4" fmla="*/ 124574 h 448595"/>
              <a:gd name="connsiteX5" fmla="*/ 8313338 w 13867779"/>
              <a:gd name="connsiteY5" fmla="*/ 1 h 448595"/>
              <a:gd name="connsiteX6" fmla="*/ 13867779 w 13867779"/>
              <a:gd name="connsiteY6" fmla="*/ 1432 h 448595"/>
              <a:gd name="connsiteX0" fmla="*/ 0 w 12305731"/>
              <a:gd name="connsiteY0" fmla="*/ 445696 h 448595"/>
              <a:gd name="connsiteX1" fmla="*/ 6182641 w 12305731"/>
              <a:gd name="connsiteY1" fmla="*/ 448595 h 448595"/>
              <a:gd name="connsiteX2" fmla="*/ 6385961 w 12305731"/>
              <a:gd name="connsiteY2" fmla="*/ 363394 h 448595"/>
              <a:gd name="connsiteX3" fmla="*/ 6544743 w 12305731"/>
              <a:gd name="connsiteY3" fmla="*/ 124574 h 448595"/>
              <a:gd name="connsiteX4" fmla="*/ 6751290 w 12305731"/>
              <a:gd name="connsiteY4" fmla="*/ 1 h 448595"/>
              <a:gd name="connsiteX5" fmla="*/ 12305731 w 12305731"/>
              <a:gd name="connsiteY5" fmla="*/ 1432 h 4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05731" h="448595">
                <a:moveTo>
                  <a:pt x="0" y="445696"/>
                </a:moveTo>
                <a:lnTo>
                  <a:pt x="6182641" y="448595"/>
                </a:lnTo>
                <a:cubicBezTo>
                  <a:pt x="6331097" y="448595"/>
                  <a:pt x="6384024" y="366621"/>
                  <a:pt x="6385961" y="363394"/>
                </a:cubicBezTo>
                <a:lnTo>
                  <a:pt x="6544743" y="124574"/>
                </a:lnTo>
                <a:cubicBezTo>
                  <a:pt x="6619616" y="-1290"/>
                  <a:pt x="6749999" y="1"/>
                  <a:pt x="6751290" y="1"/>
                </a:cubicBezTo>
                <a:lnTo>
                  <a:pt x="12305731" y="1432"/>
                </a:lnTo>
              </a:path>
            </a:pathLst>
          </a:custGeom>
          <a:noFill/>
          <a:ln w="1905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6177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Green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B7CC6D-E1D5-4FD5-BEED-AF5FF4203CA7}"/>
              </a:ext>
            </a:extLst>
          </p:cNvPr>
          <p:cNvSpPr/>
          <p:nvPr userDrawn="1"/>
        </p:nvSpPr>
        <p:spPr>
          <a:xfrm>
            <a:off x="11131850" y="6385278"/>
            <a:ext cx="1060150" cy="472723"/>
          </a:xfrm>
          <a:custGeom>
            <a:avLst/>
            <a:gdLst>
              <a:gd name="connsiteX0" fmla="*/ 571246 w 1060150"/>
              <a:gd name="connsiteY0" fmla="*/ 0 h 472723"/>
              <a:gd name="connsiteX1" fmla="*/ 1060150 w 1060150"/>
              <a:gd name="connsiteY1" fmla="*/ 0 h 472723"/>
              <a:gd name="connsiteX2" fmla="*/ 1060150 w 1060150"/>
              <a:gd name="connsiteY2" fmla="*/ 472723 h 472723"/>
              <a:gd name="connsiteX3" fmla="*/ 0 w 1060150"/>
              <a:gd name="connsiteY3" fmla="*/ 472723 h 472723"/>
              <a:gd name="connsiteX4" fmla="*/ 55455 w 1060150"/>
              <a:gd name="connsiteY4" fmla="*/ 459257 h 472723"/>
              <a:gd name="connsiteX5" fmla="*/ 197380 w 1060150"/>
              <a:gd name="connsiteY5" fmla="*/ 340620 h 472723"/>
              <a:gd name="connsiteX6" fmla="*/ 364240 w 1060150"/>
              <a:gd name="connsiteY6" fmla="*/ 89703 h 472723"/>
              <a:gd name="connsiteX7" fmla="*/ 571246 w 1060150"/>
              <a:gd name="connsiteY7" fmla="*/ 0 h 47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150" h="472723">
                <a:moveTo>
                  <a:pt x="571246" y="0"/>
                </a:moveTo>
                <a:lnTo>
                  <a:pt x="1060150" y="0"/>
                </a:lnTo>
                <a:lnTo>
                  <a:pt x="1060150" y="472723"/>
                </a:lnTo>
                <a:lnTo>
                  <a:pt x="0" y="472723"/>
                </a:lnTo>
                <a:lnTo>
                  <a:pt x="55455" y="459257"/>
                </a:lnTo>
                <a:cubicBezTo>
                  <a:pt x="100934" y="442869"/>
                  <a:pt x="156606" y="409308"/>
                  <a:pt x="197380" y="340620"/>
                </a:cubicBezTo>
                <a:lnTo>
                  <a:pt x="364240" y="89703"/>
                </a:lnTo>
                <a:cubicBezTo>
                  <a:pt x="364240" y="89703"/>
                  <a:pt x="417560" y="0"/>
                  <a:pt x="571246" y="0"/>
                </a:cubicBezTo>
                <a:close/>
              </a:path>
            </a:pathLst>
          </a:custGeom>
          <a:solidFill>
            <a:srgbClr val="007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23691-FAD6-4C41-BB59-1F56BEBE8E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5760" y="2492203"/>
            <a:ext cx="4320480" cy="1384995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000" b="1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Try to leave the earth a better place than when you arrived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F7EADCB-109F-4C2B-B435-59835DDAFF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503" y="1972761"/>
            <a:ext cx="564257" cy="1354217"/>
          </a:xfrm>
        </p:spPr>
        <p:txBody>
          <a:bodyPr wrap="none"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7308BA-0A76-4676-B9E4-7C0685BB3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706" y="3356992"/>
            <a:ext cx="564257" cy="1354217"/>
          </a:xfrm>
        </p:spPr>
        <p:txBody>
          <a:bodyPr wrap="none"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1DC40B4-CE00-4AC7-AD19-5EDAD23B0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5760" y="4432032"/>
            <a:ext cx="4320480" cy="27699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Sidney Sheldon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22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B7CC6D-E1D5-4FD5-BEED-AF5FF4203CA7}"/>
              </a:ext>
            </a:extLst>
          </p:cNvPr>
          <p:cNvSpPr/>
          <p:nvPr userDrawn="1"/>
        </p:nvSpPr>
        <p:spPr>
          <a:xfrm>
            <a:off x="11131850" y="6385278"/>
            <a:ext cx="1060150" cy="472723"/>
          </a:xfrm>
          <a:custGeom>
            <a:avLst/>
            <a:gdLst>
              <a:gd name="connsiteX0" fmla="*/ 571246 w 1060150"/>
              <a:gd name="connsiteY0" fmla="*/ 0 h 472723"/>
              <a:gd name="connsiteX1" fmla="*/ 1060150 w 1060150"/>
              <a:gd name="connsiteY1" fmla="*/ 0 h 472723"/>
              <a:gd name="connsiteX2" fmla="*/ 1060150 w 1060150"/>
              <a:gd name="connsiteY2" fmla="*/ 472723 h 472723"/>
              <a:gd name="connsiteX3" fmla="*/ 0 w 1060150"/>
              <a:gd name="connsiteY3" fmla="*/ 472723 h 472723"/>
              <a:gd name="connsiteX4" fmla="*/ 55455 w 1060150"/>
              <a:gd name="connsiteY4" fmla="*/ 459257 h 472723"/>
              <a:gd name="connsiteX5" fmla="*/ 197380 w 1060150"/>
              <a:gd name="connsiteY5" fmla="*/ 340620 h 472723"/>
              <a:gd name="connsiteX6" fmla="*/ 364240 w 1060150"/>
              <a:gd name="connsiteY6" fmla="*/ 89703 h 472723"/>
              <a:gd name="connsiteX7" fmla="*/ 571246 w 1060150"/>
              <a:gd name="connsiteY7" fmla="*/ 0 h 47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150" h="472723">
                <a:moveTo>
                  <a:pt x="571246" y="0"/>
                </a:moveTo>
                <a:lnTo>
                  <a:pt x="1060150" y="0"/>
                </a:lnTo>
                <a:lnTo>
                  <a:pt x="1060150" y="472723"/>
                </a:lnTo>
                <a:lnTo>
                  <a:pt x="0" y="472723"/>
                </a:lnTo>
                <a:lnTo>
                  <a:pt x="55455" y="459257"/>
                </a:lnTo>
                <a:cubicBezTo>
                  <a:pt x="100934" y="442869"/>
                  <a:pt x="156606" y="409308"/>
                  <a:pt x="197380" y="340620"/>
                </a:cubicBezTo>
                <a:lnTo>
                  <a:pt x="364240" y="89703"/>
                </a:lnTo>
                <a:cubicBezTo>
                  <a:pt x="364240" y="89703"/>
                  <a:pt x="417560" y="0"/>
                  <a:pt x="571246" y="0"/>
                </a:cubicBezTo>
                <a:close/>
              </a:path>
            </a:pathLst>
          </a:custGeom>
          <a:solidFill>
            <a:srgbClr val="0079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23691-FAD6-4C41-BB59-1F56BEBE8E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5760" y="2492203"/>
            <a:ext cx="4320480" cy="1384995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000" b="1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Try to leave the earth a better place than when you arrived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F7EADCB-109F-4C2B-B435-59835DDAFF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503" y="1972761"/>
            <a:ext cx="564257" cy="1354217"/>
          </a:xfrm>
        </p:spPr>
        <p:txBody>
          <a:bodyPr wrap="none"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97308BA-0A76-4676-B9E4-7C0685BB34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3706" y="3356992"/>
            <a:ext cx="564257" cy="1354217"/>
          </a:xfrm>
        </p:spPr>
        <p:txBody>
          <a:bodyPr wrap="none"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8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1DC40B4-CE00-4AC7-AD19-5EDAD23B0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35760" y="4432032"/>
            <a:ext cx="4320480" cy="27699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0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Sidney Sheldon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73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D23691-FAD6-4C41-BB59-1F56BEBE8E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7688" y="2834017"/>
            <a:ext cx="5616624" cy="677108"/>
          </a:xfrm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1" cap="all" baseline="0">
                <a:solidFill>
                  <a:schemeClr val="accent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Library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1DC40B4-CE00-4AC7-AD19-5EDAD23B01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87688" y="3699672"/>
            <a:ext cx="5616624" cy="861774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Elements to use </a:t>
            </a:r>
            <a:br>
              <a:rPr lang="en-US" dirty="0"/>
            </a:br>
            <a:r>
              <a:rPr lang="en-US" dirty="0"/>
              <a:t>throughout the presentation</a:t>
            </a: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0204B08-D3A5-4566-BE81-09413F6A542E}"/>
              </a:ext>
            </a:extLst>
          </p:cNvPr>
          <p:cNvSpPr/>
          <p:nvPr userDrawn="1"/>
        </p:nvSpPr>
        <p:spPr>
          <a:xfrm>
            <a:off x="-1" y="4625617"/>
            <a:ext cx="12192001" cy="444021"/>
          </a:xfrm>
          <a:custGeom>
            <a:avLst/>
            <a:gdLst>
              <a:gd name="connsiteX0" fmla="*/ 0 w 12646482"/>
              <a:gd name="connsiteY0" fmla="*/ 448595 h 448594"/>
              <a:gd name="connsiteX1" fmla="*/ 8086959 w 12646482"/>
              <a:gd name="connsiteY1" fmla="*/ 448595 h 448594"/>
              <a:gd name="connsiteX2" fmla="*/ 8290279 w 12646482"/>
              <a:gd name="connsiteY2" fmla="*/ 363394 h 448594"/>
              <a:gd name="connsiteX3" fmla="*/ 8449061 w 12646482"/>
              <a:gd name="connsiteY3" fmla="*/ 124574 h 448594"/>
              <a:gd name="connsiteX4" fmla="*/ 8655608 w 12646482"/>
              <a:gd name="connsiteY4" fmla="*/ 1 h 448594"/>
              <a:gd name="connsiteX5" fmla="*/ 12224998 w 12646482"/>
              <a:gd name="connsiteY5" fmla="*/ 1 h 448594"/>
              <a:gd name="connsiteX6" fmla="*/ 12646483 w 12646482"/>
              <a:gd name="connsiteY6" fmla="*/ 1 h 448594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224998 w 12646483"/>
              <a:gd name="connsiteY6" fmla="*/ 708 h 449302"/>
              <a:gd name="connsiteX7" fmla="*/ 12646483 w 12646483"/>
              <a:gd name="connsiteY7" fmla="*/ 708 h 449302"/>
              <a:gd name="connsiteX0" fmla="*/ 0 w 12646483"/>
              <a:gd name="connsiteY0" fmla="*/ 449302 h 449302"/>
              <a:gd name="connsiteX1" fmla="*/ 8086959 w 12646483"/>
              <a:gd name="connsiteY1" fmla="*/ 449302 h 449302"/>
              <a:gd name="connsiteX2" fmla="*/ 8290279 w 12646483"/>
              <a:gd name="connsiteY2" fmla="*/ 364101 h 449302"/>
              <a:gd name="connsiteX3" fmla="*/ 8449061 w 12646483"/>
              <a:gd name="connsiteY3" fmla="*/ 125281 h 449302"/>
              <a:gd name="connsiteX4" fmla="*/ 8655608 w 12646483"/>
              <a:gd name="connsiteY4" fmla="*/ 708 h 449302"/>
              <a:gd name="connsiteX5" fmla="*/ 11181203 w 12646483"/>
              <a:gd name="connsiteY5" fmla="*/ 0 h 449302"/>
              <a:gd name="connsiteX6" fmla="*/ 12646483 w 12646483"/>
              <a:gd name="connsiteY6" fmla="*/ 708 h 449302"/>
              <a:gd name="connsiteX0" fmla="*/ 0 w 11181203"/>
              <a:gd name="connsiteY0" fmla="*/ 449302 h 449302"/>
              <a:gd name="connsiteX1" fmla="*/ 8086959 w 11181203"/>
              <a:gd name="connsiteY1" fmla="*/ 449302 h 449302"/>
              <a:gd name="connsiteX2" fmla="*/ 8290279 w 11181203"/>
              <a:gd name="connsiteY2" fmla="*/ 364101 h 449302"/>
              <a:gd name="connsiteX3" fmla="*/ 8449061 w 11181203"/>
              <a:gd name="connsiteY3" fmla="*/ 125281 h 449302"/>
              <a:gd name="connsiteX4" fmla="*/ 8655608 w 11181203"/>
              <a:gd name="connsiteY4" fmla="*/ 708 h 449302"/>
              <a:gd name="connsiteX5" fmla="*/ 11181203 w 11181203"/>
              <a:gd name="connsiteY5" fmla="*/ 0 h 449302"/>
              <a:gd name="connsiteX0" fmla="*/ 0 w 12646399"/>
              <a:gd name="connsiteY0" fmla="*/ 448595 h 448595"/>
              <a:gd name="connsiteX1" fmla="*/ 8086959 w 12646399"/>
              <a:gd name="connsiteY1" fmla="*/ 448595 h 448595"/>
              <a:gd name="connsiteX2" fmla="*/ 8290279 w 12646399"/>
              <a:gd name="connsiteY2" fmla="*/ 363394 h 448595"/>
              <a:gd name="connsiteX3" fmla="*/ 8449061 w 12646399"/>
              <a:gd name="connsiteY3" fmla="*/ 124574 h 448595"/>
              <a:gd name="connsiteX4" fmla="*/ 8655608 w 12646399"/>
              <a:gd name="connsiteY4" fmla="*/ 1 h 448595"/>
              <a:gd name="connsiteX5" fmla="*/ 12646399 w 12646399"/>
              <a:gd name="connsiteY5" fmla="*/ 1432 h 448595"/>
              <a:gd name="connsiteX0" fmla="*/ 0 w 12646399"/>
              <a:gd name="connsiteY0" fmla="*/ 448595 h 448595"/>
              <a:gd name="connsiteX1" fmla="*/ 342270 w 12646399"/>
              <a:gd name="connsiteY1" fmla="*/ 447837 h 448595"/>
              <a:gd name="connsiteX2" fmla="*/ 8086959 w 12646399"/>
              <a:gd name="connsiteY2" fmla="*/ 448595 h 448595"/>
              <a:gd name="connsiteX3" fmla="*/ 8290279 w 12646399"/>
              <a:gd name="connsiteY3" fmla="*/ 363394 h 448595"/>
              <a:gd name="connsiteX4" fmla="*/ 8449061 w 12646399"/>
              <a:gd name="connsiteY4" fmla="*/ 124574 h 448595"/>
              <a:gd name="connsiteX5" fmla="*/ 8655608 w 12646399"/>
              <a:gd name="connsiteY5" fmla="*/ 1 h 448595"/>
              <a:gd name="connsiteX6" fmla="*/ 12646399 w 12646399"/>
              <a:gd name="connsiteY6" fmla="*/ 1432 h 448595"/>
              <a:gd name="connsiteX0" fmla="*/ 0 w 12304129"/>
              <a:gd name="connsiteY0" fmla="*/ 447837 h 448595"/>
              <a:gd name="connsiteX1" fmla="*/ 7744689 w 12304129"/>
              <a:gd name="connsiteY1" fmla="*/ 448595 h 448595"/>
              <a:gd name="connsiteX2" fmla="*/ 7948009 w 12304129"/>
              <a:gd name="connsiteY2" fmla="*/ 363394 h 448595"/>
              <a:gd name="connsiteX3" fmla="*/ 8106791 w 12304129"/>
              <a:gd name="connsiteY3" fmla="*/ 124574 h 448595"/>
              <a:gd name="connsiteX4" fmla="*/ 8313338 w 12304129"/>
              <a:gd name="connsiteY4" fmla="*/ 1 h 448595"/>
              <a:gd name="connsiteX5" fmla="*/ 12304129 w 12304129"/>
              <a:gd name="connsiteY5" fmla="*/ 1432 h 4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04129" h="448595">
                <a:moveTo>
                  <a:pt x="0" y="447837"/>
                </a:moveTo>
                <a:lnTo>
                  <a:pt x="7744689" y="448595"/>
                </a:lnTo>
                <a:cubicBezTo>
                  <a:pt x="7893145" y="448595"/>
                  <a:pt x="7946072" y="366621"/>
                  <a:pt x="7948009" y="363394"/>
                </a:cubicBezTo>
                <a:lnTo>
                  <a:pt x="8106791" y="124574"/>
                </a:lnTo>
                <a:cubicBezTo>
                  <a:pt x="8181664" y="-1290"/>
                  <a:pt x="8312047" y="1"/>
                  <a:pt x="8313338" y="1"/>
                </a:cubicBezTo>
                <a:lnTo>
                  <a:pt x="12304129" y="1432"/>
                </a:ln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5144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95C022-496C-4F11-BD4F-BC1C7506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531" y="720078"/>
            <a:ext cx="2511695" cy="461665"/>
          </a:xfrm>
          <a:solidFill>
            <a:schemeClr val="accent2"/>
          </a:solidFill>
        </p:spPr>
        <p:txBody>
          <a:bodyPr wrap="none" lIns="72000" tIns="0" rIns="72000" bIns="0"/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1557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95C022-496C-4F11-BD4F-BC1C7506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531" y="720078"/>
            <a:ext cx="2511695" cy="461665"/>
          </a:xfrm>
          <a:solidFill>
            <a:schemeClr val="accent2"/>
          </a:solidFill>
        </p:spPr>
        <p:txBody>
          <a:bodyPr wrap="none" lIns="72000" tIns="0" rIns="72000" bIns="0"/>
          <a:lstStyle>
            <a:lvl1pPr>
              <a:lnSpc>
                <a:spcPct val="100000"/>
              </a:lnSpc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E61AB6-92FE-427F-A194-10F1EE579F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31" y="1206519"/>
            <a:ext cx="4263778" cy="461665"/>
          </a:xfrm>
          <a:solidFill>
            <a:schemeClr val="accent2"/>
          </a:solidFill>
        </p:spPr>
        <p:txBody>
          <a:bodyPr wrap="none" lIns="72000" rIns="72000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0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Add a second title</a:t>
            </a:r>
          </a:p>
        </p:txBody>
      </p:sp>
    </p:spTree>
    <p:extLst>
      <p:ext uri="{BB962C8B-B14F-4D97-AF65-F5344CB8AC3E}">
        <p14:creationId xmlns:p14="http://schemas.microsoft.com/office/powerpoint/2010/main" val="3991351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ast slide F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400" y="694800"/>
            <a:ext cx="4800467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4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 for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400" y="1510778"/>
            <a:ext cx="3244528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time</a:t>
            </a:r>
            <a:endParaRPr lang="nl-B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FA6E2-519D-481B-83CC-F0F19ED57DBC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355BB26-4EA8-4CB4-BAB2-C67D79AD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59115" y="6254242"/>
              <a:ext cx="27300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907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FR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EE245F49-794C-402D-9939-FC08E7D7A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8743"/>
          </a:xfrm>
          <a:custGeom>
            <a:avLst/>
            <a:gdLst>
              <a:gd name="connsiteX0" fmla="*/ 0 w 12192000"/>
              <a:gd name="connsiteY0" fmla="*/ 0 h 6058743"/>
              <a:gd name="connsiteX1" fmla="*/ 12192000 w 12192000"/>
              <a:gd name="connsiteY1" fmla="*/ 0 h 6058743"/>
              <a:gd name="connsiteX2" fmla="*/ 12192000 w 12192000"/>
              <a:gd name="connsiteY2" fmla="*/ 5803442 h 6058743"/>
              <a:gd name="connsiteX3" fmla="*/ 11009623 w 12192000"/>
              <a:gd name="connsiteY3" fmla="*/ 5803442 h 6058743"/>
              <a:gd name="connsiteX4" fmla="*/ 10627885 w 12192000"/>
              <a:gd name="connsiteY4" fmla="*/ 6019588 h 6058743"/>
              <a:gd name="connsiteX5" fmla="*/ 10601774 w 12192000"/>
              <a:gd name="connsiteY5" fmla="*/ 6058743 h 6058743"/>
              <a:gd name="connsiteX6" fmla="*/ 0 w 12192000"/>
              <a:gd name="connsiteY6" fmla="*/ 6058743 h 6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58743">
                <a:moveTo>
                  <a:pt x="0" y="0"/>
                </a:moveTo>
                <a:lnTo>
                  <a:pt x="12192000" y="0"/>
                </a:lnTo>
                <a:lnTo>
                  <a:pt x="12192000" y="5803442"/>
                </a:lnTo>
                <a:lnTo>
                  <a:pt x="11009623" y="5803442"/>
                </a:lnTo>
                <a:cubicBezTo>
                  <a:pt x="10847468" y="5803442"/>
                  <a:pt x="10705583" y="5890407"/>
                  <a:pt x="10627885" y="6019588"/>
                </a:cubicBezTo>
                <a:lnTo>
                  <a:pt x="10601774" y="6058743"/>
                </a:lnTo>
                <a:lnTo>
                  <a:pt x="0" y="60587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400" y="694800"/>
            <a:ext cx="4800467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4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 for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400" y="1510778"/>
            <a:ext cx="3244528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time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F62E9A-B1CE-4AA5-9E9B-A0F885B7C988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355BB26-4EA8-4CB4-BAB2-C67D79AD6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9115" y="6254242"/>
              <a:ext cx="27300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538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ast slide E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400" y="694800"/>
            <a:ext cx="4800467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4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 for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400" y="1510778"/>
            <a:ext cx="3244528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time</a:t>
            </a:r>
            <a:endParaRPr lang="nl-B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6E2D3-A1AB-4F88-BBB7-23A3692FAC7D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2793425-CD02-4276-986E-FA065D9746BB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E4C267-58CB-4596-8E1A-B576B53BFADB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6" name="Graphic 12">
              <a:extLst>
                <a:ext uri="{FF2B5EF4-FFF2-40B4-BE49-F238E27FC236}">
                  <a16:creationId xmlns:a16="http://schemas.microsoft.com/office/drawing/2014/main" id="{E7B1E2D7-96C0-4FE3-A5EB-0EB169387190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8D959CE-D57F-47B1-A713-CD2A98205AEA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7D508B4-8F78-4FD2-BF75-72B2682E1237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31658DE-6135-4AD4-AAE4-578862A45E72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FA259E2-BC90-4029-9CB0-BA472EE7C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68630" y="6254242"/>
              <a:ext cx="26208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05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ENG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EE245F49-794C-402D-9939-FC08E7D7A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8743"/>
          </a:xfrm>
          <a:custGeom>
            <a:avLst/>
            <a:gdLst>
              <a:gd name="connsiteX0" fmla="*/ 0 w 12192000"/>
              <a:gd name="connsiteY0" fmla="*/ 0 h 6058743"/>
              <a:gd name="connsiteX1" fmla="*/ 12192000 w 12192000"/>
              <a:gd name="connsiteY1" fmla="*/ 0 h 6058743"/>
              <a:gd name="connsiteX2" fmla="*/ 12192000 w 12192000"/>
              <a:gd name="connsiteY2" fmla="*/ 5803442 h 6058743"/>
              <a:gd name="connsiteX3" fmla="*/ 11009623 w 12192000"/>
              <a:gd name="connsiteY3" fmla="*/ 5803442 h 6058743"/>
              <a:gd name="connsiteX4" fmla="*/ 10627885 w 12192000"/>
              <a:gd name="connsiteY4" fmla="*/ 6019588 h 6058743"/>
              <a:gd name="connsiteX5" fmla="*/ 10601774 w 12192000"/>
              <a:gd name="connsiteY5" fmla="*/ 6058743 h 6058743"/>
              <a:gd name="connsiteX6" fmla="*/ 0 w 12192000"/>
              <a:gd name="connsiteY6" fmla="*/ 6058743 h 6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58743">
                <a:moveTo>
                  <a:pt x="0" y="0"/>
                </a:moveTo>
                <a:lnTo>
                  <a:pt x="12192000" y="0"/>
                </a:lnTo>
                <a:lnTo>
                  <a:pt x="12192000" y="5803442"/>
                </a:lnTo>
                <a:lnTo>
                  <a:pt x="11009623" y="5803442"/>
                </a:lnTo>
                <a:cubicBezTo>
                  <a:pt x="10847468" y="5803442"/>
                  <a:pt x="10705583" y="5890407"/>
                  <a:pt x="10627885" y="6019588"/>
                </a:cubicBezTo>
                <a:lnTo>
                  <a:pt x="10601774" y="6058743"/>
                </a:lnTo>
                <a:lnTo>
                  <a:pt x="0" y="60587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400" y="694800"/>
            <a:ext cx="4800467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4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 for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400" y="1510778"/>
            <a:ext cx="3244528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time</a:t>
            </a:r>
            <a:endParaRPr lang="nl-B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56EE98-F9F7-48C2-88C1-92268BE42F66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BFD04D-C339-4CFD-86AA-85FE467E386C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699FDE-59CC-4F9E-8AB9-CA1052B410A6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916AEF8C-463F-4883-82E2-C5FDF11D2FFE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D3ABCBA-10B5-47C2-B699-7A4F58993B77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28DFE13-D71D-4FAE-A16F-B7584460A094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E15B519-7D4F-4BBC-A42E-DCB26EDDC153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8CCC787-B5C7-4B46-967E-B93E0C14C2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68630" y="6254242"/>
              <a:ext cx="26208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9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NG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83B9DDE-128E-4492-A052-547232C893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8743"/>
          </a:xfrm>
          <a:custGeom>
            <a:avLst/>
            <a:gdLst>
              <a:gd name="connsiteX0" fmla="*/ 0 w 12192000"/>
              <a:gd name="connsiteY0" fmla="*/ 0 h 6058743"/>
              <a:gd name="connsiteX1" fmla="*/ 12192000 w 12192000"/>
              <a:gd name="connsiteY1" fmla="*/ 0 h 6058743"/>
              <a:gd name="connsiteX2" fmla="*/ 12192000 w 12192000"/>
              <a:gd name="connsiteY2" fmla="*/ 5803442 h 6058743"/>
              <a:gd name="connsiteX3" fmla="*/ 11009623 w 12192000"/>
              <a:gd name="connsiteY3" fmla="*/ 5803442 h 6058743"/>
              <a:gd name="connsiteX4" fmla="*/ 10627885 w 12192000"/>
              <a:gd name="connsiteY4" fmla="*/ 6019588 h 6058743"/>
              <a:gd name="connsiteX5" fmla="*/ 10601774 w 12192000"/>
              <a:gd name="connsiteY5" fmla="*/ 6058743 h 6058743"/>
              <a:gd name="connsiteX6" fmla="*/ 0 w 12192000"/>
              <a:gd name="connsiteY6" fmla="*/ 6058743 h 6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58743">
                <a:moveTo>
                  <a:pt x="0" y="0"/>
                </a:moveTo>
                <a:lnTo>
                  <a:pt x="12192000" y="0"/>
                </a:lnTo>
                <a:lnTo>
                  <a:pt x="12192000" y="5803442"/>
                </a:lnTo>
                <a:lnTo>
                  <a:pt x="11009623" y="5803442"/>
                </a:lnTo>
                <a:cubicBezTo>
                  <a:pt x="10847468" y="5803442"/>
                  <a:pt x="10705583" y="5890407"/>
                  <a:pt x="10627885" y="6019588"/>
                </a:cubicBezTo>
                <a:lnTo>
                  <a:pt x="10601774" y="6058743"/>
                </a:lnTo>
                <a:lnTo>
                  <a:pt x="0" y="60587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49" y="516077"/>
            <a:ext cx="3985116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the place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149" y="1070699"/>
            <a:ext cx="3161172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the title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532FB0-C246-460A-8433-D2D5982CEF92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FE62E139-DC81-49CE-A91E-2BE9F08CB7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68630" y="6254242"/>
              <a:ext cx="26208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421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Last slide NL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400" y="694800"/>
            <a:ext cx="4800467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4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 for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400" y="1510778"/>
            <a:ext cx="3244528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time</a:t>
            </a:r>
            <a:endParaRPr lang="nl-B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FB8AAD-D541-4C52-8723-80427EC69450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83BC94-5CB4-4718-B033-F7F0497ABF24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397942-C475-416A-8705-6580D8F651BC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6" name="Graphic 12">
              <a:extLst>
                <a:ext uri="{FF2B5EF4-FFF2-40B4-BE49-F238E27FC236}">
                  <a16:creationId xmlns:a16="http://schemas.microsoft.com/office/drawing/2014/main" id="{20953B2C-5B28-4D0C-82D4-361FA4B471FF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CADEF02-DA94-4B2D-A560-56395C7BF33A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AC2BA67-6A2F-4D67-A8E5-83EE70D30609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D1EB392-3E21-4707-8579-D9C0552D7835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F050B1B-ABC8-4267-8FDE-0AE9ED70B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6230" y="6254242"/>
              <a:ext cx="31332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003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NL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EE245F49-794C-402D-9939-FC08E7D7A7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8743"/>
          </a:xfrm>
          <a:custGeom>
            <a:avLst/>
            <a:gdLst>
              <a:gd name="connsiteX0" fmla="*/ 0 w 12192000"/>
              <a:gd name="connsiteY0" fmla="*/ 0 h 6058743"/>
              <a:gd name="connsiteX1" fmla="*/ 12192000 w 12192000"/>
              <a:gd name="connsiteY1" fmla="*/ 0 h 6058743"/>
              <a:gd name="connsiteX2" fmla="*/ 12192000 w 12192000"/>
              <a:gd name="connsiteY2" fmla="*/ 5803442 h 6058743"/>
              <a:gd name="connsiteX3" fmla="*/ 11009623 w 12192000"/>
              <a:gd name="connsiteY3" fmla="*/ 5803442 h 6058743"/>
              <a:gd name="connsiteX4" fmla="*/ 10627885 w 12192000"/>
              <a:gd name="connsiteY4" fmla="*/ 6019588 h 6058743"/>
              <a:gd name="connsiteX5" fmla="*/ 10601774 w 12192000"/>
              <a:gd name="connsiteY5" fmla="*/ 6058743 h 6058743"/>
              <a:gd name="connsiteX6" fmla="*/ 0 w 12192000"/>
              <a:gd name="connsiteY6" fmla="*/ 6058743 h 6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58743">
                <a:moveTo>
                  <a:pt x="0" y="0"/>
                </a:moveTo>
                <a:lnTo>
                  <a:pt x="12192000" y="0"/>
                </a:lnTo>
                <a:lnTo>
                  <a:pt x="12192000" y="5803442"/>
                </a:lnTo>
                <a:lnTo>
                  <a:pt x="11009623" y="5803442"/>
                </a:lnTo>
                <a:cubicBezTo>
                  <a:pt x="10847468" y="5803442"/>
                  <a:pt x="10705583" y="5890407"/>
                  <a:pt x="10627885" y="6019588"/>
                </a:cubicBezTo>
                <a:lnTo>
                  <a:pt x="10601774" y="6058743"/>
                </a:lnTo>
                <a:lnTo>
                  <a:pt x="0" y="60587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400" y="694800"/>
            <a:ext cx="4800467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4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 for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400" y="1510778"/>
            <a:ext cx="3244528" cy="677108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time</a:t>
            </a:r>
            <a:endParaRPr lang="nl-B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7EDA14-FEF0-44B4-8B9F-DEB64F2B5FFD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9C96E3C-2741-491D-BBD7-8811F0E71538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0F2648F-4225-45F2-B516-CC90CBDA81BA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A5EF1864-B9CC-4E4F-B751-ABBDDFBA6C9C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9C3FC87-4C19-40E1-8CC0-EE3BFF4D6927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2C00DDE-F4A9-4724-8918-BF62AE3E5785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0F2DF00-CADA-4166-BC15-8AEC7F8D2118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BA680D5-57CB-4B1D-B7CD-9EC6829E9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56230" y="6254242"/>
              <a:ext cx="31332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74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NL">
    <p:bg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49" y="516077"/>
            <a:ext cx="3985116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the place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149" y="1070699"/>
            <a:ext cx="3161172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the title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0F23C-F810-4C27-AE40-EDF487F74E27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23924ED-932E-4FD6-9FB7-7553ADF1F1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56230" y="6254242"/>
              <a:ext cx="31332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27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L with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35CDF6-A2D4-4F15-85E1-B7044D60F5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8743"/>
          </a:xfrm>
          <a:custGeom>
            <a:avLst/>
            <a:gdLst>
              <a:gd name="connsiteX0" fmla="*/ 0 w 12192000"/>
              <a:gd name="connsiteY0" fmla="*/ 0 h 6058743"/>
              <a:gd name="connsiteX1" fmla="*/ 12192000 w 12192000"/>
              <a:gd name="connsiteY1" fmla="*/ 0 h 6058743"/>
              <a:gd name="connsiteX2" fmla="*/ 12192000 w 12192000"/>
              <a:gd name="connsiteY2" fmla="*/ 5803442 h 6058743"/>
              <a:gd name="connsiteX3" fmla="*/ 11009623 w 12192000"/>
              <a:gd name="connsiteY3" fmla="*/ 5803442 h 6058743"/>
              <a:gd name="connsiteX4" fmla="*/ 10627885 w 12192000"/>
              <a:gd name="connsiteY4" fmla="*/ 6019588 h 6058743"/>
              <a:gd name="connsiteX5" fmla="*/ 10601774 w 12192000"/>
              <a:gd name="connsiteY5" fmla="*/ 6058743 h 6058743"/>
              <a:gd name="connsiteX6" fmla="*/ 0 w 12192000"/>
              <a:gd name="connsiteY6" fmla="*/ 6058743 h 605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058743">
                <a:moveTo>
                  <a:pt x="0" y="0"/>
                </a:moveTo>
                <a:lnTo>
                  <a:pt x="12192000" y="0"/>
                </a:lnTo>
                <a:lnTo>
                  <a:pt x="12192000" y="5803442"/>
                </a:lnTo>
                <a:lnTo>
                  <a:pt x="11009623" y="5803442"/>
                </a:lnTo>
                <a:cubicBezTo>
                  <a:pt x="10847468" y="5803442"/>
                  <a:pt x="10705583" y="5890407"/>
                  <a:pt x="10627885" y="6019588"/>
                </a:cubicBezTo>
                <a:lnTo>
                  <a:pt x="10601774" y="6058743"/>
                </a:lnTo>
                <a:lnTo>
                  <a:pt x="0" y="605874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851B-F565-4F93-9AA8-C09EA97193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49" y="516077"/>
            <a:ext cx="3985116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algn="l">
              <a:lnSpc>
                <a:spcPct val="100000"/>
              </a:lnSpc>
              <a:defRPr sz="3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the place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B412-9CCB-424F-B031-7621C1998E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149" y="1070699"/>
            <a:ext cx="3161172" cy="492443"/>
          </a:xfrm>
          <a:solidFill>
            <a:schemeClr val="accent1"/>
          </a:solidFill>
        </p:spPr>
        <p:txBody>
          <a:bodyPr wrap="none" lIns="54000" tIns="0" rIns="54000" bIns="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200" b="1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the title</a:t>
            </a:r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C91DD0-57ED-405E-ABC0-4FFB173CF6ED}"/>
              </a:ext>
            </a:extLst>
          </p:cNvPr>
          <p:cNvGrpSpPr/>
          <p:nvPr userDrawn="1"/>
        </p:nvGrpSpPr>
        <p:grpSpPr>
          <a:xfrm>
            <a:off x="0" y="5802598"/>
            <a:ext cx="12192000" cy="1054557"/>
            <a:chOff x="0" y="5802598"/>
            <a:chExt cx="12192000" cy="10545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BC1DEC-04F9-4223-A8B3-6F4932812EA9}"/>
                </a:ext>
              </a:extLst>
            </p:cNvPr>
            <p:cNvSpPr/>
            <p:nvPr/>
          </p:nvSpPr>
          <p:spPr>
            <a:xfrm>
              <a:off x="0" y="6057899"/>
              <a:ext cx="10626629" cy="546101"/>
            </a:xfrm>
            <a:prstGeom prst="rect">
              <a:avLst/>
            </a:prstGeom>
            <a:gradFill flip="none" rotWithShape="1">
              <a:gsLst>
                <a:gs pos="42000">
                  <a:srgbClr val="D4FD27"/>
                </a:gs>
                <a:gs pos="75000">
                  <a:srgbClr val="004578"/>
                </a:gs>
                <a:gs pos="61000">
                  <a:srgbClr val="37AE6A"/>
                </a:gs>
                <a:gs pos="29000">
                  <a:srgbClr val="A0D208"/>
                </a:gs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9548CC-BEB3-43AC-BAD2-C4E39922DEED}"/>
                </a:ext>
              </a:extLst>
            </p:cNvPr>
            <p:cNvSpPr/>
            <p:nvPr/>
          </p:nvSpPr>
          <p:spPr>
            <a:xfrm>
              <a:off x="0" y="5802598"/>
              <a:ext cx="12192000" cy="1054557"/>
            </a:xfrm>
            <a:custGeom>
              <a:avLst/>
              <a:gdLst>
                <a:gd name="connsiteX0" fmla="*/ 10380087 w 12188622"/>
                <a:gd name="connsiteY0" fmla="*/ 583426 h 1054557"/>
                <a:gd name="connsiteX1" fmla="*/ 10624940 w 12188622"/>
                <a:gd name="connsiteY1" fmla="*/ 216146 h 1054557"/>
                <a:gd name="connsiteX2" fmla="*/ 11006573 w 12188622"/>
                <a:gd name="connsiteY2" fmla="*/ 0 h 1054557"/>
                <a:gd name="connsiteX3" fmla="*/ 12188623 w 12188622"/>
                <a:gd name="connsiteY3" fmla="*/ 0 h 1054557"/>
                <a:gd name="connsiteX4" fmla="*/ 12188623 w 12188622"/>
                <a:gd name="connsiteY4" fmla="*/ 1054558 h 1054557"/>
                <a:gd name="connsiteX5" fmla="*/ 0 w 12188622"/>
                <a:gd name="connsiteY5" fmla="*/ 1054558 h 1054557"/>
                <a:gd name="connsiteX6" fmla="*/ 0 w 12188622"/>
                <a:gd name="connsiteY6" fmla="*/ 801261 h 1054557"/>
                <a:gd name="connsiteX7" fmla="*/ 9997609 w 12188622"/>
                <a:gd name="connsiteY7" fmla="*/ 801261 h 1054557"/>
                <a:gd name="connsiteX8" fmla="*/ 10380087 w 12188622"/>
                <a:gd name="connsiteY8" fmla="*/ 583426 h 105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88622" h="1054557">
                  <a:moveTo>
                    <a:pt x="10380087" y="583426"/>
                  </a:moveTo>
                  <a:lnTo>
                    <a:pt x="10624940" y="216146"/>
                  </a:lnTo>
                  <a:cubicBezTo>
                    <a:pt x="10702617" y="86965"/>
                    <a:pt x="10844463" y="0"/>
                    <a:pt x="11006573" y="0"/>
                  </a:cubicBezTo>
                  <a:lnTo>
                    <a:pt x="12188623" y="0"/>
                  </a:lnTo>
                  <a:lnTo>
                    <a:pt x="12188623" y="1054558"/>
                  </a:lnTo>
                  <a:lnTo>
                    <a:pt x="0" y="1054558"/>
                  </a:lnTo>
                  <a:lnTo>
                    <a:pt x="0" y="801261"/>
                  </a:lnTo>
                  <a:lnTo>
                    <a:pt x="9997609" y="801261"/>
                  </a:lnTo>
                  <a:cubicBezTo>
                    <a:pt x="10160563" y="801261"/>
                    <a:pt x="10303254" y="713452"/>
                    <a:pt x="10380087" y="583426"/>
                  </a:cubicBezTo>
                  <a:close/>
                </a:path>
              </a:pathLst>
            </a:custGeom>
            <a:solidFill>
              <a:srgbClr val="FFFFFF"/>
            </a:solidFill>
            <a:ln w="84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2" name="Graphic 12">
              <a:extLst>
                <a:ext uri="{FF2B5EF4-FFF2-40B4-BE49-F238E27FC236}">
                  <a16:creationId xmlns:a16="http://schemas.microsoft.com/office/drawing/2014/main" id="{A4002C45-E54B-4FEB-BE4E-3FF92B52C4F9}"/>
                </a:ext>
              </a:extLst>
            </p:cNvPr>
            <p:cNvGrpSpPr/>
            <p:nvPr/>
          </p:nvGrpSpPr>
          <p:grpSpPr>
            <a:xfrm>
              <a:off x="10666311" y="6069784"/>
              <a:ext cx="1214133" cy="541673"/>
              <a:chOff x="10666311" y="6069784"/>
              <a:chExt cx="1214133" cy="541673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2A3C51E-D429-47BE-9A14-A88E7741813E}"/>
                  </a:ext>
                </a:extLst>
              </p:cNvPr>
              <p:cNvSpPr/>
              <p:nvPr/>
            </p:nvSpPr>
            <p:spPr>
              <a:xfrm>
                <a:off x="10666311" y="6077002"/>
                <a:ext cx="685588" cy="526012"/>
              </a:xfrm>
              <a:custGeom>
                <a:avLst/>
                <a:gdLst>
                  <a:gd name="connsiteX0" fmla="*/ 526012 w 685588"/>
                  <a:gd name="connsiteY0" fmla="*/ 526012 h 526012"/>
                  <a:gd name="connsiteX1" fmla="*/ 444957 w 685588"/>
                  <a:gd name="connsiteY1" fmla="*/ 416251 h 526012"/>
                  <a:gd name="connsiteX2" fmla="*/ 443269 w 685588"/>
                  <a:gd name="connsiteY2" fmla="*/ 402741 h 526012"/>
                  <a:gd name="connsiteX3" fmla="*/ 580048 w 685588"/>
                  <a:gd name="connsiteY3" fmla="*/ 385011 h 526012"/>
                  <a:gd name="connsiteX4" fmla="*/ 583426 w 685588"/>
                  <a:gd name="connsiteY4" fmla="*/ 402741 h 526012"/>
                  <a:gd name="connsiteX5" fmla="*/ 685589 w 685588"/>
                  <a:gd name="connsiteY5" fmla="*/ 524324 h 526012"/>
                  <a:gd name="connsiteX6" fmla="*/ 526012 w 685588"/>
                  <a:gd name="connsiteY6" fmla="*/ 526012 h 526012"/>
                  <a:gd name="connsiteX7" fmla="*/ 514191 w 685588"/>
                  <a:gd name="connsiteY7" fmla="*/ 0 h 526012"/>
                  <a:gd name="connsiteX8" fmla="*/ 558940 w 685588"/>
                  <a:gd name="connsiteY8" fmla="*/ 262584 h 526012"/>
                  <a:gd name="connsiteX9" fmla="*/ 428915 w 685588"/>
                  <a:gd name="connsiteY9" fmla="*/ 293824 h 526012"/>
                  <a:gd name="connsiteX10" fmla="*/ 408651 w 685588"/>
                  <a:gd name="connsiteY10" fmla="*/ 140157 h 526012"/>
                  <a:gd name="connsiteX11" fmla="*/ 371501 w 685588"/>
                  <a:gd name="connsiteY11" fmla="*/ 178996 h 526012"/>
                  <a:gd name="connsiteX12" fmla="*/ 239786 w 685588"/>
                  <a:gd name="connsiteY12" fmla="*/ 388388 h 526012"/>
                  <a:gd name="connsiteX13" fmla="*/ 149444 w 685588"/>
                  <a:gd name="connsiteY13" fmla="*/ 461844 h 526012"/>
                  <a:gd name="connsiteX14" fmla="*/ 201792 w 685588"/>
                  <a:gd name="connsiteY14" fmla="*/ 451712 h 526012"/>
                  <a:gd name="connsiteX15" fmla="*/ 155354 w 685588"/>
                  <a:gd name="connsiteY15" fmla="*/ 526012 h 526012"/>
                  <a:gd name="connsiteX16" fmla="*/ 0 w 685588"/>
                  <a:gd name="connsiteY16" fmla="*/ 526012 h 526012"/>
                  <a:gd name="connsiteX17" fmla="*/ 255829 w 685588"/>
                  <a:gd name="connsiteY17" fmla="*/ 134247 h 526012"/>
                  <a:gd name="connsiteX18" fmla="*/ 475352 w 685588"/>
                  <a:gd name="connsiteY18" fmla="*/ 1689 h 526012"/>
                  <a:gd name="connsiteX19" fmla="*/ 514191 w 685588"/>
                  <a:gd name="connsiteY19" fmla="*/ 0 h 52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85588" h="526012">
                    <a:moveTo>
                      <a:pt x="526012" y="526012"/>
                    </a:moveTo>
                    <a:cubicBezTo>
                      <a:pt x="471131" y="526012"/>
                      <a:pt x="450867" y="447490"/>
                      <a:pt x="444957" y="416251"/>
                    </a:cubicBezTo>
                    <a:lnTo>
                      <a:pt x="443269" y="402741"/>
                    </a:lnTo>
                    <a:cubicBezTo>
                      <a:pt x="487173" y="395143"/>
                      <a:pt x="532767" y="390077"/>
                      <a:pt x="580048" y="385011"/>
                    </a:cubicBezTo>
                    <a:lnTo>
                      <a:pt x="583426" y="402741"/>
                    </a:lnTo>
                    <a:cubicBezTo>
                      <a:pt x="621420" y="505749"/>
                      <a:pt x="685589" y="522635"/>
                      <a:pt x="685589" y="524324"/>
                    </a:cubicBezTo>
                    <a:lnTo>
                      <a:pt x="526012" y="526012"/>
                    </a:lnTo>
                    <a:close/>
                    <a:moveTo>
                      <a:pt x="514191" y="0"/>
                    </a:moveTo>
                    <a:cubicBezTo>
                      <a:pt x="514191" y="0"/>
                      <a:pt x="537832" y="140157"/>
                      <a:pt x="558940" y="262584"/>
                    </a:cubicBezTo>
                    <a:cubicBezTo>
                      <a:pt x="511659" y="269339"/>
                      <a:pt x="468598" y="280315"/>
                      <a:pt x="428915" y="293824"/>
                    </a:cubicBezTo>
                    <a:lnTo>
                      <a:pt x="408651" y="140157"/>
                    </a:lnTo>
                    <a:cubicBezTo>
                      <a:pt x="408651" y="140157"/>
                      <a:pt x="388388" y="150289"/>
                      <a:pt x="371501" y="178996"/>
                    </a:cubicBezTo>
                    <a:cubicBezTo>
                      <a:pt x="363058" y="192505"/>
                      <a:pt x="304800" y="284536"/>
                      <a:pt x="239786" y="388388"/>
                    </a:cubicBezTo>
                    <a:cubicBezTo>
                      <a:pt x="180684" y="428915"/>
                      <a:pt x="149444" y="461844"/>
                      <a:pt x="149444" y="461844"/>
                    </a:cubicBezTo>
                    <a:lnTo>
                      <a:pt x="201792" y="451712"/>
                    </a:lnTo>
                    <a:lnTo>
                      <a:pt x="155354" y="526012"/>
                    </a:lnTo>
                    <a:lnTo>
                      <a:pt x="0" y="526012"/>
                    </a:lnTo>
                    <a:lnTo>
                      <a:pt x="255829" y="134247"/>
                    </a:lnTo>
                    <a:cubicBezTo>
                      <a:pt x="255829" y="134247"/>
                      <a:pt x="340261" y="1689"/>
                      <a:pt x="475352" y="1689"/>
                    </a:cubicBezTo>
                    <a:lnTo>
                      <a:pt x="514191" y="0"/>
                    </a:lnTo>
                    <a:close/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68FA995-96B3-4275-B110-4E963C0AED41}"/>
                  </a:ext>
                </a:extLst>
              </p:cNvPr>
              <p:cNvSpPr/>
              <p:nvPr/>
            </p:nvSpPr>
            <p:spPr>
              <a:xfrm>
                <a:off x="11284354" y="6069784"/>
                <a:ext cx="596090" cy="541673"/>
              </a:xfrm>
              <a:custGeom>
                <a:avLst/>
                <a:gdLst>
                  <a:gd name="connsiteX0" fmla="*/ 289603 w 596090"/>
                  <a:gd name="connsiteY0" fmla="*/ 541674 h 541673"/>
                  <a:gd name="connsiteX1" fmla="*/ 0 w 596090"/>
                  <a:gd name="connsiteY1" fmla="*/ 366899 h 541673"/>
                  <a:gd name="connsiteX2" fmla="*/ 143535 w 596090"/>
                  <a:gd name="connsiteY2" fmla="*/ 345791 h 541673"/>
                  <a:gd name="connsiteX3" fmla="*/ 372346 w 596090"/>
                  <a:gd name="connsiteY3" fmla="*/ 416714 h 541673"/>
                  <a:gd name="connsiteX4" fmla="*/ 405274 w 596090"/>
                  <a:gd name="connsiteY4" fmla="*/ 291755 h 541673"/>
                  <a:gd name="connsiteX5" fmla="*/ 458467 w 596090"/>
                  <a:gd name="connsiteY5" fmla="*/ 266425 h 541673"/>
                  <a:gd name="connsiteX6" fmla="*/ 553875 w 596090"/>
                  <a:gd name="connsiteY6" fmla="*/ 212389 h 541673"/>
                  <a:gd name="connsiteX7" fmla="*/ 486329 w 596090"/>
                  <a:gd name="connsiteY7" fmla="*/ 507057 h 541673"/>
                  <a:gd name="connsiteX8" fmla="*/ 289603 w 596090"/>
                  <a:gd name="connsiteY8" fmla="*/ 541674 h 541673"/>
                  <a:gd name="connsiteX9" fmla="*/ 14353 w 596090"/>
                  <a:gd name="connsiteY9" fmla="*/ 236874 h 541673"/>
                  <a:gd name="connsiteX10" fmla="*/ 596091 w 596090"/>
                  <a:gd name="connsiteY10" fmla="*/ 17350 h 541673"/>
                  <a:gd name="connsiteX11" fmla="*/ 570761 w 596090"/>
                  <a:gd name="connsiteY11" fmla="*/ 126268 h 541673"/>
                  <a:gd name="connsiteX12" fmla="*/ 168864 w 596090"/>
                  <a:gd name="connsiteY12" fmla="*/ 225898 h 541673"/>
                  <a:gd name="connsiteX13" fmla="*/ 14353 w 596090"/>
                  <a:gd name="connsiteY13" fmla="*/ 236874 h 54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6090" h="541673">
                    <a:moveTo>
                      <a:pt x="289603" y="541674"/>
                    </a:moveTo>
                    <a:cubicBezTo>
                      <a:pt x="70923" y="541674"/>
                      <a:pt x="11821" y="446266"/>
                      <a:pt x="0" y="366899"/>
                    </a:cubicBezTo>
                    <a:cubicBezTo>
                      <a:pt x="46438" y="361833"/>
                      <a:pt x="94564" y="355079"/>
                      <a:pt x="143535" y="345791"/>
                    </a:cubicBezTo>
                    <a:cubicBezTo>
                      <a:pt x="162954" y="408271"/>
                      <a:pt x="239787" y="450487"/>
                      <a:pt x="372346" y="416714"/>
                    </a:cubicBezTo>
                    <a:lnTo>
                      <a:pt x="405274" y="291755"/>
                    </a:lnTo>
                    <a:cubicBezTo>
                      <a:pt x="423005" y="284156"/>
                      <a:pt x="440735" y="275713"/>
                      <a:pt x="458467" y="266425"/>
                    </a:cubicBezTo>
                    <a:cubicBezTo>
                      <a:pt x="488862" y="252072"/>
                      <a:pt x="520946" y="230964"/>
                      <a:pt x="553875" y="212389"/>
                    </a:cubicBezTo>
                    <a:lnTo>
                      <a:pt x="486329" y="507057"/>
                    </a:lnTo>
                    <a:cubicBezTo>
                      <a:pt x="418783" y="528165"/>
                      <a:pt x="364746" y="541674"/>
                      <a:pt x="289603" y="541674"/>
                    </a:cubicBezTo>
                    <a:moveTo>
                      <a:pt x="14353" y="236874"/>
                    </a:moveTo>
                    <a:cubicBezTo>
                      <a:pt x="72611" y="79830"/>
                      <a:pt x="284536" y="-47663"/>
                      <a:pt x="596091" y="17350"/>
                    </a:cubicBezTo>
                    <a:lnTo>
                      <a:pt x="570761" y="126268"/>
                    </a:lnTo>
                    <a:cubicBezTo>
                      <a:pt x="357992" y="87429"/>
                      <a:pt x="224589" y="148220"/>
                      <a:pt x="168864" y="225898"/>
                    </a:cubicBezTo>
                    <a:cubicBezTo>
                      <a:pt x="111450" y="230964"/>
                      <a:pt x="61636" y="232652"/>
                      <a:pt x="14353" y="236874"/>
                    </a:cubicBezTo>
                  </a:path>
                </a:pathLst>
              </a:custGeom>
              <a:solidFill>
                <a:srgbClr val="00427A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76EB1D0-5A40-45AB-80AF-914261360DDA}"/>
                  </a:ext>
                </a:extLst>
              </p:cNvPr>
              <p:cNvSpPr/>
              <p:nvPr/>
            </p:nvSpPr>
            <p:spPr>
              <a:xfrm>
                <a:off x="10814912" y="6251777"/>
                <a:ext cx="1025850" cy="288757"/>
              </a:xfrm>
              <a:custGeom>
                <a:avLst/>
                <a:gdLst>
                  <a:gd name="connsiteX0" fmla="*/ 410340 w 1025850"/>
                  <a:gd name="connsiteY0" fmla="*/ 88654 h 288757"/>
                  <a:gd name="connsiteX1" fmla="*/ 1025850 w 1025850"/>
                  <a:gd name="connsiteY1" fmla="*/ 0 h 288757"/>
                  <a:gd name="connsiteX2" fmla="*/ 0 w 1025850"/>
                  <a:gd name="connsiteY2" fmla="*/ 288758 h 288757"/>
                  <a:gd name="connsiteX3" fmla="*/ 410340 w 1025850"/>
                  <a:gd name="connsiteY3" fmla="*/ 88654 h 28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5850" h="288757">
                    <a:moveTo>
                      <a:pt x="410340" y="88654"/>
                    </a:moveTo>
                    <a:cubicBezTo>
                      <a:pt x="580048" y="61635"/>
                      <a:pt x="775086" y="73456"/>
                      <a:pt x="1025850" y="0"/>
                    </a:cubicBezTo>
                    <a:cubicBezTo>
                      <a:pt x="604534" y="268494"/>
                      <a:pt x="299734" y="130870"/>
                      <a:pt x="0" y="288758"/>
                    </a:cubicBezTo>
                    <a:cubicBezTo>
                      <a:pt x="0" y="287914"/>
                      <a:pt x="151978" y="126648"/>
                      <a:pt x="410340" y="88654"/>
                    </a:cubicBezTo>
                  </a:path>
                </a:pathLst>
              </a:custGeom>
              <a:solidFill>
                <a:srgbClr val="7FB349"/>
              </a:solidFill>
              <a:ln w="84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23924ED-932E-4FD6-9FB7-7553ADF1F1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56230" y="6254242"/>
              <a:ext cx="3133200" cy="1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20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CD9EECD-154C-46D0-AFBF-8A741F91123F}"/>
              </a:ext>
            </a:extLst>
          </p:cNvPr>
          <p:cNvSpPr/>
          <p:nvPr userDrawn="1"/>
        </p:nvSpPr>
        <p:spPr>
          <a:xfrm>
            <a:off x="-1185" y="1"/>
            <a:ext cx="12190815" cy="1509065"/>
          </a:xfrm>
          <a:custGeom>
            <a:avLst/>
            <a:gdLst>
              <a:gd name="connsiteX0" fmla="*/ 0 w 12190815"/>
              <a:gd name="connsiteY0" fmla="*/ 0 h 1509065"/>
              <a:gd name="connsiteX1" fmla="*/ 12190815 w 12190815"/>
              <a:gd name="connsiteY1" fmla="*/ 0 h 1509065"/>
              <a:gd name="connsiteX2" fmla="*/ 12190815 w 12190815"/>
              <a:gd name="connsiteY2" fmla="*/ 613782 h 1509065"/>
              <a:gd name="connsiteX3" fmla="*/ 11184970 w 12190815"/>
              <a:gd name="connsiteY3" fmla="*/ 613782 h 1509065"/>
              <a:gd name="connsiteX4" fmla="*/ 10765207 w 12190815"/>
              <a:gd name="connsiteY4" fmla="*/ 866922 h 1509065"/>
              <a:gd name="connsiteX5" fmla="*/ 10450543 w 12190815"/>
              <a:gd name="connsiteY5" fmla="*/ 1340519 h 1509065"/>
              <a:gd name="connsiteX6" fmla="*/ 10059619 w 12190815"/>
              <a:gd name="connsiteY6" fmla="*/ 1509065 h 1509065"/>
              <a:gd name="connsiteX7" fmla="*/ 0 w 12190815"/>
              <a:gd name="connsiteY7" fmla="*/ 1509065 h 150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815" h="1509065">
                <a:moveTo>
                  <a:pt x="0" y="0"/>
                </a:moveTo>
                <a:lnTo>
                  <a:pt x="12190815" y="0"/>
                </a:lnTo>
                <a:lnTo>
                  <a:pt x="12190815" y="613782"/>
                </a:lnTo>
                <a:lnTo>
                  <a:pt x="11184970" y="613782"/>
                </a:lnTo>
                <a:cubicBezTo>
                  <a:pt x="11184970" y="613782"/>
                  <a:pt x="10918372" y="608014"/>
                  <a:pt x="10765207" y="866922"/>
                </a:cubicBezTo>
                <a:lnTo>
                  <a:pt x="10450543" y="1340519"/>
                </a:lnTo>
                <a:cubicBezTo>
                  <a:pt x="10450543" y="1340519"/>
                  <a:pt x="10349928" y="1509065"/>
                  <a:pt x="10059619" y="1509065"/>
                </a:cubicBezTo>
                <a:lnTo>
                  <a:pt x="0" y="15090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400" y="620688"/>
            <a:ext cx="9433048" cy="451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title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04A1E84-AE62-437F-9437-D04DDE869E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1653" y="2239433"/>
            <a:ext cx="3960000" cy="427484"/>
          </a:xfrm>
        </p:spPr>
        <p:txBody>
          <a:bodyPr lIns="288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BE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269F32FA-5407-4346-95EE-054C9102F9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1653" y="2614081"/>
            <a:ext cx="3960000" cy="553998"/>
          </a:xfrm>
        </p:spPr>
        <p:txBody>
          <a:bodyPr wrap="square" lIns="288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Lorem ipsum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4171" y="2239434"/>
            <a:ext cx="427484" cy="427482"/>
          </a:xfrm>
          <a:ln w="158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nl-BE" dirty="0"/>
          </a:p>
        </p:txBody>
      </p:sp>
      <p:sp>
        <p:nvSpPr>
          <p:cNvPr id="30" name="Text Placeholder 15">
            <a:extLst>
              <a:ext uri="{FF2B5EF4-FFF2-40B4-BE49-F238E27FC236}">
                <a16:creationId xmlns:a16="http://schemas.microsoft.com/office/drawing/2014/main" id="{F89677D1-121E-4A84-BAB4-A9B911EED8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7913" y="2666916"/>
            <a:ext cx="0" cy="1028784"/>
          </a:xfrm>
          <a:custGeom>
            <a:avLst/>
            <a:gdLst>
              <a:gd name="connsiteX0" fmla="*/ 0 w 427484"/>
              <a:gd name="connsiteY0" fmla="*/ 0 h 1028784"/>
              <a:gd name="connsiteX1" fmla="*/ 427484 w 427484"/>
              <a:gd name="connsiteY1" fmla="*/ 0 h 1028784"/>
              <a:gd name="connsiteX2" fmla="*/ 427484 w 427484"/>
              <a:gd name="connsiteY2" fmla="*/ 1028784 h 1028784"/>
              <a:gd name="connsiteX3" fmla="*/ 0 w 427484"/>
              <a:gd name="connsiteY3" fmla="*/ 1028784 h 1028784"/>
              <a:gd name="connsiteX4" fmla="*/ 0 w 427484"/>
              <a:gd name="connsiteY4" fmla="*/ 0 h 1028784"/>
              <a:gd name="connsiteX0" fmla="*/ 427484 w 518924"/>
              <a:gd name="connsiteY0" fmla="*/ 0 h 1028784"/>
              <a:gd name="connsiteX1" fmla="*/ 427484 w 518924"/>
              <a:gd name="connsiteY1" fmla="*/ 1028784 h 1028784"/>
              <a:gd name="connsiteX2" fmla="*/ 0 w 518924"/>
              <a:gd name="connsiteY2" fmla="*/ 1028784 h 1028784"/>
              <a:gd name="connsiteX3" fmla="*/ 0 w 518924"/>
              <a:gd name="connsiteY3" fmla="*/ 0 h 1028784"/>
              <a:gd name="connsiteX4" fmla="*/ 518924 w 518924"/>
              <a:gd name="connsiteY4" fmla="*/ 91440 h 1028784"/>
              <a:gd name="connsiteX0" fmla="*/ 427484 w 427484"/>
              <a:gd name="connsiteY0" fmla="*/ 0 h 1028784"/>
              <a:gd name="connsiteX1" fmla="*/ 427484 w 427484"/>
              <a:gd name="connsiteY1" fmla="*/ 1028784 h 1028784"/>
              <a:gd name="connsiteX2" fmla="*/ 0 w 427484"/>
              <a:gd name="connsiteY2" fmla="*/ 1028784 h 1028784"/>
              <a:gd name="connsiteX3" fmla="*/ 0 w 427484"/>
              <a:gd name="connsiteY3" fmla="*/ 0 h 1028784"/>
              <a:gd name="connsiteX0" fmla="*/ 427484 w 427484"/>
              <a:gd name="connsiteY0" fmla="*/ 1028784 h 1028784"/>
              <a:gd name="connsiteX1" fmla="*/ 0 w 427484"/>
              <a:gd name="connsiteY1" fmla="*/ 1028784 h 1028784"/>
              <a:gd name="connsiteX2" fmla="*/ 0 w 427484"/>
              <a:gd name="connsiteY2" fmla="*/ 0 h 1028784"/>
              <a:gd name="connsiteX0" fmla="*/ 0 w 0"/>
              <a:gd name="connsiteY0" fmla="*/ 1028784 h 1028784"/>
              <a:gd name="connsiteX1" fmla="*/ 0 w 0"/>
              <a:gd name="connsiteY1" fmla="*/ 0 h 102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8784">
                <a:moveTo>
                  <a:pt x="0" y="1028784"/>
                </a:moveTo>
                <a:lnTo>
                  <a:pt x="0" y="0"/>
                </a:lnTo>
              </a:path>
            </a:pathLst>
          </a:custGeom>
          <a:ln w="15875">
            <a:solidFill>
              <a:schemeClr val="accent2"/>
            </a:solidFill>
            <a:prstDash val="sysDot"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345D868-B764-4AD7-BA5D-001BD3479A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41653" y="3695700"/>
            <a:ext cx="3960000" cy="427484"/>
          </a:xfrm>
        </p:spPr>
        <p:txBody>
          <a:bodyPr lIns="288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BE" dirty="0"/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12646AD4-F9A4-4F88-9FFC-7927127BA4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1653" y="4070348"/>
            <a:ext cx="3960000" cy="553998"/>
          </a:xfrm>
        </p:spPr>
        <p:txBody>
          <a:bodyPr wrap="square" lIns="288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Lorem ipsum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38" name="Text Placeholder 15">
            <a:extLst>
              <a:ext uri="{FF2B5EF4-FFF2-40B4-BE49-F238E27FC236}">
                <a16:creationId xmlns:a16="http://schemas.microsoft.com/office/drawing/2014/main" id="{A195F9F5-B6C2-467F-BF01-1BA2A0E3B9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4171" y="3695701"/>
            <a:ext cx="427484" cy="427482"/>
          </a:xfrm>
          <a:ln w="158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nl-BE" dirty="0"/>
          </a:p>
        </p:txBody>
      </p:sp>
      <p:sp>
        <p:nvSpPr>
          <p:cNvPr id="42" name="Text Placeholder 15">
            <a:extLst>
              <a:ext uri="{FF2B5EF4-FFF2-40B4-BE49-F238E27FC236}">
                <a16:creationId xmlns:a16="http://schemas.microsoft.com/office/drawing/2014/main" id="{E5FD9154-6146-48EB-80C1-2EAB822321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27913" y="4123182"/>
            <a:ext cx="0" cy="1028784"/>
          </a:xfrm>
          <a:custGeom>
            <a:avLst/>
            <a:gdLst>
              <a:gd name="connsiteX0" fmla="*/ 0 w 427484"/>
              <a:gd name="connsiteY0" fmla="*/ 0 h 1028784"/>
              <a:gd name="connsiteX1" fmla="*/ 427484 w 427484"/>
              <a:gd name="connsiteY1" fmla="*/ 0 h 1028784"/>
              <a:gd name="connsiteX2" fmla="*/ 427484 w 427484"/>
              <a:gd name="connsiteY2" fmla="*/ 1028784 h 1028784"/>
              <a:gd name="connsiteX3" fmla="*/ 0 w 427484"/>
              <a:gd name="connsiteY3" fmla="*/ 1028784 h 1028784"/>
              <a:gd name="connsiteX4" fmla="*/ 0 w 427484"/>
              <a:gd name="connsiteY4" fmla="*/ 0 h 1028784"/>
              <a:gd name="connsiteX0" fmla="*/ 427484 w 518924"/>
              <a:gd name="connsiteY0" fmla="*/ 0 h 1028784"/>
              <a:gd name="connsiteX1" fmla="*/ 427484 w 518924"/>
              <a:gd name="connsiteY1" fmla="*/ 1028784 h 1028784"/>
              <a:gd name="connsiteX2" fmla="*/ 0 w 518924"/>
              <a:gd name="connsiteY2" fmla="*/ 1028784 h 1028784"/>
              <a:gd name="connsiteX3" fmla="*/ 0 w 518924"/>
              <a:gd name="connsiteY3" fmla="*/ 0 h 1028784"/>
              <a:gd name="connsiteX4" fmla="*/ 518924 w 518924"/>
              <a:gd name="connsiteY4" fmla="*/ 91440 h 1028784"/>
              <a:gd name="connsiteX0" fmla="*/ 427484 w 427484"/>
              <a:gd name="connsiteY0" fmla="*/ 0 h 1028784"/>
              <a:gd name="connsiteX1" fmla="*/ 427484 w 427484"/>
              <a:gd name="connsiteY1" fmla="*/ 1028784 h 1028784"/>
              <a:gd name="connsiteX2" fmla="*/ 0 w 427484"/>
              <a:gd name="connsiteY2" fmla="*/ 1028784 h 1028784"/>
              <a:gd name="connsiteX3" fmla="*/ 0 w 427484"/>
              <a:gd name="connsiteY3" fmla="*/ 0 h 1028784"/>
              <a:gd name="connsiteX0" fmla="*/ 427484 w 427484"/>
              <a:gd name="connsiteY0" fmla="*/ 1028784 h 1028784"/>
              <a:gd name="connsiteX1" fmla="*/ 0 w 427484"/>
              <a:gd name="connsiteY1" fmla="*/ 1028784 h 1028784"/>
              <a:gd name="connsiteX2" fmla="*/ 0 w 427484"/>
              <a:gd name="connsiteY2" fmla="*/ 0 h 1028784"/>
              <a:gd name="connsiteX0" fmla="*/ 0 w 0"/>
              <a:gd name="connsiteY0" fmla="*/ 1028784 h 1028784"/>
              <a:gd name="connsiteX1" fmla="*/ 0 w 0"/>
              <a:gd name="connsiteY1" fmla="*/ 0 h 102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8784">
                <a:moveTo>
                  <a:pt x="0" y="1028784"/>
                </a:moveTo>
                <a:lnTo>
                  <a:pt x="0" y="0"/>
                </a:lnTo>
              </a:path>
            </a:pathLst>
          </a:custGeom>
          <a:ln w="15875">
            <a:solidFill>
              <a:schemeClr val="accent2"/>
            </a:solidFill>
            <a:prstDash val="sysDot"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9A58F310-D957-474F-A51C-3B088D813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41653" y="5151966"/>
            <a:ext cx="3960000" cy="427484"/>
          </a:xfrm>
        </p:spPr>
        <p:txBody>
          <a:bodyPr lIns="288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BE" dirty="0"/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77E99D82-16CE-4445-A078-E9FE21A73D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41653" y="5526614"/>
            <a:ext cx="3960000" cy="553998"/>
          </a:xfrm>
        </p:spPr>
        <p:txBody>
          <a:bodyPr wrap="square" lIns="288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Lorem ipsum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45" name="Text Placeholder 15">
            <a:extLst>
              <a:ext uri="{FF2B5EF4-FFF2-40B4-BE49-F238E27FC236}">
                <a16:creationId xmlns:a16="http://schemas.microsoft.com/office/drawing/2014/main" id="{38D931B3-5C4A-45B2-835D-66884CDC633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14171" y="5151967"/>
            <a:ext cx="427484" cy="427482"/>
          </a:xfrm>
          <a:ln w="158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nl-BE" dirty="0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36756F9A-B961-414D-8DE8-A7AC6286E8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23482" y="2239433"/>
            <a:ext cx="3960000" cy="427484"/>
          </a:xfrm>
        </p:spPr>
        <p:txBody>
          <a:bodyPr lIns="288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BE" dirty="0"/>
          </a:p>
        </p:txBody>
      </p:sp>
      <p:sp>
        <p:nvSpPr>
          <p:cNvPr id="55" name="Text Placeholder 26">
            <a:extLst>
              <a:ext uri="{FF2B5EF4-FFF2-40B4-BE49-F238E27FC236}">
                <a16:creationId xmlns:a16="http://schemas.microsoft.com/office/drawing/2014/main" id="{E1C4A5D8-8323-4D39-A24F-52C0A31CFD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23482" y="2614081"/>
            <a:ext cx="3960000" cy="553998"/>
          </a:xfrm>
        </p:spPr>
        <p:txBody>
          <a:bodyPr wrap="square" lIns="288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Lorem ipsum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252DBE0C-6677-439F-BB38-2DBFFF20CA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2239434"/>
            <a:ext cx="427484" cy="427482"/>
          </a:xfrm>
          <a:ln w="158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nl-BE" dirty="0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FE980F73-3C3B-4A42-9CB3-13DE73074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09742" y="2666916"/>
            <a:ext cx="0" cy="1028784"/>
          </a:xfrm>
          <a:custGeom>
            <a:avLst/>
            <a:gdLst>
              <a:gd name="connsiteX0" fmla="*/ 0 w 427484"/>
              <a:gd name="connsiteY0" fmla="*/ 0 h 1028784"/>
              <a:gd name="connsiteX1" fmla="*/ 427484 w 427484"/>
              <a:gd name="connsiteY1" fmla="*/ 0 h 1028784"/>
              <a:gd name="connsiteX2" fmla="*/ 427484 w 427484"/>
              <a:gd name="connsiteY2" fmla="*/ 1028784 h 1028784"/>
              <a:gd name="connsiteX3" fmla="*/ 0 w 427484"/>
              <a:gd name="connsiteY3" fmla="*/ 1028784 h 1028784"/>
              <a:gd name="connsiteX4" fmla="*/ 0 w 427484"/>
              <a:gd name="connsiteY4" fmla="*/ 0 h 1028784"/>
              <a:gd name="connsiteX0" fmla="*/ 427484 w 518924"/>
              <a:gd name="connsiteY0" fmla="*/ 0 h 1028784"/>
              <a:gd name="connsiteX1" fmla="*/ 427484 w 518924"/>
              <a:gd name="connsiteY1" fmla="*/ 1028784 h 1028784"/>
              <a:gd name="connsiteX2" fmla="*/ 0 w 518924"/>
              <a:gd name="connsiteY2" fmla="*/ 1028784 h 1028784"/>
              <a:gd name="connsiteX3" fmla="*/ 0 w 518924"/>
              <a:gd name="connsiteY3" fmla="*/ 0 h 1028784"/>
              <a:gd name="connsiteX4" fmla="*/ 518924 w 518924"/>
              <a:gd name="connsiteY4" fmla="*/ 91440 h 1028784"/>
              <a:gd name="connsiteX0" fmla="*/ 427484 w 427484"/>
              <a:gd name="connsiteY0" fmla="*/ 0 h 1028784"/>
              <a:gd name="connsiteX1" fmla="*/ 427484 w 427484"/>
              <a:gd name="connsiteY1" fmla="*/ 1028784 h 1028784"/>
              <a:gd name="connsiteX2" fmla="*/ 0 w 427484"/>
              <a:gd name="connsiteY2" fmla="*/ 1028784 h 1028784"/>
              <a:gd name="connsiteX3" fmla="*/ 0 w 427484"/>
              <a:gd name="connsiteY3" fmla="*/ 0 h 1028784"/>
              <a:gd name="connsiteX0" fmla="*/ 427484 w 427484"/>
              <a:gd name="connsiteY0" fmla="*/ 1028784 h 1028784"/>
              <a:gd name="connsiteX1" fmla="*/ 0 w 427484"/>
              <a:gd name="connsiteY1" fmla="*/ 1028784 h 1028784"/>
              <a:gd name="connsiteX2" fmla="*/ 0 w 427484"/>
              <a:gd name="connsiteY2" fmla="*/ 0 h 1028784"/>
              <a:gd name="connsiteX0" fmla="*/ 0 w 0"/>
              <a:gd name="connsiteY0" fmla="*/ 1028784 h 1028784"/>
              <a:gd name="connsiteX1" fmla="*/ 0 w 0"/>
              <a:gd name="connsiteY1" fmla="*/ 0 h 102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8784">
                <a:moveTo>
                  <a:pt x="0" y="1028784"/>
                </a:moveTo>
                <a:lnTo>
                  <a:pt x="0" y="0"/>
                </a:lnTo>
              </a:path>
            </a:pathLst>
          </a:custGeom>
          <a:ln w="15875">
            <a:solidFill>
              <a:schemeClr val="accent2"/>
            </a:solidFill>
            <a:prstDash val="sysDot"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59D6DEF-C900-4469-8909-44694FDDC4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23482" y="3695700"/>
            <a:ext cx="3960000" cy="427484"/>
          </a:xfrm>
        </p:spPr>
        <p:txBody>
          <a:bodyPr lIns="288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BE" dirty="0"/>
          </a:p>
        </p:txBody>
      </p:sp>
      <p:sp>
        <p:nvSpPr>
          <p:cNvPr id="59" name="Text Placeholder 26">
            <a:extLst>
              <a:ext uri="{FF2B5EF4-FFF2-40B4-BE49-F238E27FC236}">
                <a16:creationId xmlns:a16="http://schemas.microsoft.com/office/drawing/2014/main" id="{DE9EB2F4-9FED-408E-A77E-63C33BEF32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23482" y="4070348"/>
            <a:ext cx="3960000" cy="553998"/>
          </a:xfrm>
        </p:spPr>
        <p:txBody>
          <a:bodyPr wrap="square" lIns="288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Lorem ipsum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3B86319A-6322-4B96-88F1-95DAAE6710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0" y="3695701"/>
            <a:ext cx="427484" cy="427482"/>
          </a:xfrm>
          <a:ln w="158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nl-BE" dirty="0"/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EF296ECB-09B1-4E9E-965E-2B2D89BB74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09742" y="4123182"/>
            <a:ext cx="0" cy="1028784"/>
          </a:xfrm>
          <a:custGeom>
            <a:avLst/>
            <a:gdLst>
              <a:gd name="connsiteX0" fmla="*/ 0 w 427484"/>
              <a:gd name="connsiteY0" fmla="*/ 0 h 1028784"/>
              <a:gd name="connsiteX1" fmla="*/ 427484 w 427484"/>
              <a:gd name="connsiteY1" fmla="*/ 0 h 1028784"/>
              <a:gd name="connsiteX2" fmla="*/ 427484 w 427484"/>
              <a:gd name="connsiteY2" fmla="*/ 1028784 h 1028784"/>
              <a:gd name="connsiteX3" fmla="*/ 0 w 427484"/>
              <a:gd name="connsiteY3" fmla="*/ 1028784 h 1028784"/>
              <a:gd name="connsiteX4" fmla="*/ 0 w 427484"/>
              <a:gd name="connsiteY4" fmla="*/ 0 h 1028784"/>
              <a:gd name="connsiteX0" fmla="*/ 427484 w 518924"/>
              <a:gd name="connsiteY0" fmla="*/ 0 h 1028784"/>
              <a:gd name="connsiteX1" fmla="*/ 427484 w 518924"/>
              <a:gd name="connsiteY1" fmla="*/ 1028784 h 1028784"/>
              <a:gd name="connsiteX2" fmla="*/ 0 w 518924"/>
              <a:gd name="connsiteY2" fmla="*/ 1028784 h 1028784"/>
              <a:gd name="connsiteX3" fmla="*/ 0 w 518924"/>
              <a:gd name="connsiteY3" fmla="*/ 0 h 1028784"/>
              <a:gd name="connsiteX4" fmla="*/ 518924 w 518924"/>
              <a:gd name="connsiteY4" fmla="*/ 91440 h 1028784"/>
              <a:gd name="connsiteX0" fmla="*/ 427484 w 427484"/>
              <a:gd name="connsiteY0" fmla="*/ 0 h 1028784"/>
              <a:gd name="connsiteX1" fmla="*/ 427484 w 427484"/>
              <a:gd name="connsiteY1" fmla="*/ 1028784 h 1028784"/>
              <a:gd name="connsiteX2" fmla="*/ 0 w 427484"/>
              <a:gd name="connsiteY2" fmla="*/ 1028784 h 1028784"/>
              <a:gd name="connsiteX3" fmla="*/ 0 w 427484"/>
              <a:gd name="connsiteY3" fmla="*/ 0 h 1028784"/>
              <a:gd name="connsiteX0" fmla="*/ 427484 w 427484"/>
              <a:gd name="connsiteY0" fmla="*/ 1028784 h 1028784"/>
              <a:gd name="connsiteX1" fmla="*/ 0 w 427484"/>
              <a:gd name="connsiteY1" fmla="*/ 1028784 h 1028784"/>
              <a:gd name="connsiteX2" fmla="*/ 0 w 427484"/>
              <a:gd name="connsiteY2" fmla="*/ 0 h 1028784"/>
              <a:gd name="connsiteX0" fmla="*/ 0 w 0"/>
              <a:gd name="connsiteY0" fmla="*/ 1028784 h 1028784"/>
              <a:gd name="connsiteX1" fmla="*/ 0 w 0"/>
              <a:gd name="connsiteY1" fmla="*/ 0 h 1028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8784">
                <a:moveTo>
                  <a:pt x="0" y="1028784"/>
                </a:moveTo>
                <a:lnTo>
                  <a:pt x="0" y="0"/>
                </a:lnTo>
              </a:path>
            </a:pathLst>
          </a:custGeom>
          <a:ln w="15875">
            <a:solidFill>
              <a:schemeClr val="accent2"/>
            </a:solidFill>
            <a:prstDash val="sysDot"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CB601884-2F0C-499E-8051-0DEFC4FD292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23482" y="5151966"/>
            <a:ext cx="3960000" cy="427484"/>
          </a:xfrm>
        </p:spPr>
        <p:txBody>
          <a:bodyPr lIns="288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BE" dirty="0"/>
          </a:p>
        </p:txBody>
      </p:sp>
      <p:sp>
        <p:nvSpPr>
          <p:cNvPr id="63" name="Text Placeholder 26">
            <a:extLst>
              <a:ext uri="{FF2B5EF4-FFF2-40B4-BE49-F238E27FC236}">
                <a16:creationId xmlns:a16="http://schemas.microsoft.com/office/drawing/2014/main" id="{F95A645E-7608-4695-9BF6-2DB0427687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23482" y="5526614"/>
            <a:ext cx="3960000" cy="553998"/>
          </a:xfrm>
        </p:spPr>
        <p:txBody>
          <a:bodyPr wrap="square" lIns="288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Lorem ipsum</a:t>
            </a:r>
            <a:br>
              <a:rPr lang="en-US" dirty="0"/>
            </a:br>
            <a:r>
              <a:rPr lang="en-US" dirty="0"/>
              <a:t>Lorem ipsum Lorem ipsum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576AB842-C04B-4ED6-B656-47E3122677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0" y="5151967"/>
            <a:ext cx="427484" cy="427482"/>
          </a:xfrm>
          <a:ln w="15875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429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9FE2FA-A869-4AC2-BF9E-6B2A098B99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47928" y="0"/>
            <a:ext cx="6744072" cy="6858000"/>
          </a:xfrm>
          <a:custGeom>
            <a:avLst/>
            <a:gdLst>
              <a:gd name="connsiteX0" fmla="*/ 0 w 6744072"/>
              <a:gd name="connsiteY0" fmla="*/ 0 h 6858000"/>
              <a:gd name="connsiteX1" fmla="*/ 6744072 w 6744072"/>
              <a:gd name="connsiteY1" fmla="*/ 0 h 6858000"/>
              <a:gd name="connsiteX2" fmla="*/ 6744072 w 6744072"/>
              <a:gd name="connsiteY2" fmla="*/ 6385278 h 6858000"/>
              <a:gd name="connsiteX3" fmla="*/ 6255168 w 6744072"/>
              <a:gd name="connsiteY3" fmla="*/ 6385278 h 6858000"/>
              <a:gd name="connsiteX4" fmla="*/ 6048162 w 6744072"/>
              <a:gd name="connsiteY4" fmla="*/ 6474981 h 6858000"/>
              <a:gd name="connsiteX5" fmla="*/ 5881302 w 6744072"/>
              <a:gd name="connsiteY5" fmla="*/ 6725898 h 6858000"/>
              <a:gd name="connsiteX6" fmla="*/ 5739377 w 6744072"/>
              <a:gd name="connsiteY6" fmla="*/ 6844535 h 6858000"/>
              <a:gd name="connsiteX7" fmla="*/ 5683926 w 6744072"/>
              <a:gd name="connsiteY7" fmla="*/ 6858000 h 6858000"/>
              <a:gd name="connsiteX8" fmla="*/ 0 w 6744072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4072" h="6858000">
                <a:moveTo>
                  <a:pt x="0" y="0"/>
                </a:moveTo>
                <a:lnTo>
                  <a:pt x="6744072" y="0"/>
                </a:lnTo>
                <a:lnTo>
                  <a:pt x="6744072" y="6385278"/>
                </a:lnTo>
                <a:lnTo>
                  <a:pt x="6255168" y="6385278"/>
                </a:lnTo>
                <a:cubicBezTo>
                  <a:pt x="6101482" y="6385278"/>
                  <a:pt x="6048162" y="6474981"/>
                  <a:pt x="6048162" y="6474981"/>
                </a:cubicBezTo>
                <a:lnTo>
                  <a:pt x="5881302" y="6725898"/>
                </a:lnTo>
                <a:cubicBezTo>
                  <a:pt x="5840528" y="6794586"/>
                  <a:pt x="5784856" y="6828147"/>
                  <a:pt x="5739377" y="6844535"/>
                </a:cubicBezTo>
                <a:lnTo>
                  <a:pt x="56839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44000" tIns="144000" rIns="144000" bIns="14400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A13A-815D-4158-835B-9EA4AA872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250" y="1040601"/>
            <a:ext cx="3780000" cy="4518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F4F57-615D-4DB8-A7AF-178AD9C38A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1250" y="2087935"/>
            <a:ext cx="3780000" cy="921021"/>
          </a:xfrm>
        </p:spPr>
        <p:txBody>
          <a:bodyPr wrap="square">
            <a:sp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/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8C7A-7245-4F83-B211-8473D5C7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‹#›</a:t>
            </a:fld>
            <a:endParaRPr lang="nl-B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50" y="3358753"/>
            <a:ext cx="1489976" cy="1440161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2"/>
          </a:solidFill>
          <a:effectLst>
            <a:outerShdw dist="50800" dir="2700000" algn="tl" rotWithShape="0">
              <a:prstClr val="black">
                <a:alpha val="30000"/>
              </a:prstClr>
            </a:outerShdw>
          </a:effectLst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  <a:endParaRPr lang="nl-BE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7130" y="3601471"/>
            <a:ext cx="295043" cy="295043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nl-B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56BBB91-00E4-4FE1-A667-7D8E4AE7EB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5370" y="3358753"/>
            <a:ext cx="1489976" cy="1440161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5"/>
          </a:solidFill>
          <a:effectLst>
            <a:outerShdw dist="50800" dir="2700000" algn="tl" rotWithShape="0">
              <a:prstClr val="black">
                <a:alpha val="30000"/>
              </a:prstClr>
            </a:outerShdw>
          </a:effectLst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  <a:endParaRPr lang="nl-BE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53B7B7B-9A5E-4F77-A023-5CB141982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1250" y="3601471"/>
            <a:ext cx="295043" cy="295043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nl-B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54055F4-FE9A-42CB-A27E-B92A7B735E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1250" y="5030574"/>
            <a:ext cx="1489976" cy="1440161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dist="50800" dir="2700000" algn="tl" rotWithShape="0">
              <a:prstClr val="black">
                <a:alpha val="30000"/>
              </a:prstClr>
            </a:outerShdw>
          </a:effectLst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  <a:endParaRPr lang="nl-BE" dirty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A79B2DF-080D-4C0D-A1CE-BDC0850627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07130" y="5273292"/>
            <a:ext cx="295043" cy="295043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nl-BE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D562D4E-CDCF-441F-8548-EA1F4EDC19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5370" y="5030574"/>
            <a:ext cx="1489976" cy="1440161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6"/>
          </a:solidFill>
          <a:effectLst>
            <a:outerShdw dist="50800" dir="2700000" algn="tl" rotWithShape="0">
              <a:prstClr val="black">
                <a:alpha val="30000"/>
              </a:prstClr>
            </a:outerShdw>
          </a:effectLst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  <a:endParaRPr lang="nl-BE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85ED4FDC-7455-42DF-8032-B002B09D52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71250" y="5273292"/>
            <a:ext cx="295043" cy="295043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  <a:endParaRPr lang="nl-BE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381E882-18B6-4B4E-9B5E-4499FC8BA4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9490" y="5030574"/>
            <a:ext cx="1489976" cy="1440161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4"/>
          </a:solidFill>
          <a:effectLst>
            <a:outerShdw dist="50800" dir="2700000" algn="tl" rotWithShape="0">
              <a:prstClr val="black">
                <a:alpha val="30000"/>
              </a:prstClr>
            </a:outerShdw>
          </a:effectLst>
        </p:spPr>
        <p:txBody>
          <a:bodyPr wrap="square" tIns="36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  <a:endParaRPr lang="nl-BE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4EA148A9-9ECC-4DCB-8B1D-4DBD344E38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5370" y="5273292"/>
            <a:ext cx="295043" cy="295043"/>
          </a:xfr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  <a:endParaRPr lang="nl-BE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5FF10EC-06FB-41B1-AB42-0A660A477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11200" y="1187450"/>
            <a:ext cx="11080800" cy="444780"/>
          </a:xfrm>
          <a:custGeom>
            <a:avLst/>
            <a:gdLst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11" fmla="*/ 91440 w 11080800"/>
              <a:gd name="connsiteY11" fmla="*/ 91440 h 1524000"/>
              <a:gd name="connsiteX0" fmla="*/ 0 w 11080800"/>
              <a:gd name="connsiteY0" fmla="*/ 0 h 1524000"/>
              <a:gd name="connsiteX1" fmla="*/ 11080800 w 11080800"/>
              <a:gd name="connsiteY1" fmla="*/ 0 h 1524000"/>
              <a:gd name="connsiteX2" fmla="*/ 11080800 w 11080800"/>
              <a:gd name="connsiteY2" fmla="*/ 1079220 h 1524000"/>
              <a:gd name="connsiteX3" fmla="*/ 11080799 w 11080800"/>
              <a:gd name="connsiteY3" fmla="*/ 1079220 h 1524000"/>
              <a:gd name="connsiteX4" fmla="*/ 8577895 w 11080800"/>
              <a:gd name="connsiteY4" fmla="*/ 1079921 h 1524000"/>
              <a:gd name="connsiteX5" fmla="*/ 8373203 w 11080800"/>
              <a:gd name="connsiteY5" fmla="*/ 1203224 h 1524000"/>
              <a:gd name="connsiteX6" fmla="*/ 8215848 w 11080800"/>
              <a:gd name="connsiteY6" fmla="*/ 1439609 h 1524000"/>
              <a:gd name="connsiteX7" fmla="*/ 8014354 w 11080800"/>
              <a:gd name="connsiteY7" fmla="*/ 1523941 h 1524000"/>
              <a:gd name="connsiteX8" fmla="*/ 50 w 11080800"/>
              <a:gd name="connsiteY8" fmla="*/ 1523941 h 1524000"/>
              <a:gd name="connsiteX9" fmla="*/ 50 w 11080800"/>
              <a:gd name="connsiteY9" fmla="*/ 1524000 h 1524000"/>
              <a:gd name="connsiteX10" fmla="*/ 0 w 11080800"/>
              <a:gd name="connsiteY10" fmla="*/ 1524000 h 1524000"/>
              <a:gd name="connsiteX0" fmla="*/ 11080800 w 11080800"/>
              <a:gd name="connsiteY0" fmla="*/ 0 h 1524000"/>
              <a:gd name="connsiteX1" fmla="*/ 11080800 w 11080800"/>
              <a:gd name="connsiteY1" fmla="*/ 1079220 h 1524000"/>
              <a:gd name="connsiteX2" fmla="*/ 11080799 w 11080800"/>
              <a:gd name="connsiteY2" fmla="*/ 1079220 h 1524000"/>
              <a:gd name="connsiteX3" fmla="*/ 8577895 w 11080800"/>
              <a:gd name="connsiteY3" fmla="*/ 1079921 h 1524000"/>
              <a:gd name="connsiteX4" fmla="*/ 8373203 w 11080800"/>
              <a:gd name="connsiteY4" fmla="*/ 1203224 h 1524000"/>
              <a:gd name="connsiteX5" fmla="*/ 8215848 w 11080800"/>
              <a:gd name="connsiteY5" fmla="*/ 1439609 h 1524000"/>
              <a:gd name="connsiteX6" fmla="*/ 8014354 w 11080800"/>
              <a:gd name="connsiteY6" fmla="*/ 1523941 h 1524000"/>
              <a:gd name="connsiteX7" fmla="*/ 50 w 11080800"/>
              <a:gd name="connsiteY7" fmla="*/ 1523941 h 1524000"/>
              <a:gd name="connsiteX8" fmla="*/ 50 w 11080800"/>
              <a:gd name="connsiteY8" fmla="*/ 1524000 h 1524000"/>
              <a:gd name="connsiteX9" fmla="*/ 0 w 11080800"/>
              <a:gd name="connsiteY9" fmla="*/ 1524000 h 1524000"/>
              <a:gd name="connsiteX0" fmla="*/ 11080800 w 11080800"/>
              <a:gd name="connsiteY0" fmla="*/ 0 h 444780"/>
              <a:gd name="connsiteX1" fmla="*/ 11080799 w 11080800"/>
              <a:gd name="connsiteY1" fmla="*/ 0 h 444780"/>
              <a:gd name="connsiteX2" fmla="*/ 8577895 w 11080800"/>
              <a:gd name="connsiteY2" fmla="*/ 701 h 444780"/>
              <a:gd name="connsiteX3" fmla="*/ 8373203 w 11080800"/>
              <a:gd name="connsiteY3" fmla="*/ 124004 h 444780"/>
              <a:gd name="connsiteX4" fmla="*/ 8215848 w 11080800"/>
              <a:gd name="connsiteY4" fmla="*/ 360389 h 444780"/>
              <a:gd name="connsiteX5" fmla="*/ 8014354 w 11080800"/>
              <a:gd name="connsiteY5" fmla="*/ 444721 h 444780"/>
              <a:gd name="connsiteX6" fmla="*/ 50 w 11080800"/>
              <a:gd name="connsiteY6" fmla="*/ 444721 h 444780"/>
              <a:gd name="connsiteX7" fmla="*/ 50 w 11080800"/>
              <a:gd name="connsiteY7" fmla="*/ 444780 h 444780"/>
              <a:gd name="connsiteX8" fmla="*/ 0 w 11080800"/>
              <a:gd name="connsiteY8" fmla="*/ 444780 h 4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0800" h="444780">
                <a:moveTo>
                  <a:pt x="11080800" y="0"/>
                </a:moveTo>
                <a:lnTo>
                  <a:pt x="11080799" y="0"/>
                </a:lnTo>
                <a:lnTo>
                  <a:pt x="8577895" y="701"/>
                </a:lnTo>
                <a:cubicBezTo>
                  <a:pt x="8576615" y="701"/>
                  <a:pt x="8447404" y="-577"/>
                  <a:pt x="8373203" y="124004"/>
                </a:cubicBezTo>
                <a:lnTo>
                  <a:pt x="8215848" y="360389"/>
                </a:lnTo>
                <a:cubicBezTo>
                  <a:pt x="8213928" y="363583"/>
                  <a:pt x="8161477" y="444721"/>
                  <a:pt x="8014354" y="444721"/>
                </a:cubicBezTo>
                <a:lnTo>
                  <a:pt x="50" y="444721"/>
                </a:lnTo>
                <a:lnTo>
                  <a:pt x="50" y="444780"/>
                </a:lnTo>
                <a:lnTo>
                  <a:pt x="0" y="444780"/>
                </a:lnTo>
              </a:path>
            </a:pathLst>
          </a:custGeom>
          <a:ln>
            <a:solidFill>
              <a:schemeClr val="accent2"/>
            </a:solidFill>
          </a:ln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200"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2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ky, outdoor&#10;&#10;Description automatically generated">
            <a:extLst>
              <a:ext uri="{FF2B5EF4-FFF2-40B4-BE49-F238E27FC236}">
                <a16:creationId xmlns:a16="http://schemas.microsoft.com/office/drawing/2014/main" id="{4C45CFFC-DD7A-44B7-A511-230E8D53B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DA0B66-B0B9-4DA2-8D86-CD0AB22E70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8976" y="2952353"/>
            <a:ext cx="3277870" cy="3168280"/>
          </a:xfrm>
          <a:custGeom>
            <a:avLst/>
            <a:gdLst>
              <a:gd name="connsiteX0" fmla="*/ 28740 w 1489976"/>
              <a:gd name="connsiteY0" fmla="*/ 0 h 1440161"/>
              <a:gd name="connsiteX1" fmla="*/ 1461236 w 1489976"/>
              <a:gd name="connsiteY1" fmla="*/ 0 h 1440161"/>
              <a:gd name="connsiteX2" fmla="*/ 1489976 w 1489976"/>
              <a:gd name="connsiteY2" fmla="*/ 28740 h 1440161"/>
              <a:gd name="connsiteX3" fmla="*/ 1489976 w 1489976"/>
              <a:gd name="connsiteY3" fmla="*/ 1207053 h 1440161"/>
              <a:gd name="connsiteX4" fmla="*/ 1461236 w 1489976"/>
              <a:gd name="connsiteY4" fmla="*/ 1235792 h 1440161"/>
              <a:gd name="connsiteX5" fmla="*/ 585644 w 1489976"/>
              <a:gd name="connsiteY5" fmla="*/ 1235792 h 1440161"/>
              <a:gd name="connsiteX6" fmla="*/ 489847 w 1489976"/>
              <a:gd name="connsiteY6" fmla="*/ 1293909 h 1440161"/>
              <a:gd name="connsiteX7" fmla="*/ 418318 w 1489976"/>
              <a:gd name="connsiteY7" fmla="*/ 1401842 h 1440161"/>
              <a:gd name="connsiteX8" fmla="*/ 328906 w 1489976"/>
              <a:gd name="connsiteY8" fmla="*/ 1440161 h 1440161"/>
              <a:gd name="connsiteX9" fmla="*/ 28740 w 1489976"/>
              <a:gd name="connsiteY9" fmla="*/ 1440161 h 1440161"/>
              <a:gd name="connsiteX10" fmla="*/ 0 w 1489976"/>
              <a:gd name="connsiteY10" fmla="*/ 1411421 h 1440161"/>
              <a:gd name="connsiteX11" fmla="*/ 0 w 1489976"/>
              <a:gd name="connsiteY11" fmla="*/ 28740 h 1440161"/>
              <a:gd name="connsiteX12" fmla="*/ 28740 w 1489976"/>
              <a:gd name="connsiteY12" fmla="*/ 0 h 144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89976" h="1440161">
                <a:moveTo>
                  <a:pt x="28740" y="0"/>
                </a:moveTo>
                <a:lnTo>
                  <a:pt x="1461236" y="0"/>
                </a:lnTo>
                <a:cubicBezTo>
                  <a:pt x="1477203" y="0"/>
                  <a:pt x="1489976" y="12773"/>
                  <a:pt x="1489976" y="28740"/>
                </a:cubicBezTo>
                <a:lnTo>
                  <a:pt x="1489976" y="1207053"/>
                </a:lnTo>
                <a:cubicBezTo>
                  <a:pt x="1489976" y="1223019"/>
                  <a:pt x="1477203" y="1235792"/>
                  <a:pt x="1461236" y="1235792"/>
                </a:cubicBezTo>
                <a:lnTo>
                  <a:pt x="585644" y="1235792"/>
                </a:lnTo>
                <a:cubicBezTo>
                  <a:pt x="585644" y="1235792"/>
                  <a:pt x="524972" y="1234515"/>
                  <a:pt x="489847" y="1293909"/>
                </a:cubicBezTo>
                <a:lnTo>
                  <a:pt x="418318" y="1401842"/>
                </a:lnTo>
                <a:cubicBezTo>
                  <a:pt x="418318" y="1401842"/>
                  <a:pt x="395326" y="1440161"/>
                  <a:pt x="328906" y="1440161"/>
                </a:cubicBezTo>
                <a:lnTo>
                  <a:pt x="28740" y="1440161"/>
                </a:lnTo>
                <a:cubicBezTo>
                  <a:pt x="12773" y="1440161"/>
                  <a:pt x="0" y="1427388"/>
                  <a:pt x="0" y="1411421"/>
                </a:cubicBezTo>
                <a:lnTo>
                  <a:pt x="0" y="28740"/>
                </a:lnTo>
                <a:cubicBezTo>
                  <a:pt x="0" y="12773"/>
                  <a:pt x="12773" y="0"/>
                  <a:pt x="2874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effectLst>
            <a:outerShdw dist="139700" dir="2700000" algn="tl" rotWithShape="0">
              <a:prstClr val="black">
                <a:alpha val="40000"/>
              </a:prstClr>
            </a:outerShdw>
          </a:effectLst>
        </p:spPr>
        <p:txBody>
          <a:bodyPr wrap="square" tIns="720000" anchor="ctr">
            <a:no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nl-BE" dirty="0"/>
              <a:t>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C49BA9-1A64-4B57-90F9-08EADE348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0376" y="3479551"/>
            <a:ext cx="655070" cy="655070"/>
          </a:xfrm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nl-BE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E4766D0-A78A-4F46-B85A-642DD5F01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8976" y="4134621"/>
            <a:ext cx="3277870" cy="1537517"/>
          </a:xfrm>
          <a:prstGeom prst="rect">
            <a:avLst/>
          </a:prstGeom>
          <a:noFill/>
          <a:effectLst/>
        </p:spPr>
        <p:txBody>
          <a:bodyPr wrap="square" t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cap="all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673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C757E9D-B1B3-44EF-AD96-4894B9370C30}"/>
              </a:ext>
            </a:extLst>
          </p:cNvPr>
          <p:cNvSpPr/>
          <p:nvPr userDrawn="1"/>
        </p:nvSpPr>
        <p:spPr>
          <a:xfrm>
            <a:off x="11131850" y="6385278"/>
            <a:ext cx="1060150" cy="472723"/>
          </a:xfrm>
          <a:custGeom>
            <a:avLst/>
            <a:gdLst>
              <a:gd name="connsiteX0" fmla="*/ 571246 w 1060150"/>
              <a:gd name="connsiteY0" fmla="*/ 0 h 472723"/>
              <a:gd name="connsiteX1" fmla="*/ 1060150 w 1060150"/>
              <a:gd name="connsiteY1" fmla="*/ 0 h 472723"/>
              <a:gd name="connsiteX2" fmla="*/ 1060150 w 1060150"/>
              <a:gd name="connsiteY2" fmla="*/ 472723 h 472723"/>
              <a:gd name="connsiteX3" fmla="*/ 0 w 1060150"/>
              <a:gd name="connsiteY3" fmla="*/ 472723 h 472723"/>
              <a:gd name="connsiteX4" fmla="*/ 55455 w 1060150"/>
              <a:gd name="connsiteY4" fmla="*/ 459257 h 472723"/>
              <a:gd name="connsiteX5" fmla="*/ 197380 w 1060150"/>
              <a:gd name="connsiteY5" fmla="*/ 340620 h 472723"/>
              <a:gd name="connsiteX6" fmla="*/ 364240 w 1060150"/>
              <a:gd name="connsiteY6" fmla="*/ 89703 h 472723"/>
              <a:gd name="connsiteX7" fmla="*/ 571246 w 1060150"/>
              <a:gd name="connsiteY7" fmla="*/ 0 h 472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150" h="472723">
                <a:moveTo>
                  <a:pt x="571246" y="0"/>
                </a:moveTo>
                <a:lnTo>
                  <a:pt x="1060150" y="0"/>
                </a:lnTo>
                <a:lnTo>
                  <a:pt x="1060150" y="472723"/>
                </a:lnTo>
                <a:lnTo>
                  <a:pt x="0" y="472723"/>
                </a:lnTo>
                <a:lnTo>
                  <a:pt x="55455" y="459257"/>
                </a:lnTo>
                <a:cubicBezTo>
                  <a:pt x="100934" y="442869"/>
                  <a:pt x="156606" y="409308"/>
                  <a:pt x="197380" y="340620"/>
                </a:cubicBezTo>
                <a:lnTo>
                  <a:pt x="364240" y="89703"/>
                </a:lnTo>
                <a:cubicBezTo>
                  <a:pt x="364240" y="89703"/>
                  <a:pt x="417560" y="0"/>
                  <a:pt x="571246" y="0"/>
                </a:cubicBezTo>
                <a:close/>
              </a:path>
            </a:pathLst>
          </a:custGeom>
          <a:gradFill>
            <a:gsLst>
              <a:gs pos="0">
                <a:srgbClr val="002AAB"/>
              </a:gs>
              <a:gs pos="55000">
                <a:srgbClr val="1F9570"/>
              </a:gs>
              <a:gs pos="100000">
                <a:srgbClr val="95E34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001CB-778E-4626-A51F-FFEC058AE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0" y="1040601"/>
            <a:ext cx="7999200" cy="451850"/>
          </a:xfrm>
          <a:prstGeom prst="rect">
            <a:avLst/>
          </a:prstGeom>
        </p:spPr>
        <p:txBody>
          <a:bodyPr vert="horz" lIns="0" tIns="3600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EB9B8-0462-4471-B7DB-9C499776D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250" y="2456801"/>
            <a:ext cx="9969500" cy="3564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7F5AE-08C2-45E7-BBBE-C3D391719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040" y="6472768"/>
            <a:ext cx="695960" cy="29715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2200" b="1" cap="all" baseline="0">
                <a:solidFill>
                  <a:schemeClr val="bg1"/>
                </a:solidFill>
              </a:defRPr>
            </a:lvl1pPr>
          </a:lstStyle>
          <a:p>
            <a:fld id="{919F1CF9-4D5B-4944-A7A1-CB8B80746BBB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840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6" r:id="rId3"/>
    <p:sldLayoutId id="2147483659" r:id="rId4"/>
    <p:sldLayoutId id="2147483657" r:id="rId5"/>
    <p:sldLayoutId id="2147483660" r:id="rId6"/>
    <p:sldLayoutId id="2147483663" r:id="rId7"/>
    <p:sldLayoutId id="2147483662" r:id="rId8"/>
    <p:sldLayoutId id="2147483664" r:id="rId9"/>
    <p:sldLayoutId id="2147483682" r:id="rId10"/>
    <p:sldLayoutId id="2147483676" r:id="rId11"/>
    <p:sldLayoutId id="2147483683" r:id="rId12"/>
    <p:sldLayoutId id="2147483677" r:id="rId13"/>
    <p:sldLayoutId id="2147483684" r:id="rId14"/>
    <p:sldLayoutId id="2147483678" r:id="rId15"/>
    <p:sldLayoutId id="2147483685" r:id="rId16"/>
    <p:sldLayoutId id="2147483679" r:id="rId17"/>
    <p:sldLayoutId id="2147483686" r:id="rId18"/>
    <p:sldLayoutId id="2147483655" r:id="rId19"/>
    <p:sldLayoutId id="2147483654" r:id="rId20"/>
    <p:sldLayoutId id="2147483650" r:id="rId21"/>
    <p:sldLayoutId id="2147483665" r:id="rId22"/>
    <p:sldLayoutId id="2147483666" r:id="rId23"/>
    <p:sldLayoutId id="2147483661" r:id="rId24"/>
    <p:sldLayoutId id="2147483667" r:id="rId25"/>
    <p:sldLayoutId id="2147483668" r:id="rId26"/>
    <p:sldLayoutId id="2147483669" r:id="rId27"/>
    <p:sldLayoutId id="2147483681" r:id="rId28"/>
    <p:sldLayoutId id="2147483671" r:id="rId29"/>
    <p:sldLayoutId id="2147483672" r:id="rId30"/>
    <p:sldLayoutId id="2147483670" r:id="rId31"/>
    <p:sldLayoutId id="2147483680" r:id="rId32"/>
    <p:sldLayoutId id="2147483673" r:id="rId33"/>
    <p:sldLayoutId id="2147483674" r:id="rId34"/>
    <p:sldLayoutId id="2147483675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9263" indent="-449263" algn="l" defTabSz="914400" rtl="0" eaLnBrk="1" latinLnBrk="0" hangingPunct="1">
        <a:lnSpc>
          <a:spcPct val="90000"/>
        </a:lnSpc>
        <a:spcBef>
          <a:spcPts val="1000"/>
        </a:spcBef>
        <a:buSzPct val="110000"/>
        <a:buFontTx/>
        <a:buBlip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</a:buBlip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450850" indent="-4508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98425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4351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885950" indent="-1841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99" userDrawn="1">
          <p15:clr>
            <a:srgbClr val="F26B43"/>
          </p15:clr>
        </p15:guide>
        <p15:guide id="4" orient="horz" pos="885" userDrawn="1">
          <p15:clr>
            <a:srgbClr val="F26B43"/>
          </p15:clr>
        </p15:guide>
        <p15:guide id="5" orient="horz" pos="1738" userDrawn="1">
          <p15:clr>
            <a:srgbClr val="F26B43"/>
          </p15:clr>
        </p15:guide>
        <p15:guide id="6" pos="6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colorful speech bubbles&#10;&#10;Description automatically generated">
            <a:extLst>
              <a:ext uri="{FF2B5EF4-FFF2-40B4-BE49-F238E27FC236}">
                <a16:creationId xmlns:a16="http://schemas.microsoft.com/office/drawing/2014/main" id="{3C08C250-EB87-E88E-9D23-5E96B56216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826" b="5826"/>
          <a:stretch>
            <a:fillRect/>
          </a:stretch>
        </p:blipFill>
        <p:spPr/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295B1DD-B167-C468-819D-7B20BA1A540B}"/>
              </a:ext>
            </a:extLst>
          </p:cNvPr>
          <p:cNvSpPr/>
          <p:nvPr/>
        </p:nvSpPr>
        <p:spPr>
          <a:xfrm>
            <a:off x="3282950" y="3028950"/>
            <a:ext cx="6534150" cy="3028950"/>
          </a:xfrm>
          <a:custGeom>
            <a:avLst/>
            <a:gdLst>
              <a:gd name="connsiteX0" fmla="*/ 0 w 6534150"/>
              <a:gd name="connsiteY0" fmla="*/ 1181100 h 3028950"/>
              <a:gd name="connsiteX1" fmla="*/ 1028700 w 6534150"/>
              <a:gd name="connsiteY1" fmla="*/ 1035050 h 3028950"/>
              <a:gd name="connsiteX2" fmla="*/ 488950 w 6534150"/>
              <a:gd name="connsiteY2" fmla="*/ 508000 h 3028950"/>
              <a:gd name="connsiteX3" fmla="*/ 1543050 w 6534150"/>
              <a:gd name="connsiteY3" fmla="*/ 628650 h 3028950"/>
              <a:gd name="connsiteX4" fmla="*/ 1441450 w 6534150"/>
              <a:gd name="connsiteY4" fmla="*/ 165100 h 3028950"/>
              <a:gd name="connsiteX5" fmla="*/ 2343150 w 6534150"/>
              <a:gd name="connsiteY5" fmla="*/ 406400 h 3028950"/>
              <a:gd name="connsiteX6" fmla="*/ 2533650 w 6534150"/>
              <a:gd name="connsiteY6" fmla="*/ 44450 h 3028950"/>
              <a:gd name="connsiteX7" fmla="*/ 3130550 w 6534150"/>
              <a:gd name="connsiteY7" fmla="*/ 374650 h 3028950"/>
              <a:gd name="connsiteX8" fmla="*/ 3556000 w 6534150"/>
              <a:gd name="connsiteY8" fmla="*/ 0 h 3028950"/>
              <a:gd name="connsiteX9" fmla="*/ 3968750 w 6534150"/>
              <a:gd name="connsiteY9" fmla="*/ 336550 h 3028950"/>
              <a:gd name="connsiteX10" fmla="*/ 4914900 w 6534150"/>
              <a:gd name="connsiteY10" fmla="*/ 171450 h 3028950"/>
              <a:gd name="connsiteX11" fmla="*/ 4864100 w 6534150"/>
              <a:gd name="connsiteY11" fmla="*/ 565150 h 3028950"/>
              <a:gd name="connsiteX12" fmla="*/ 5822950 w 6534150"/>
              <a:gd name="connsiteY12" fmla="*/ 444500 h 3028950"/>
              <a:gd name="connsiteX13" fmla="*/ 5543550 w 6534150"/>
              <a:gd name="connsiteY13" fmla="*/ 920750 h 3028950"/>
              <a:gd name="connsiteX14" fmla="*/ 6534150 w 6534150"/>
              <a:gd name="connsiteY14" fmla="*/ 889000 h 3028950"/>
              <a:gd name="connsiteX15" fmla="*/ 5842000 w 6534150"/>
              <a:gd name="connsiteY15" fmla="*/ 1428750 h 3028950"/>
              <a:gd name="connsiteX16" fmla="*/ 6464300 w 6534150"/>
              <a:gd name="connsiteY16" fmla="*/ 1676400 h 3028950"/>
              <a:gd name="connsiteX17" fmla="*/ 5892800 w 6534150"/>
              <a:gd name="connsiteY17" fmla="*/ 1879600 h 3028950"/>
              <a:gd name="connsiteX18" fmla="*/ 6330950 w 6534150"/>
              <a:gd name="connsiteY18" fmla="*/ 2368550 h 3028950"/>
              <a:gd name="connsiteX19" fmla="*/ 5657850 w 6534150"/>
              <a:gd name="connsiteY19" fmla="*/ 2368550 h 3028950"/>
              <a:gd name="connsiteX20" fmla="*/ 6076950 w 6534150"/>
              <a:gd name="connsiteY20" fmla="*/ 2971800 h 3028950"/>
              <a:gd name="connsiteX21" fmla="*/ 4895850 w 6534150"/>
              <a:gd name="connsiteY21" fmla="*/ 2647950 h 3028950"/>
              <a:gd name="connsiteX22" fmla="*/ 4997450 w 6534150"/>
              <a:gd name="connsiteY22" fmla="*/ 3022600 h 3028950"/>
              <a:gd name="connsiteX23" fmla="*/ 4705350 w 6534150"/>
              <a:gd name="connsiteY23" fmla="*/ 3028950 h 3028950"/>
              <a:gd name="connsiteX24" fmla="*/ 3810000 w 6534150"/>
              <a:gd name="connsiteY24" fmla="*/ 2705100 h 3028950"/>
              <a:gd name="connsiteX25" fmla="*/ 3422650 w 6534150"/>
              <a:gd name="connsiteY25" fmla="*/ 3028950 h 3028950"/>
              <a:gd name="connsiteX26" fmla="*/ 3263900 w 6534150"/>
              <a:gd name="connsiteY26" fmla="*/ 3028950 h 3028950"/>
              <a:gd name="connsiteX27" fmla="*/ 2870200 w 6534150"/>
              <a:gd name="connsiteY27" fmla="*/ 2705100 h 3028950"/>
              <a:gd name="connsiteX28" fmla="*/ 1962150 w 6534150"/>
              <a:gd name="connsiteY28" fmla="*/ 3022600 h 3028950"/>
              <a:gd name="connsiteX29" fmla="*/ 1841500 w 6534150"/>
              <a:gd name="connsiteY29" fmla="*/ 3022600 h 3028950"/>
              <a:gd name="connsiteX30" fmla="*/ 2082800 w 6534150"/>
              <a:gd name="connsiteY30" fmla="*/ 2622550 h 3028950"/>
              <a:gd name="connsiteX31" fmla="*/ 609600 w 6534150"/>
              <a:gd name="connsiteY31" fmla="*/ 3022600 h 3028950"/>
              <a:gd name="connsiteX32" fmla="*/ 469900 w 6534150"/>
              <a:gd name="connsiteY32" fmla="*/ 3022600 h 3028950"/>
              <a:gd name="connsiteX33" fmla="*/ 1162050 w 6534150"/>
              <a:gd name="connsiteY33" fmla="*/ 2228850 h 3028950"/>
              <a:gd name="connsiteX34" fmla="*/ 222250 w 6534150"/>
              <a:gd name="connsiteY34" fmla="*/ 2032000 h 3028950"/>
              <a:gd name="connsiteX35" fmla="*/ 977900 w 6534150"/>
              <a:gd name="connsiteY35" fmla="*/ 1593850 h 3028950"/>
              <a:gd name="connsiteX36" fmla="*/ 0 w 6534150"/>
              <a:gd name="connsiteY36" fmla="*/ 118110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534150" h="3028950">
                <a:moveTo>
                  <a:pt x="0" y="1181100"/>
                </a:moveTo>
                <a:lnTo>
                  <a:pt x="1028700" y="1035050"/>
                </a:lnTo>
                <a:lnTo>
                  <a:pt x="488950" y="508000"/>
                </a:lnTo>
                <a:lnTo>
                  <a:pt x="1543050" y="628650"/>
                </a:lnTo>
                <a:lnTo>
                  <a:pt x="1441450" y="165100"/>
                </a:lnTo>
                <a:lnTo>
                  <a:pt x="2343150" y="406400"/>
                </a:lnTo>
                <a:lnTo>
                  <a:pt x="2533650" y="44450"/>
                </a:lnTo>
                <a:lnTo>
                  <a:pt x="3130550" y="374650"/>
                </a:lnTo>
                <a:lnTo>
                  <a:pt x="3556000" y="0"/>
                </a:lnTo>
                <a:lnTo>
                  <a:pt x="3968750" y="336550"/>
                </a:lnTo>
                <a:lnTo>
                  <a:pt x="4914900" y="171450"/>
                </a:lnTo>
                <a:lnTo>
                  <a:pt x="4864100" y="565150"/>
                </a:lnTo>
                <a:lnTo>
                  <a:pt x="5822950" y="444500"/>
                </a:lnTo>
                <a:lnTo>
                  <a:pt x="5543550" y="920750"/>
                </a:lnTo>
                <a:lnTo>
                  <a:pt x="6534150" y="889000"/>
                </a:lnTo>
                <a:lnTo>
                  <a:pt x="5842000" y="1428750"/>
                </a:lnTo>
                <a:lnTo>
                  <a:pt x="6464300" y="1676400"/>
                </a:lnTo>
                <a:lnTo>
                  <a:pt x="5892800" y="1879600"/>
                </a:lnTo>
                <a:lnTo>
                  <a:pt x="6330950" y="2368550"/>
                </a:lnTo>
                <a:lnTo>
                  <a:pt x="5657850" y="2368550"/>
                </a:lnTo>
                <a:lnTo>
                  <a:pt x="6076950" y="2971800"/>
                </a:lnTo>
                <a:lnTo>
                  <a:pt x="4895850" y="2647950"/>
                </a:lnTo>
                <a:lnTo>
                  <a:pt x="4997450" y="3022600"/>
                </a:lnTo>
                <a:lnTo>
                  <a:pt x="4705350" y="3028950"/>
                </a:lnTo>
                <a:lnTo>
                  <a:pt x="3810000" y="2705100"/>
                </a:lnTo>
                <a:lnTo>
                  <a:pt x="3422650" y="3028950"/>
                </a:lnTo>
                <a:lnTo>
                  <a:pt x="3263900" y="3028950"/>
                </a:lnTo>
                <a:lnTo>
                  <a:pt x="2870200" y="2705100"/>
                </a:lnTo>
                <a:lnTo>
                  <a:pt x="1962150" y="3022600"/>
                </a:lnTo>
                <a:lnTo>
                  <a:pt x="1841500" y="3022600"/>
                </a:lnTo>
                <a:lnTo>
                  <a:pt x="2082800" y="2622550"/>
                </a:lnTo>
                <a:lnTo>
                  <a:pt x="609600" y="3022600"/>
                </a:lnTo>
                <a:lnTo>
                  <a:pt x="469900" y="3022600"/>
                </a:lnTo>
                <a:lnTo>
                  <a:pt x="1162050" y="2228850"/>
                </a:lnTo>
                <a:lnTo>
                  <a:pt x="222250" y="2032000"/>
                </a:lnTo>
                <a:lnTo>
                  <a:pt x="977900" y="1593850"/>
                </a:lnTo>
                <a:lnTo>
                  <a:pt x="0" y="1181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26" name="Picture 2" descr="CIONET - What's next">
            <a:extLst>
              <a:ext uri="{FF2B5EF4-FFF2-40B4-BE49-F238E27FC236}">
                <a16:creationId xmlns:a16="http://schemas.microsoft.com/office/drawing/2014/main" id="{35DC0A67-03C7-9353-FCAE-69CC6FB5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3" y="620688"/>
            <a:ext cx="3558168" cy="10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 Insurance - Supporter van jouw leven">
            <a:extLst>
              <a:ext uri="{FF2B5EF4-FFF2-40B4-BE49-F238E27FC236}">
                <a16:creationId xmlns:a16="http://schemas.microsoft.com/office/drawing/2014/main" id="{44133404-AA8C-9C4F-910E-BE7D1DD1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73" y="348780"/>
            <a:ext cx="775936" cy="3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and purple clouds&#10;&#10;Description automatically generated">
            <a:extLst>
              <a:ext uri="{FF2B5EF4-FFF2-40B4-BE49-F238E27FC236}">
                <a16:creationId xmlns:a16="http://schemas.microsoft.com/office/drawing/2014/main" id="{6B84D78C-2235-61B0-E3AD-0094690C5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913" y="132784"/>
            <a:ext cx="775936" cy="775936"/>
          </a:xfrm>
          <a:prstGeom prst="rect">
            <a:avLst/>
          </a:prstGeom>
        </p:spPr>
      </p:pic>
      <p:pic>
        <p:nvPicPr>
          <p:cNvPr id="17" name="Picture 16" descr="A blue and purple clouds&#10;&#10;Description automatically generated">
            <a:extLst>
              <a:ext uri="{FF2B5EF4-FFF2-40B4-BE49-F238E27FC236}">
                <a16:creationId xmlns:a16="http://schemas.microsoft.com/office/drawing/2014/main" id="{57FB6B22-7924-475A-7A8F-9FAE0BA8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873" y="752149"/>
            <a:ext cx="775936" cy="775936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22592EB-71FB-C6FE-6539-C79662DC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85" y="1516034"/>
            <a:ext cx="1036040" cy="3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ue and purple clouds&#10;&#10;Description automatically generated">
            <a:extLst>
              <a:ext uri="{FF2B5EF4-FFF2-40B4-BE49-F238E27FC236}">
                <a16:creationId xmlns:a16="http://schemas.microsoft.com/office/drawing/2014/main" id="{AA3A88A3-5A7D-B419-C339-F5EF8A9C4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8584" y="717207"/>
            <a:ext cx="775936" cy="77593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C2C295F-52B5-EBA1-5EF2-A24BA981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825" y="392773"/>
            <a:ext cx="1036040" cy="3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blue and purple clouds&#10;&#10;Description automatically generated">
            <a:extLst>
              <a:ext uri="{FF2B5EF4-FFF2-40B4-BE49-F238E27FC236}">
                <a16:creationId xmlns:a16="http://schemas.microsoft.com/office/drawing/2014/main" id="{C012907E-3FC1-5273-6474-262543AC1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9913" y="1232677"/>
            <a:ext cx="775936" cy="775936"/>
          </a:xfrm>
          <a:prstGeom prst="rect">
            <a:avLst/>
          </a:prstGeom>
        </p:spPr>
      </p:pic>
      <p:pic>
        <p:nvPicPr>
          <p:cNvPr id="20" name="Picture 4" descr="AG Insurance - Supporter van jouw leven">
            <a:extLst>
              <a:ext uri="{FF2B5EF4-FFF2-40B4-BE49-F238E27FC236}">
                <a16:creationId xmlns:a16="http://schemas.microsoft.com/office/drawing/2014/main" id="{DCBC0A4E-0B51-93B6-F914-9295D408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493" y="932408"/>
            <a:ext cx="775936" cy="3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G Insurance - Supporter van jouw leven">
            <a:extLst>
              <a:ext uri="{FF2B5EF4-FFF2-40B4-BE49-F238E27FC236}">
                <a16:creationId xmlns:a16="http://schemas.microsoft.com/office/drawing/2014/main" id="{6DA38148-8C9D-5B4D-44A5-FFC596FC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88" y="1447878"/>
            <a:ext cx="775936" cy="34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D363AC-E690-BFB8-23ED-682C3D41FE7F}"/>
              </a:ext>
            </a:extLst>
          </p:cNvPr>
          <p:cNvSpPr txBox="1"/>
          <p:nvPr/>
        </p:nvSpPr>
        <p:spPr>
          <a:xfrm>
            <a:off x="4367808" y="3723264"/>
            <a:ext cx="4553607" cy="185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600" dirty="0">
                <a:solidFill>
                  <a:srgbClr val="D00F22"/>
                </a:solidFill>
                <a:latin typeface="AG Geogrotesque Bold" pitchFamily="50" charset="0"/>
              </a:rPr>
              <a:t>CIONET Belgium Community Event</a:t>
            </a:r>
          </a:p>
          <a:p>
            <a:pPr algn="ctr">
              <a:lnSpc>
                <a:spcPts val="3400"/>
              </a:lnSpc>
            </a:pPr>
            <a:r>
              <a:rPr lang="en-US" sz="3600" dirty="0">
                <a:solidFill>
                  <a:srgbClr val="423634"/>
                </a:solidFill>
                <a:latin typeface="AG Geogrotesque Regular" pitchFamily="50" charset="0"/>
              </a:rPr>
              <a:t>May the cloud force be with you</a:t>
            </a:r>
            <a:endParaRPr lang="nl-BE" sz="3600" dirty="0">
              <a:solidFill>
                <a:srgbClr val="423634"/>
              </a:solidFill>
              <a:latin typeface="AG Geogrotesque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3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9DF752D-0935-5167-6DAD-8857FEEA8830}"/>
              </a:ext>
            </a:extLst>
          </p:cNvPr>
          <p:cNvSpPr/>
          <p:nvPr/>
        </p:nvSpPr>
        <p:spPr>
          <a:xfrm>
            <a:off x="4007768" y="1337954"/>
            <a:ext cx="4176463" cy="41764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062B4-11B4-052D-9932-2ED93EB1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10</a:t>
            </a:fld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8B04DF-E264-6718-9204-7B699AE22C08}"/>
              </a:ext>
            </a:extLst>
          </p:cNvPr>
          <p:cNvSpPr/>
          <p:nvPr/>
        </p:nvSpPr>
        <p:spPr>
          <a:xfrm>
            <a:off x="2891644" y="190183"/>
            <a:ext cx="6408712" cy="6408712"/>
          </a:xfrm>
          <a:custGeom>
            <a:avLst/>
            <a:gdLst>
              <a:gd name="connsiteX0" fmla="*/ 3204356 w 6408712"/>
              <a:gd name="connsiteY0" fmla="*/ 1150585 h 6408712"/>
              <a:gd name="connsiteX1" fmla="*/ 1116124 w 6408712"/>
              <a:gd name="connsiteY1" fmla="*/ 3238817 h 6408712"/>
              <a:gd name="connsiteX2" fmla="*/ 3204356 w 6408712"/>
              <a:gd name="connsiteY2" fmla="*/ 5327049 h 6408712"/>
              <a:gd name="connsiteX3" fmla="*/ 5292588 w 6408712"/>
              <a:gd name="connsiteY3" fmla="*/ 3238817 h 6408712"/>
              <a:gd name="connsiteX4" fmla="*/ 3204356 w 6408712"/>
              <a:gd name="connsiteY4" fmla="*/ 1150585 h 6408712"/>
              <a:gd name="connsiteX5" fmla="*/ 3204356 w 6408712"/>
              <a:gd name="connsiteY5" fmla="*/ 0 h 6408712"/>
              <a:gd name="connsiteX6" fmla="*/ 6408712 w 6408712"/>
              <a:gd name="connsiteY6" fmla="*/ 3204356 h 6408712"/>
              <a:gd name="connsiteX7" fmla="*/ 3204356 w 6408712"/>
              <a:gd name="connsiteY7" fmla="*/ 6408712 h 6408712"/>
              <a:gd name="connsiteX8" fmla="*/ 0 w 6408712"/>
              <a:gd name="connsiteY8" fmla="*/ 3204356 h 6408712"/>
              <a:gd name="connsiteX9" fmla="*/ 3204356 w 6408712"/>
              <a:gd name="connsiteY9" fmla="*/ 0 h 640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8712" h="6408712">
                <a:moveTo>
                  <a:pt x="3204356" y="1150585"/>
                </a:moveTo>
                <a:cubicBezTo>
                  <a:pt x="2051057" y="1150585"/>
                  <a:pt x="1116124" y="2085518"/>
                  <a:pt x="1116124" y="3238817"/>
                </a:cubicBezTo>
                <a:cubicBezTo>
                  <a:pt x="1116124" y="4392116"/>
                  <a:pt x="2051057" y="5327049"/>
                  <a:pt x="3204356" y="5327049"/>
                </a:cubicBezTo>
                <a:cubicBezTo>
                  <a:pt x="4357655" y="5327049"/>
                  <a:pt x="5292588" y="4392116"/>
                  <a:pt x="5292588" y="3238817"/>
                </a:cubicBezTo>
                <a:cubicBezTo>
                  <a:pt x="5292588" y="2085518"/>
                  <a:pt x="4357655" y="1150585"/>
                  <a:pt x="3204356" y="1150585"/>
                </a:cubicBezTo>
                <a:close/>
                <a:moveTo>
                  <a:pt x="3204356" y="0"/>
                </a:moveTo>
                <a:cubicBezTo>
                  <a:pt x="4974073" y="0"/>
                  <a:pt x="6408712" y="1434639"/>
                  <a:pt x="6408712" y="3204356"/>
                </a:cubicBezTo>
                <a:cubicBezTo>
                  <a:pt x="6408712" y="4974073"/>
                  <a:pt x="4974073" y="6408712"/>
                  <a:pt x="3204356" y="6408712"/>
                </a:cubicBezTo>
                <a:cubicBezTo>
                  <a:pt x="1434639" y="6408712"/>
                  <a:pt x="0" y="4974073"/>
                  <a:pt x="0" y="3204356"/>
                </a:cubicBezTo>
                <a:cubicBezTo>
                  <a:pt x="0" y="1434639"/>
                  <a:pt x="1434639" y="0"/>
                  <a:pt x="3204356" y="0"/>
                </a:cubicBez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69801-2DA9-B268-9B36-E884B35DB7DB}"/>
              </a:ext>
            </a:extLst>
          </p:cNvPr>
          <p:cNvSpPr/>
          <p:nvPr/>
        </p:nvSpPr>
        <p:spPr>
          <a:xfrm>
            <a:off x="479375" y="3352636"/>
            <a:ext cx="11233249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DD538-E22E-B583-B593-324D52B40139}"/>
              </a:ext>
            </a:extLst>
          </p:cNvPr>
          <p:cNvSpPr/>
          <p:nvPr/>
        </p:nvSpPr>
        <p:spPr>
          <a:xfrm rot="5400000">
            <a:off x="2891642" y="3357764"/>
            <a:ext cx="6408711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802E3-B58F-D87C-5527-F5142B489CB3}"/>
              </a:ext>
            </a:extLst>
          </p:cNvPr>
          <p:cNvGrpSpPr/>
          <p:nvPr/>
        </p:nvGrpSpPr>
        <p:grpSpPr>
          <a:xfrm>
            <a:off x="4415872" y="2960948"/>
            <a:ext cx="3360256" cy="936104"/>
            <a:chOff x="4727848" y="2636912"/>
            <a:chExt cx="3360256" cy="936104"/>
          </a:xfrm>
        </p:grpSpPr>
        <p:pic>
          <p:nvPicPr>
            <p:cNvPr id="11" name="Picture 10" descr="A blue and purple clouds&#10;&#10;Description automatically generated">
              <a:extLst>
                <a:ext uri="{FF2B5EF4-FFF2-40B4-BE49-F238E27FC236}">
                  <a16:creationId xmlns:a16="http://schemas.microsoft.com/office/drawing/2014/main" id="{4D9C4830-FF3B-387A-3722-8CCA97CD6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48" y="2636912"/>
              <a:ext cx="936104" cy="9361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443A6-1505-2117-7506-617DEEDBE48C}"/>
                </a:ext>
              </a:extLst>
            </p:cNvPr>
            <p:cNvSpPr txBox="1"/>
            <p:nvPr/>
          </p:nvSpPr>
          <p:spPr>
            <a:xfrm>
              <a:off x="5591944" y="2809764"/>
              <a:ext cx="2496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3200" b="1" dirty="0">
                  <a:solidFill>
                    <a:srgbClr val="003366"/>
                  </a:solidFill>
                </a:rPr>
                <a:t>Cloud</a:t>
              </a:r>
              <a:r>
                <a:rPr lang="nl-BE" sz="3200" dirty="0">
                  <a:solidFill>
                    <a:srgbClr val="003366"/>
                  </a:solidFill>
                </a:rPr>
                <a:t>scape</a:t>
              </a:r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71EEEF80-E671-0D87-A555-BFD9D012CCB8}"/>
              </a:ext>
            </a:extLst>
          </p:cNvPr>
          <p:cNvSpPr/>
          <p:nvPr/>
        </p:nvSpPr>
        <p:spPr>
          <a:xfrm>
            <a:off x="479375" y="402759"/>
            <a:ext cx="4533179" cy="2949877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33179"/>
              <a:gd name="connsiteY0" fmla="*/ 1371600 h 2949877"/>
              <a:gd name="connsiteX1" fmla="*/ 4533179 w 4533179"/>
              <a:gd name="connsiteY1" fmla="*/ 0 h 2949877"/>
              <a:gd name="connsiteX2" fmla="*/ 3384163 w 4533179"/>
              <a:gd name="connsiteY2" fmla="*/ 2949877 h 2949877"/>
              <a:gd name="connsiteX3" fmla="*/ 0 w 4533179"/>
              <a:gd name="connsiteY3" fmla="*/ 2949877 h 2949877"/>
              <a:gd name="connsiteX4" fmla="*/ 0 w 4533179"/>
              <a:gd name="connsiteY4" fmla="*/ 1371600 h 29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3179" h="2949877">
                <a:moveTo>
                  <a:pt x="0" y="1371600"/>
                </a:moveTo>
                <a:lnTo>
                  <a:pt x="4533179" y="0"/>
                </a:lnTo>
                <a:lnTo>
                  <a:pt x="3384163" y="2949877"/>
                </a:lnTo>
                <a:lnTo>
                  <a:pt x="0" y="2949877"/>
                </a:lnTo>
                <a:lnTo>
                  <a:pt x="0" y="137160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/>
          </a:p>
          <a:p>
            <a:endParaRPr lang="nl-BE" b="1" dirty="0"/>
          </a:p>
          <a:p>
            <a:r>
              <a:rPr lang="nl-BE" b="1" dirty="0"/>
              <a:t>    </a:t>
            </a:r>
          </a:p>
          <a:p>
            <a:r>
              <a:rPr lang="nl-BE" b="1" dirty="0"/>
              <a:t>    RISK &amp; COMPLIANCE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EB9D7A5-A143-550E-4F7A-BABE10A60744}"/>
              </a:ext>
            </a:extLst>
          </p:cNvPr>
          <p:cNvSpPr/>
          <p:nvPr/>
        </p:nvSpPr>
        <p:spPr>
          <a:xfrm>
            <a:off x="7149367" y="378695"/>
            <a:ext cx="4563257" cy="297394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63257"/>
              <a:gd name="connsiteY0" fmla="*/ 0 h 2973940"/>
              <a:gd name="connsiteX1" fmla="*/ 4563257 w 4563257"/>
              <a:gd name="connsiteY1" fmla="*/ 1395663 h 2973940"/>
              <a:gd name="connsiteX2" fmla="*/ 4563257 w 4563257"/>
              <a:gd name="connsiteY2" fmla="*/ 2973940 h 2973940"/>
              <a:gd name="connsiteX3" fmla="*/ 1179094 w 4563257"/>
              <a:gd name="connsiteY3" fmla="*/ 2973940 h 2973940"/>
              <a:gd name="connsiteX4" fmla="*/ 0 w 4563257"/>
              <a:gd name="connsiteY4" fmla="*/ 0 h 297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257" h="2973940">
                <a:moveTo>
                  <a:pt x="0" y="0"/>
                </a:moveTo>
                <a:lnTo>
                  <a:pt x="4563257" y="1395663"/>
                </a:lnTo>
                <a:lnTo>
                  <a:pt x="4563257" y="2973940"/>
                </a:lnTo>
                <a:lnTo>
                  <a:pt x="1179094" y="297394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sz="2400" b="1" dirty="0"/>
              <a:t> </a:t>
            </a:r>
            <a:endParaRPr lang="nl-BE" b="1" dirty="0"/>
          </a:p>
          <a:p>
            <a:pPr algn="r"/>
            <a:r>
              <a:rPr lang="nl-BE" b="1" dirty="0"/>
              <a:t>TECHNOLOGY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82B3E4-3BFE-DB16-A569-225F934A5BC7}"/>
              </a:ext>
            </a:extLst>
          </p:cNvPr>
          <p:cNvSpPr/>
          <p:nvPr/>
        </p:nvSpPr>
        <p:spPr>
          <a:xfrm>
            <a:off x="479376" y="3426188"/>
            <a:ext cx="4430910" cy="2937844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370752"/>
              <a:gd name="connsiteY0" fmla="*/ 0 h 2907766"/>
              <a:gd name="connsiteX1" fmla="*/ 3384163 w 4370752"/>
              <a:gd name="connsiteY1" fmla="*/ 0 h 2907766"/>
              <a:gd name="connsiteX2" fmla="*/ 4370752 w 4370752"/>
              <a:gd name="connsiteY2" fmla="*/ 2907766 h 2907766"/>
              <a:gd name="connsiteX3" fmla="*/ 0 w 4370752"/>
              <a:gd name="connsiteY3" fmla="*/ 1578277 h 2907766"/>
              <a:gd name="connsiteX4" fmla="*/ 0 w 4370752"/>
              <a:gd name="connsiteY4" fmla="*/ 0 h 2907766"/>
              <a:gd name="connsiteX0" fmla="*/ 0 w 4430910"/>
              <a:gd name="connsiteY0" fmla="*/ 0 h 2937844"/>
              <a:gd name="connsiteX1" fmla="*/ 3384163 w 4430910"/>
              <a:gd name="connsiteY1" fmla="*/ 0 h 2937844"/>
              <a:gd name="connsiteX2" fmla="*/ 4430910 w 4430910"/>
              <a:gd name="connsiteY2" fmla="*/ 2937844 h 2937844"/>
              <a:gd name="connsiteX3" fmla="*/ 0 w 4430910"/>
              <a:gd name="connsiteY3" fmla="*/ 1578277 h 2937844"/>
              <a:gd name="connsiteX4" fmla="*/ 0 w 4430910"/>
              <a:gd name="connsiteY4" fmla="*/ 0 h 293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910" h="2937844">
                <a:moveTo>
                  <a:pt x="0" y="0"/>
                </a:moveTo>
                <a:lnTo>
                  <a:pt x="3384163" y="0"/>
                </a:lnTo>
                <a:lnTo>
                  <a:pt x="4430910" y="2937844"/>
                </a:lnTo>
                <a:lnTo>
                  <a:pt x="0" y="1578277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b="1" dirty="0"/>
              <a:t>    </a:t>
            </a:r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    CHANGE MANAGEMENT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D02D912-511B-7901-2083-5DC8EB4CF5B0}"/>
              </a:ext>
            </a:extLst>
          </p:cNvPr>
          <p:cNvSpPr/>
          <p:nvPr/>
        </p:nvSpPr>
        <p:spPr>
          <a:xfrm>
            <a:off x="7275698" y="3426187"/>
            <a:ext cx="4436926" cy="293183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1052763 w 4436926"/>
              <a:gd name="connsiteY0" fmla="*/ 0 h 2931830"/>
              <a:gd name="connsiteX1" fmla="*/ 4436926 w 4436926"/>
              <a:gd name="connsiteY1" fmla="*/ 0 h 2931830"/>
              <a:gd name="connsiteX2" fmla="*/ 4436926 w 4436926"/>
              <a:gd name="connsiteY2" fmla="*/ 1578277 h 2931830"/>
              <a:gd name="connsiteX3" fmla="*/ 0 w 4436926"/>
              <a:gd name="connsiteY3" fmla="*/ 2931830 h 2931830"/>
              <a:gd name="connsiteX4" fmla="*/ 1052763 w 4436926"/>
              <a:gd name="connsiteY4" fmla="*/ 0 h 293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6926" h="2931830">
                <a:moveTo>
                  <a:pt x="1052763" y="0"/>
                </a:moveTo>
                <a:lnTo>
                  <a:pt x="4436926" y="0"/>
                </a:lnTo>
                <a:lnTo>
                  <a:pt x="4436926" y="1578277"/>
                </a:lnTo>
                <a:lnTo>
                  <a:pt x="0" y="2931830"/>
                </a:lnTo>
                <a:lnTo>
                  <a:pt x="1052763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b="1" dirty="0"/>
              <a:t>FINOPS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6B94A9-1878-ADF0-B9A0-32FDFE9CE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185" y="2420888"/>
            <a:ext cx="2375495" cy="2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3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11</a:t>
            </a:fld>
            <a:endParaRPr lang="nl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4435-AE27-3D58-1DD6-2664314E3601}"/>
              </a:ext>
            </a:extLst>
          </p:cNvPr>
          <p:cNvSpPr txBox="1"/>
          <p:nvPr/>
        </p:nvSpPr>
        <p:spPr>
          <a:xfrm>
            <a:off x="666315" y="2669991"/>
            <a:ext cx="69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A7C86"/>
                </a:solidFill>
              </a:rPr>
              <a:t>BRA</a:t>
            </a:r>
            <a:endParaRPr lang="nl-BE" b="1" dirty="0">
              <a:solidFill>
                <a:srgbClr val="6A7C8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37758-B385-5477-1ABC-D4DC92375F48}"/>
              </a:ext>
            </a:extLst>
          </p:cNvPr>
          <p:cNvSpPr txBox="1"/>
          <p:nvPr/>
        </p:nvSpPr>
        <p:spPr>
          <a:xfrm>
            <a:off x="1572867" y="2312702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A7C86"/>
                </a:solidFill>
              </a:rPr>
              <a:t>Criticality</a:t>
            </a:r>
            <a:endParaRPr lang="nl-BE" sz="1600" dirty="0">
              <a:solidFill>
                <a:srgbClr val="6A7C8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25C57-B15B-D49F-D98A-B5B9EBBD378A}"/>
              </a:ext>
            </a:extLst>
          </p:cNvPr>
          <p:cNvSpPr txBox="1"/>
          <p:nvPr/>
        </p:nvSpPr>
        <p:spPr>
          <a:xfrm>
            <a:off x="1572867" y="3015890"/>
            <a:ext cx="192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A7C86"/>
                </a:solidFill>
              </a:rPr>
              <a:t>Type of data</a:t>
            </a:r>
            <a:endParaRPr lang="nl-BE" sz="1600" dirty="0">
              <a:solidFill>
                <a:srgbClr val="6A7C86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1B92D494-9645-72EF-144A-5469C149465C}"/>
              </a:ext>
            </a:extLst>
          </p:cNvPr>
          <p:cNvSpPr/>
          <p:nvPr/>
        </p:nvSpPr>
        <p:spPr>
          <a:xfrm>
            <a:off x="1572867" y="2709748"/>
            <a:ext cx="1924050" cy="247650"/>
          </a:xfrm>
          <a:prstGeom prst="chevron">
            <a:avLst/>
          </a:prstGeom>
          <a:gradFill>
            <a:gsLst>
              <a:gs pos="0">
                <a:srgbClr val="00B050"/>
              </a:gs>
              <a:gs pos="50000">
                <a:srgbClr val="FFC000"/>
              </a:gs>
              <a:gs pos="100000">
                <a:srgbClr val="FF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100" b="1" dirty="0">
              <a:solidFill>
                <a:schemeClr val="bg1"/>
              </a:solidFill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8BECC2A-87DF-2B4B-626E-45BFD6D91265}"/>
              </a:ext>
            </a:extLst>
          </p:cNvPr>
          <p:cNvCxnSpPr>
            <a:cxnSpLocks/>
            <a:stCxn id="4" idx="0"/>
            <a:endCxn id="5" idx="1"/>
          </p:cNvCxnSpPr>
          <p:nvPr/>
        </p:nvCxnSpPr>
        <p:spPr>
          <a:xfrm rot="5400000" flipH="1" flipV="1">
            <a:off x="1200319" y="2297443"/>
            <a:ext cx="188012" cy="557084"/>
          </a:xfrm>
          <a:prstGeom prst="bentConnector2">
            <a:avLst/>
          </a:prstGeom>
          <a:ln>
            <a:solidFill>
              <a:srgbClr val="6A7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9960AA61-40FD-6FD3-7B84-13678D8FBA32}"/>
              </a:ext>
            </a:extLst>
          </p:cNvPr>
          <p:cNvCxnSpPr>
            <a:cxnSpLocks/>
            <a:stCxn id="4" idx="2"/>
            <a:endCxn id="6" idx="1"/>
          </p:cNvCxnSpPr>
          <p:nvPr/>
        </p:nvCxnSpPr>
        <p:spPr>
          <a:xfrm rot="16200000" flipH="1">
            <a:off x="1221403" y="2833703"/>
            <a:ext cx="145844" cy="557084"/>
          </a:xfrm>
          <a:prstGeom prst="bentConnector2">
            <a:avLst/>
          </a:prstGeom>
          <a:ln>
            <a:solidFill>
              <a:srgbClr val="6A7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457A2E69-3E98-225A-D841-4E24A7915BC6}"/>
              </a:ext>
            </a:extLst>
          </p:cNvPr>
          <p:cNvSpPr/>
          <p:nvPr/>
        </p:nvSpPr>
        <p:spPr>
          <a:xfrm>
            <a:off x="3460750" y="2217794"/>
            <a:ext cx="171450" cy="1244600"/>
          </a:xfrm>
          <a:prstGeom prst="rightBracket">
            <a:avLst/>
          </a:prstGeom>
          <a:ln w="28575">
            <a:solidFill>
              <a:srgbClr val="6A7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132AA-C078-A28A-75ED-82327585379C}"/>
              </a:ext>
            </a:extLst>
          </p:cNvPr>
          <p:cNvSpPr txBox="1"/>
          <p:nvPr/>
        </p:nvSpPr>
        <p:spPr>
          <a:xfrm>
            <a:off x="3879415" y="2646558"/>
            <a:ext cx="23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A7C86"/>
                </a:solidFill>
              </a:rPr>
              <a:t>RISK MITIGATIONS</a:t>
            </a:r>
            <a:endParaRPr lang="nl-BE" b="1" dirty="0">
              <a:solidFill>
                <a:srgbClr val="6A7C86"/>
              </a:solidFill>
            </a:endParaRP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346B2C8B-F14A-8CDE-63B5-E194A1562E5F}"/>
              </a:ext>
            </a:extLst>
          </p:cNvPr>
          <p:cNvSpPr/>
          <p:nvPr/>
        </p:nvSpPr>
        <p:spPr>
          <a:xfrm>
            <a:off x="6140450" y="2217794"/>
            <a:ext cx="171450" cy="1244600"/>
          </a:xfrm>
          <a:prstGeom prst="rightBracket">
            <a:avLst/>
          </a:prstGeom>
          <a:ln w="28575">
            <a:solidFill>
              <a:srgbClr val="6A7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7E614-2F01-234D-70B1-14AB90C4F4AF}"/>
              </a:ext>
            </a:extLst>
          </p:cNvPr>
          <p:cNvSpPr txBox="1"/>
          <p:nvPr/>
        </p:nvSpPr>
        <p:spPr>
          <a:xfrm>
            <a:off x="3198467" y="2383624"/>
            <a:ext cx="20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A7C86"/>
                </a:solidFill>
              </a:rPr>
              <a:t>contractual</a:t>
            </a:r>
            <a:endParaRPr lang="nl-BE" sz="1200" dirty="0">
              <a:solidFill>
                <a:srgbClr val="6A7C8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46A7C7-12CA-EB63-3E04-BA91E9709EB0}"/>
              </a:ext>
            </a:extLst>
          </p:cNvPr>
          <p:cNvSpPr txBox="1"/>
          <p:nvPr/>
        </p:nvSpPr>
        <p:spPr>
          <a:xfrm>
            <a:off x="3992966" y="2205094"/>
            <a:ext cx="20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A7C86"/>
                </a:solidFill>
              </a:rPr>
              <a:t>security</a:t>
            </a:r>
            <a:endParaRPr lang="nl-BE" sz="1200" dirty="0">
              <a:solidFill>
                <a:srgbClr val="6A7C8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180355-5422-9169-F36A-EB3269171A68}"/>
              </a:ext>
            </a:extLst>
          </p:cNvPr>
          <p:cNvSpPr txBox="1"/>
          <p:nvPr/>
        </p:nvSpPr>
        <p:spPr>
          <a:xfrm>
            <a:off x="4700933" y="2431925"/>
            <a:ext cx="20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A7C86"/>
                </a:solidFill>
              </a:rPr>
              <a:t>privacy</a:t>
            </a:r>
            <a:endParaRPr lang="nl-BE" sz="1200" dirty="0">
              <a:solidFill>
                <a:srgbClr val="6A7C8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86B749-0CA8-837F-DD63-4D034AD5274A}"/>
              </a:ext>
            </a:extLst>
          </p:cNvPr>
          <p:cNvSpPr txBox="1"/>
          <p:nvPr/>
        </p:nvSpPr>
        <p:spPr>
          <a:xfrm>
            <a:off x="3339133" y="2951623"/>
            <a:ext cx="20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A7C86"/>
                </a:solidFill>
              </a:rPr>
              <a:t>exit strategy</a:t>
            </a:r>
            <a:endParaRPr lang="nl-BE" sz="1200" dirty="0">
              <a:solidFill>
                <a:srgbClr val="6A7C8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FFC62F-EB04-2B1C-1A0D-00E2A323B5D2}"/>
              </a:ext>
            </a:extLst>
          </p:cNvPr>
          <p:cNvSpPr txBox="1"/>
          <p:nvPr/>
        </p:nvSpPr>
        <p:spPr>
          <a:xfrm>
            <a:off x="3940448" y="3178434"/>
            <a:ext cx="20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A7C86"/>
                </a:solidFill>
              </a:rPr>
              <a:t>continuity</a:t>
            </a:r>
            <a:endParaRPr lang="nl-BE" sz="1200" dirty="0">
              <a:solidFill>
                <a:srgbClr val="6A7C86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E297E8-3110-C4D4-A3F2-274155CA9E24}"/>
              </a:ext>
            </a:extLst>
          </p:cNvPr>
          <p:cNvSpPr txBox="1"/>
          <p:nvPr/>
        </p:nvSpPr>
        <p:spPr>
          <a:xfrm>
            <a:off x="4700933" y="3000657"/>
            <a:ext cx="208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6A7C86"/>
                </a:solidFill>
              </a:rPr>
              <a:t>residency</a:t>
            </a:r>
            <a:endParaRPr lang="nl-BE" sz="1200" dirty="0">
              <a:solidFill>
                <a:srgbClr val="6A7C86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C2BB7E-684B-340E-CB98-634D4F7E5299}"/>
              </a:ext>
            </a:extLst>
          </p:cNvPr>
          <p:cNvSpPr/>
          <p:nvPr/>
        </p:nvSpPr>
        <p:spPr>
          <a:xfrm>
            <a:off x="730250" y="1843511"/>
            <a:ext cx="10629900" cy="279033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Policies, Limits &amp; Minimum Standards and Guidelines</a:t>
            </a:r>
            <a:endParaRPr lang="nl-BE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CC08C1-8B86-F520-88B7-ED8C36C8D644}"/>
              </a:ext>
            </a:extLst>
          </p:cNvPr>
          <p:cNvSpPr txBox="1"/>
          <p:nvPr/>
        </p:nvSpPr>
        <p:spPr>
          <a:xfrm>
            <a:off x="6223969" y="2507108"/>
            <a:ext cx="231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A7C86"/>
                </a:solidFill>
              </a:rPr>
              <a:t>RESIDUAL RISK ACCEPTANCE</a:t>
            </a:r>
            <a:endParaRPr lang="nl-BE" b="1" dirty="0">
              <a:solidFill>
                <a:srgbClr val="6A7C86"/>
              </a:solidFill>
            </a:endParaRPr>
          </a:p>
        </p:txBody>
      </p:sp>
      <p:pic>
        <p:nvPicPr>
          <p:cNvPr id="21" name="Picture 2" descr="kisspng-check-mark-computer-icons-clip-art-green-tick-5ac32cb7a218e4.237956301522740407664  - BrandBikes">
            <a:extLst>
              <a:ext uri="{FF2B5EF4-FFF2-40B4-BE49-F238E27FC236}">
                <a16:creationId xmlns:a16="http://schemas.microsoft.com/office/drawing/2014/main" id="{E15FE5FA-4427-2CAB-D066-8E655CB2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366" y="2284133"/>
            <a:ext cx="533143" cy="3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7C55EC-4D74-11EF-4DE0-C98078B4F9BC}"/>
              </a:ext>
            </a:extLst>
          </p:cNvPr>
          <p:cNvSpPr txBox="1"/>
          <p:nvPr/>
        </p:nvSpPr>
        <p:spPr>
          <a:xfrm>
            <a:off x="8819932" y="2371973"/>
            <a:ext cx="2311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A7C86"/>
                </a:solidFill>
              </a:rPr>
              <a:t>OUTSOURCING &amp; CLOUD RISK REGISTER</a:t>
            </a:r>
            <a:endParaRPr lang="nl-BE" b="1" dirty="0">
              <a:solidFill>
                <a:srgbClr val="6A7C86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E198513-FA82-FDBD-B6F9-21D7CA18334D}"/>
              </a:ext>
            </a:extLst>
          </p:cNvPr>
          <p:cNvSpPr/>
          <p:nvPr/>
        </p:nvSpPr>
        <p:spPr>
          <a:xfrm>
            <a:off x="8452286" y="2617836"/>
            <a:ext cx="386423" cy="444515"/>
          </a:xfrm>
          <a:prstGeom prst="rightArrow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87E44CC1-E311-1C5D-8646-2B5E1BB58E75}"/>
              </a:ext>
            </a:extLst>
          </p:cNvPr>
          <p:cNvCxnSpPr>
            <a:cxnSpLocks/>
            <a:stCxn id="22" idx="2"/>
            <a:endCxn id="4" idx="1"/>
          </p:cNvCxnSpPr>
          <p:nvPr/>
        </p:nvCxnSpPr>
        <p:spPr>
          <a:xfrm rot="5400000" flipH="1">
            <a:off x="5100760" y="-1579787"/>
            <a:ext cx="440646" cy="9309535"/>
          </a:xfrm>
          <a:prstGeom prst="bentConnector4">
            <a:avLst>
              <a:gd name="adj1" fmla="val -126842"/>
              <a:gd name="adj2" fmla="val 10245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059B38D-6B9F-D06B-2FA4-FE80F5B7F4BC}"/>
              </a:ext>
            </a:extLst>
          </p:cNvPr>
          <p:cNvSpPr txBox="1"/>
          <p:nvPr/>
        </p:nvSpPr>
        <p:spPr>
          <a:xfrm>
            <a:off x="3339133" y="3855422"/>
            <a:ext cx="3821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A7C86"/>
                </a:solidFill>
              </a:rPr>
              <a:t>reoccurrence</a:t>
            </a:r>
            <a:endParaRPr lang="nl-BE" sz="1000" dirty="0">
              <a:solidFill>
                <a:srgbClr val="6A7C8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8B229E-36EA-342D-E980-78C5D8409AA9}"/>
              </a:ext>
            </a:extLst>
          </p:cNvPr>
          <p:cNvSpPr/>
          <p:nvPr/>
        </p:nvSpPr>
        <p:spPr>
          <a:xfrm>
            <a:off x="872723" y="4403161"/>
            <a:ext cx="2278548" cy="1266120"/>
          </a:xfrm>
          <a:prstGeom prst="rect">
            <a:avLst/>
          </a:prstGeom>
          <a:solidFill>
            <a:schemeClr val="bg1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A7C86"/>
                </a:solidFill>
              </a:rPr>
              <a:t>For each cloud project, a </a:t>
            </a:r>
            <a:r>
              <a:rPr lang="en-US" sz="1200" b="1" dirty="0">
                <a:solidFill>
                  <a:srgbClr val="6A7C86"/>
                </a:solidFill>
              </a:rPr>
              <a:t>Business Risk Assessment </a:t>
            </a:r>
            <a:r>
              <a:rPr lang="en-US" sz="1200" dirty="0">
                <a:solidFill>
                  <a:srgbClr val="6A7C86"/>
                </a:solidFill>
              </a:rPr>
              <a:t>is conducted to define the unambiguous operational impact on AG and the type of data used</a:t>
            </a:r>
            <a:endParaRPr lang="en-US" sz="1200" b="1" dirty="0">
              <a:solidFill>
                <a:srgbClr val="6A7C86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510D41-A9C0-B7A9-8C0D-0EFD88CB1B83}"/>
              </a:ext>
            </a:extLst>
          </p:cNvPr>
          <p:cNvSpPr/>
          <p:nvPr/>
        </p:nvSpPr>
        <p:spPr>
          <a:xfrm>
            <a:off x="420338" y="4403160"/>
            <a:ext cx="452381" cy="452977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DA5C86-74DD-73D1-888C-646DE9AA9B07}"/>
              </a:ext>
            </a:extLst>
          </p:cNvPr>
          <p:cNvSpPr/>
          <p:nvPr/>
        </p:nvSpPr>
        <p:spPr>
          <a:xfrm>
            <a:off x="3744327" y="4403161"/>
            <a:ext cx="2278548" cy="1266120"/>
          </a:xfrm>
          <a:prstGeom prst="rect">
            <a:avLst/>
          </a:prstGeom>
          <a:solidFill>
            <a:schemeClr val="bg1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A7C86"/>
                </a:solidFill>
              </a:rPr>
              <a:t>We use </a:t>
            </a:r>
            <a:r>
              <a:rPr lang="en-US" sz="1200" b="1" dirty="0">
                <a:solidFill>
                  <a:srgbClr val="6A7C86"/>
                </a:solidFill>
              </a:rPr>
              <a:t>policies, LMS and guidelines </a:t>
            </a:r>
            <a:r>
              <a:rPr lang="en-US" sz="1200" dirty="0">
                <a:solidFill>
                  <a:srgbClr val="6A7C86"/>
                </a:solidFill>
              </a:rPr>
              <a:t>to define the risk mitigations depending on the operation impact and type of data (risk-based approach)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1E4F7E-A6D4-4E72-4D94-30EA212FA790}"/>
              </a:ext>
            </a:extLst>
          </p:cNvPr>
          <p:cNvSpPr/>
          <p:nvPr/>
        </p:nvSpPr>
        <p:spPr>
          <a:xfrm>
            <a:off x="3291942" y="4403160"/>
            <a:ext cx="452381" cy="452977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F23515-DEB0-1595-6D65-A69B617A24E4}"/>
              </a:ext>
            </a:extLst>
          </p:cNvPr>
          <p:cNvSpPr/>
          <p:nvPr/>
        </p:nvSpPr>
        <p:spPr>
          <a:xfrm>
            <a:off x="6615935" y="4403161"/>
            <a:ext cx="2278548" cy="1266120"/>
          </a:xfrm>
          <a:prstGeom prst="rect">
            <a:avLst/>
          </a:prstGeom>
          <a:solidFill>
            <a:schemeClr val="bg1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A7C86"/>
                </a:solidFill>
              </a:rPr>
              <a:t>Upon implementation of the risk mitigations, </a:t>
            </a:r>
            <a:r>
              <a:rPr lang="en-US" sz="1200" b="1" dirty="0">
                <a:solidFill>
                  <a:srgbClr val="6A7C86"/>
                </a:solidFill>
              </a:rPr>
              <a:t>residual risk is accepted</a:t>
            </a:r>
            <a:r>
              <a:rPr lang="en-US" sz="1200" dirty="0">
                <a:solidFill>
                  <a:srgbClr val="6A7C86"/>
                </a:solidFill>
              </a:rPr>
              <a:t>. Derogations to the policies, LCM and guidelines are approved in BRLC CITO</a:t>
            </a:r>
            <a:endParaRPr lang="en-US" sz="1200" b="1" dirty="0">
              <a:solidFill>
                <a:srgbClr val="6A7C86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ECF647-B0D5-5033-26CA-BF8C19386F67}"/>
              </a:ext>
            </a:extLst>
          </p:cNvPr>
          <p:cNvSpPr/>
          <p:nvPr/>
        </p:nvSpPr>
        <p:spPr>
          <a:xfrm>
            <a:off x="6163550" y="4403160"/>
            <a:ext cx="452381" cy="452977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2F013-5FBB-B133-BBD3-87C1DF506876}"/>
              </a:ext>
            </a:extLst>
          </p:cNvPr>
          <p:cNvSpPr/>
          <p:nvPr/>
        </p:nvSpPr>
        <p:spPr>
          <a:xfrm>
            <a:off x="9487543" y="4403161"/>
            <a:ext cx="2278548" cy="1266120"/>
          </a:xfrm>
          <a:prstGeom prst="rect">
            <a:avLst/>
          </a:prstGeom>
          <a:solidFill>
            <a:schemeClr val="bg1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6A7C86"/>
                </a:solidFill>
              </a:rPr>
              <a:t>The cloud solution is added to the </a:t>
            </a:r>
            <a:r>
              <a:rPr lang="en-US" sz="1200" b="1" dirty="0">
                <a:solidFill>
                  <a:srgbClr val="6A7C86"/>
                </a:solidFill>
              </a:rPr>
              <a:t>outsourcing and cloud risk register</a:t>
            </a:r>
            <a:r>
              <a:rPr lang="en-US" sz="1200" dirty="0">
                <a:solidFill>
                  <a:srgbClr val="6A7C86"/>
                </a:solidFill>
              </a:rPr>
              <a:t>. A periodic review is scheduled, periodicity depending on the criticality</a:t>
            </a:r>
            <a:endParaRPr lang="en-US" sz="1200" b="1" dirty="0">
              <a:solidFill>
                <a:srgbClr val="6A7C86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6CD3B1-25AE-2C79-0F9B-C0C925872D41}"/>
              </a:ext>
            </a:extLst>
          </p:cNvPr>
          <p:cNvSpPr/>
          <p:nvPr/>
        </p:nvSpPr>
        <p:spPr>
          <a:xfrm>
            <a:off x="9035158" y="4403160"/>
            <a:ext cx="452381" cy="452977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RISK &amp; COMPLIANCE</a:t>
            </a:r>
          </a:p>
        </p:txBody>
      </p:sp>
    </p:spTree>
    <p:extLst>
      <p:ext uri="{BB962C8B-B14F-4D97-AF65-F5344CB8AC3E}">
        <p14:creationId xmlns:p14="http://schemas.microsoft.com/office/powerpoint/2010/main" val="3864153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en-US" smtClean="0"/>
              <a:t>12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AG Geogrotesque Regular" pitchFamily="50" charset="0"/>
              </a:rPr>
              <a:t>RISK &amp; COMPLIANCE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F22E9-8C7A-D4C3-6E6B-9B469BA14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222358"/>
            <a:ext cx="9219846" cy="525041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EE26C9-A84E-EA84-1B84-DD650FEEAFA4}"/>
              </a:ext>
            </a:extLst>
          </p:cNvPr>
          <p:cNvSpPr txBox="1"/>
          <p:nvPr/>
        </p:nvSpPr>
        <p:spPr>
          <a:xfrm>
            <a:off x="6384032" y="494116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3366"/>
                </a:solidFill>
              </a:rPr>
              <a:t>Data at rest encrypted with CMK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1DCD1-86F5-AA2A-5DDE-9B3B63DF9341}"/>
              </a:ext>
            </a:extLst>
          </p:cNvPr>
          <p:cNvSpPr txBox="1"/>
          <p:nvPr/>
        </p:nvSpPr>
        <p:spPr>
          <a:xfrm>
            <a:off x="1847528" y="4581128"/>
            <a:ext cx="3023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Geographical redundancy</a:t>
            </a:r>
          </a:p>
          <a:p>
            <a:r>
              <a:rPr lang="en-US" dirty="0">
                <a:solidFill>
                  <a:srgbClr val="003366"/>
                </a:solidFill>
              </a:rPr>
              <a:t>Yearly security certification</a:t>
            </a:r>
          </a:p>
          <a:p>
            <a:endParaRPr lang="en-US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4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9DF752D-0935-5167-6DAD-8857FEEA8830}"/>
              </a:ext>
            </a:extLst>
          </p:cNvPr>
          <p:cNvSpPr/>
          <p:nvPr/>
        </p:nvSpPr>
        <p:spPr>
          <a:xfrm>
            <a:off x="4007768" y="1337954"/>
            <a:ext cx="4176463" cy="41764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062B4-11B4-052D-9932-2ED93EB1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13</a:t>
            </a:fld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8B04DF-E264-6718-9204-7B699AE22C08}"/>
              </a:ext>
            </a:extLst>
          </p:cNvPr>
          <p:cNvSpPr/>
          <p:nvPr/>
        </p:nvSpPr>
        <p:spPr>
          <a:xfrm>
            <a:off x="2891644" y="190183"/>
            <a:ext cx="6408712" cy="6408712"/>
          </a:xfrm>
          <a:custGeom>
            <a:avLst/>
            <a:gdLst>
              <a:gd name="connsiteX0" fmla="*/ 3204356 w 6408712"/>
              <a:gd name="connsiteY0" fmla="*/ 1150585 h 6408712"/>
              <a:gd name="connsiteX1" fmla="*/ 1116124 w 6408712"/>
              <a:gd name="connsiteY1" fmla="*/ 3238817 h 6408712"/>
              <a:gd name="connsiteX2" fmla="*/ 3204356 w 6408712"/>
              <a:gd name="connsiteY2" fmla="*/ 5327049 h 6408712"/>
              <a:gd name="connsiteX3" fmla="*/ 5292588 w 6408712"/>
              <a:gd name="connsiteY3" fmla="*/ 3238817 h 6408712"/>
              <a:gd name="connsiteX4" fmla="*/ 3204356 w 6408712"/>
              <a:gd name="connsiteY4" fmla="*/ 1150585 h 6408712"/>
              <a:gd name="connsiteX5" fmla="*/ 3204356 w 6408712"/>
              <a:gd name="connsiteY5" fmla="*/ 0 h 6408712"/>
              <a:gd name="connsiteX6" fmla="*/ 6408712 w 6408712"/>
              <a:gd name="connsiteY6" fmla="*/ 3204356 h 6408712"/>
              <a:gd name="connsiteX7" fmla="*/ 3204356 w 6408712"/>
              <a:gd name="connsiteY7" fmla="*/ 6408712 h 6408712"/>
              <a:gd name="connsiteX8" fmla="*/ 0 w 6408712"/>
              <a:gd name="connsiteY8" fmla="*/ 3204356 h 6408712"/>
              <a:gd name="connsiteX9" fmla="*/ 3204356 w 6408712"/>
              <a:gd name="connsiteY9" fmla="*/ 0 h 640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8712" h="6408712">
                <a:moveTo>
                  <a:pt x="3204356" y="1150585"/>
                </a:moveTo>
                <a:cubicBezTo>
                  <a:pt x="2051057" y="1150585"/>
                  <a:pt x="1116124" y="2085518"/>
                  <a:pt x="1116124" y="3238817"/>
                </a:cubicBezTo>
                <a:cubicBezTo>
                  <a:pt x="1116124" y="4392116"/>
                  <a:pt x="2051057" y="5327049"/>
                  <a:pt x="3204356" y="5327049"/>
                </a:cubicBezTo>
                <a:cubicBezTo>
                  <a:pt x="4357655" y="5327049"/>
                  <a:pt x="5292588" y="4392116"/>
                  <a:pt x="5292588" y="3238817"/>
                </a:cubicBezTo>
                <a:cubicBezTo>
                  <a:pt x="5292588" y="2085518"/>
                  <a:pt x="4357655" y="1150585"/>
                  <a:pt x="3204356" y="1150585"/>
                </a:cubicBezTo>
                <a:close/>
                <a:moveTo>
                  <a:pt x="3204356" y="0"/>
                </a:moveTo>
                <a:cubicBezTo>
                  <a:pt x="4974073" y="0"/>
                  <a:pt x="6408712" y="1434639"/>
                  <a:pt x="6408712" y="3204356"/>
                </a:cubicBezTo>
                <a:cubicBezTo>
                  <a:pt x="6408712" y="4974073"/>
                  <a:pt x="4974073" y="6408712"/>
                  <a:pt x="3204356" y="6408712"/>
                </a:cubicBezTo>
                <a:cubicBezTo>
                  <a:pt x="1434639" y="6408712"/>
                  <a:pt x="0" y="4974073"/>
                  <a:pt x="0" y="3204356"/>
                </a:cubicBezTo>
                <a:cubicBezTo>
                  <a:pt x="0" y="1434639"/>
                  <a:pt x="1434639" y="0"/>
                  <a:pt x="3204356" y="0"/>
                </a:cubicBez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69801-2DA9-B268-9B36-E884B35DB7DB}"/>
              </a:ext>
            </a:extLst>
          </p:cNvPr>
          <p:cNvSpPr/>
          <p:nvPr/>
        </p:nvSpPr>
        <p:spPr>
          <a:xfrm>
            <a:off x="479375" y="3352636"/>
            <a:ext cx="11233249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DD538-E22E-B583-B593-324D52B40139}"/>
              </a:ext>
            </a:extLst>
          </p:cNvPr>
          <p:cNvSpPr/>
          <p:nvPr/>
        </p:nvSpPr>
        <p:spPr>
          <a:xfrm rot="5400000">
            <a:off x="2891642" y="3357764"/>
            <a:ext cx="6408711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802E3-B58F-D87C-5527-F5142B489CB3}"/>
              </a:ext>
            </a:extLst>
          </p:cNvPr>
          <p:cNvGrpSpPr/>
          <p:nvPr/>
        </p:nvGrpSpPr>
        <p:grpSpPr>
          <a:xfrm>
            <a:off x="4415872" y="2960948"/>
            <a:ext cx="3360256" cy="936104"/>
            <a:chOff x="4727848" y="2636912"/>
            <a:chExt cx="3360256" cy="936104"/>
          </a:xfrm>
        </p:grpSpPr>
        <p:pic>
          <p:nvPicPr>
            <p:cNvPr id="11" name="Picture 10" descr="A blue and purple clouds&#10;&#10;Description automatically generated">
              <a:extLst>
                <a:ext uri="{FF2B5EF4-FFF2-40B4-BE49-F238E27FC236}">
                  <a16:creationId xmlns:a16="http://schemas.microsoft.com/office/drawing/2014/main" id="{4D9C4830-FF3B-387A-3722-8CCA97CD6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48" y="2636912"/>
              <a:ext cx="936104" cy="9361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443A6-1505-2117-7506-617DEEDBE48C}"/>
                </a:ext>
              </a:extLst>
            </p:cNvPr>
            <p:cNvSpPr txBox="1"/>
            <p:nvPr/>
          </p:nvSpPr>
          <p:spPr>
            <a:xfrm>
              <a:off x="5591944" y="2809764"/>
              <a:ext cx="2496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3200" b="1" dirty="0">
                  <a:solidFill>
                    <a:srgbClr val="003366"/>
                  </a:solidFill>
                </a:rPr>
                <a:t>Cloud</a:t>
              </a:r>
              <a:r>
                <a:rPr lang="nl-BE" sz="3200" dirty="0">
                  <a:solidFill>
                    <a:srgbClr val="003366"/>
                  </a:solidFill>
                </a:rPr>
                <a:t>scape</a:t>
              </a:r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71EEEF80-E671-0D87-A555-BFD9D012CCB8}"/>
              </a:ext>
            </a:extLst>
          </p:cNvPr>
          <p:cNvSpPr/>
          <p:nvPr/>
        </p:nvSpPr>
        <p:spPr>
          <a:xfrm>
            <a:off x="479375" y="402759"/>
            <a:ext cx="4533179" cy="2949877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33179"/>
              <a:gd name="connsiteY0" fmla="*/ 1371600 h 2949877"/>
              <a:gd name="connsiteX1" fmla="*/ 4533179 w 4533179"/>
              <a:gd name="connsiteY1" fmla="*/ 0 h 2949877"/>
              <a:gd name="connsiteX2" fmla="*/ 3384163 w 4533179"/>
              <a:gd name="connsiteY2" fmla="*/ 2949877 h 2949877"/>
              <a:gd name="connsiteX3" fmla="*/ 0 w 4533179"/>
              <a:gd name="connsiteY3" fmla="*/ 2949877 h 2949877"/>
              <a:gd name="connsiteX4" fmla="*/ 0 w 4533179"/>
              <a:gd name="connsiteY4" fmla="*/ 1371600 h 29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3179" h="2949877">
                <a:moveTo>
                  <a:pt x="0" y="1371600"/>
                </a:moveTo>
                <a:lnTo>
                  <a:pt x="4533179" y="0"/>
                </a:lnTo>
                <a:lnTo>
                  <a:pt x="3384163" y="2949877"/>
                </a:lnTo>
                <a:lnTo>
                  <a:pt x="0" y="2949877"/>
                </a:lnTo>
                <a:lnTo>
                  <a:pt x="0" y="137160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/>
          </a:p>
          <a:p>
            <a:endParaRPr lang="nl-BE" b="1" dirty="0"/>
          </a:p>
          <a:p>
            <a:r>
              <a:rPr lang="nl-BE" b="1" dirty="0"/>
              <a:t>    </a:t>
            </a:r>
          </a:p>
          <a:p>
            <a:r>
              <a:rPr lang="nl-BE" b="1" dirty="0"/>
              <a:t>    RISK &amp; COMPLIANCE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EB9D7A5-A143-550E-4F7A-BABE10A60744}"/>
              </a:ext>
            </a:extLst>
          </p:cNvPr>
          <p:cNvSpPr/>
          <p:nvPr/>
        </p:nvSpPr>
        <p:spPr>
          <a:xfrm>
            <a:off x="7149367" y="378695"/>
            <a:ext cx="4563257" cy="297394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63257"/>
              <a:gd name="connsiteY0" fmla="*/ 0 h 2973940"/>
              <a:gd name="connsiteX1" fmla="*/ 4563257 w 4563257"/>
              <a:gd name="connsiteY1" fmla="*/ 1395663 h 2973940"/>
              <a:gd name="connsiteX2" fmla="*/ 4563257 w 4563257"/>
              <a:gd name="connsiteY2" fmla="*/ 2973940 h 2973940"/>
              <a:gd name="connsiteX3" fmla="*/ 1179094 w 4563257"/>
              <a:gd name="connsiteY3" fmla="*/ 2973940 h 2973940"/>
              <a:gd name="connsiteX4" fmla="*/ 0 w 4563257"/>
              <a:gd name="connsiteY4" fmla="*/ 0 h 297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257" h="2973940">
                <a:moveTo>
                  <a:pt x="0" y="0"/>
                </a:moveTo>
                <a:lnTo>
                  <a:pt x="4563257" y="1395663"/>
                </a:lnTo>
                <a:lnTo>
                  <a:pt x="4563257" y="2973940"/>
                </a:lnTo>
                <a:lnTo>
                  <a:pt x="1179094" y="297394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sz="2400" b="1" dirty="0"/>
              <a:t> </a:t>
            </a:r>
            <a:endParaRPr lang="nl-BE" b="1" dirty="0"/>
          </a:p>
          <a:p>
            <a:pPr algn="r"/>
            <a:r>
              <a:rPr lang="nl-BE" b="1" dirty="0"/>
              <a:t>TECHNOLOGY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82B3E4-3BFE-DB16-A569-225F934A5BC7}"/>
              </a:ext>
            </a:extLst>
          </p:cNvPr>
          <p:cNvSpPr/>
          <p:nvPr/>
        </p:nvSpPr>
        <p:spPr>
          <a:xfrm>
            <a:off x="479376" y="3426188"/>
            <a:ext cx="4430910" cy="2937844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370752"/>
              <a:gd name="connsiteY0" fmla="*/ 0 h 2907766"/>
              <a:gd name="connsiteX1" fmla="*/ 3384163 w 4370752"/>
              <a:gd name="connsiteY1" fmla="*/ 0 h 2907766"/>
              <a:gd name="connsiteX2" fmla="*/ 4370752 w 4370752"/>
              <a:gd name="connsiteY2" fmla="*/ 2907766 h 2907766"/>
              <a:gd name="connsiteX3" fmla="*/ 0 w 4370752"/>
              <a:gd name="connsiteY3" fmla="*/ 1578277 h 2907766"/>
              <a:gd name="connsiteX4" fmla="*/ 0 w 4370752"/>
              <a:gd name="connsiteY4" fmla="*/ 0 h 2907766"/>
              <a:gd name="connsiteX0" fmla="*/ 0 w 4430910"/>
              <a:gd name="connsiteY0" fmla="*/ 0 h 2937844"/>
              <a:gd name="connsiteX1" fmla="*/ 3384163 w 4430910"/>
              <a:gd name="connsiteY1" fmla="*/ 0 h 2937844"/>
              <a:gd name="connsiteX2" fmla="*/ 4430910 w 4430910"/>
              <a:gd name="connsiteY2" fmla="*/ 2937844 h 2937844"/>
              <a:gd name="connsiteX3" fmla="*/ 0 w 4430910"/>
              <a:gd name="connsiteY3" fmla="*/ 1578277 h 2937844"/>
              <a:gd name="connsiteX4" fmla="*/ 0 w 4430910"/>
              <a:gd name="connsiteY4" fmla="*/ 0 h 293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910" h="2937844">
                <a:moveTo>
                  <a:pt x="0" y="0"/>
                </a:moveTo>
                <a:lnTo>
                  <a:pt x="3384163" y="0"/>
                </a:lnTo>
                <a:lnTo>
                  <a:pt x="4430910" y="2937844"/>
                </a:lnTo>
                <a:lnTo>
                  <a:pt x="0" y="1578277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b="1" dirty="0"/>
              <a:t>    </a:t>
            </a:r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    CHANGE MANAGEMENT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D02D912-511B-7901-2083-5DC8EB4CF5B0}"/>
              </a:ext>
            </a:extLst>
          </p:cNvPr>
          <p:cNvSpPr/>
          <p:nvPr/>
        </p:nvSpPr>
        <p:spPr>
          <a:xfrm>
            <a:off x="7275698" y="3426187"/>
            <a:ext cx="4436926" cy="293183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1052763 w 4436926"/>
              <a:gd name="connsiteY0" fmla="*/ 0 h 2931830"/>
              <a:gd name="connsiteX1" fmla="*/ 4436926 w 4436926"/>
              <a:gd name="connsiteY1" fmla="*/ 0 h 2931830"/>
              <a:gd name="connsiteX2" fmla="*/ 4436926 w 4436926"/>
              <a:gd name="connsiteY2" fmla="*/ 1578277 h 2931830"/>
              <a:gd name="connsiteX3" fmla="*/ 0 w 4436926"/>
              <a:gd name="connsiteY3" fmla="*/ 2931830 h 2931830"/>
              <a:gd name="connsiteX4" fmla="*/ 1052763 w 4436926"/>
              <a:gd name="connsiteY4" fmla="*/ 0 h 293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6926" h="2931830">
                <a:moveTo>
                  <a:pt x="1052763" y="0"/>
                </a:moveTo>
                <a:lnTo>
                  <a:pt x="4436926" y="0"/>
                </a:lnTo>
                <a:lnTo>
                  <a:pt x="4436926" y="1578277"/>
                </a:lnTo>
                <a:lnTo>
                  <a:pt x="0" y="2931830"/>
                </a:lnTo>
                <a:lnTo>
                  <a:pt x="1052763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b="1" dirty="0"/>
              <a:t>FINOPS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1CA90BF-55F7-7A3B-C0AF-C9CB49DD8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3344" r="33344"/>
          <a:stretch/>
        </p:blipFill>
        <p:spPr>
          <a:xfrm>
            <a:off x="8976319" y="2420887"/>
            <a:ext cx="2375495" cy="2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9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14</a:t>
            </a:fld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TECHNOLOGY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08AFCC51-1DEA-4E7D-D391-F1A08B768920}"/>
              </a:ext>
            </a:extLst>
          </p:cNvPr>
          <p:cNvSpPr/>
          <p:nvPr/>
        </p:nvSpPr>
        <p:spPr>
          <a:xfrm>
            <a:off x="1162733" y="2192015"/>
            <a:ext cx="2902483" cy="337556"/>
          </a:xfrm>
          <a:prstGeom prst="homePlate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Architecture</a:t>
            </a:r>
            <a:endParaRPr lang="nl-BE" dirty="0"/>
          </a:p>
        </p:txBody>
      </p:sp>
      <p:sp>
        <p:nvSpPr>
          <p:cNvPr id="35" name="Arrow: Pentagon 34">
            <a:extLst>
              <a:ext uri="{FF2B5EF4-FFF2-40B4-BE49-F238E27FC236}">
                <a16:creationId xmlns:a16="http://schemas.microsoft.com/office/drawing/2014/main" id="{85FE0FC3-9C3B-A268-FEE1-365ECEE4929F}"/>
              </a:ext>
            </a:extLst>
          </p:cNvPr>
          <p:cNvSpPr/>
          <p:nvPr/>
        </p:nvSpPr>
        <p:spPr>
          <a:xfrm>
            <a:off x="1162733" y="2681971"/>
            <a:ext cx="2902483" cy="337556"/>
          </a:xfrm>
          <a:prstGeom prst="homePlate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 management</a:t>
            </a:r>
            <a:endParaRPr lang="nl-BE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443552-77AB-AAB6-82C9-171D9512EBD2}"/>
              </a:ext>
            </a:extLst>
          </p:cNvPr>
          <p:cNvSpPr/>
          <p:nvPr/>
        </p:nvSpPr>
        <p:spPr>
          <a:xfrm>
            <a:off x="4106510" y="1997336"/>
            <a:ext cx="837709" cy="1216742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</a:t>
            </a:r>
            <a:endParaRPr lang="nl-BE" dirty="0"/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2D27E872-BECB-0337-CABC-CE4955879E3B}"/>
              </a:ext>
            </a:extLst>
          </p:cNvPr>
          <p:cNvSpPr/>
          <p:nvPr/>
        </p:nvSpPr>
        <p:spPr>
          <a:xfrm>
            <a:off x="4979613" y="2436929"/>
            <a:ext cx="3186636" cy="337556"/>
          </a:xfrm>
          <a:prstGeom prst="chevron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Infrastructure provisioning</a:t>
            </a:r>
            <a:endParaRPr lang="nl-BE" dirty="0"/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FD81B146-5D95-8FE4-7B03-C16CBE2234C5}"/>
              </a:ext>
            </a:extLst>
          </p:cNvPr>
          <p:cNvSpPr/>
          <p:nvPr/>
        </p:nvSpPr>
        <p:spPr>
          <a:xfrm>
            <a:off x="8022697" y="2436929"/>
            <a:ext cx="2838574" cy="337556"/>
          </a:xfrm>
          <a:prstGeom prst="chevron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Development</a:t>
            </a:r>
            <a:endParaRPr lang="nl-BE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CBD25E-FF50-B174-49FE-F308223A67A7}"/>
              </a:ext>
            </a:extLst>
          </p:cNvPr>
          <p:cNvSpPr/>
          <p:nvPr/>
        </p:nvSpPr>
        <p:spPr>
          <a:xfrm>
            <a:off x="695400" y="1484784"/>
            <a:ext cx="10602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A7C86"/>
                </a:solidFill>
              </a:rPr>
              <a:t>Traditional IT </a:t>
            </a:r>
            <a:r>
              <a:rPr lang="en-US" dirty="0">
                <a:solidFill>
                  <a:srgbClr val="6A7C86"/>
                </a:solidFill>
              </a:rPr>
              <a:t>way to deliver and operate applications (caricature)</a:t>
            </a:r>
            <a:endParaRPr lang="en-US" sz="1100" i="1" dirty="0">
              <a:solidFill>
                <a:srgbClr val="6A7C86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E3C901-E053-AC19-C1CD-6B9F36D62A54}"/>
              </a:ext>
            </a:extLst>
          </p:cNvPr>
          <p:cNvSpPr/>
          <p:nvPr/>
        </p:nvSpPr>
        <p:spPr>
          <a:xfrm>
            <a:off x="695400" y="5554350"/>
            <a:ext cx="10602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6A7C86"/>
                </a:solidFill>
              </a:rPr>
              <a:t>Cloud IT </a:t>
            </a:r>
            <a:r>
              <a:rPr lang="en-US" dirty="0">
                <a:solidFill>
                  <a:srgbClr val="6A7C86"/>
                </a:solidFill>
              </a:rPr>
              <a:t>way to deliver and operate applications (caricature)</a:t>
            </a:r>
            <a:endParaRPr lang="en-US" sz="1100" i="1" dirty="0">
              <a:solidFill>
                <a:srgbClr val="6A7C86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91007B22-179A-EA8F-0A91-6A62A57F251F}"/>
              </a:ext>
            </a:extLst>
          </p:cNvPr>
          <p:cNvSpPr/>
          <p:nvPr/>
        </p:nvSpPr>
        <p:spPr>
          <a:xfrm>
            <a:off x="5953009" y="4721338"/>
            <a:ext cx="2838574" cy="337556"/>
          </a:xfrm>
          <a:prstGeom prst="chevron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Development</a:t>
            </a:r>
            <a:endParaRPr lang="nl-BE" dirty="0"/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1485A2E6-F5BD-13BD-0790-5EA40F71CB85}"/>
              </a:ext>
            </a:extLst>
          </p:cNvPr>
          <p:cNvSpPr/>
          <p:nvPr/>
        </p:nvSpPr>
        <p:spPr>
          <a:xfrm>
            <a:off x="3203910" y="4715231"/>
            <a:ext cx="1710814" cy="337556"/>
          </a:xfrm>
          <a:prstGeom prst="homePlate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Selection</a:t>
            </a:r>
            <a:endParaRPr lang="nl-BE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FB226A7-1767-1B57-474A-2F55C7264FCB}"/>
              </a:ext>
            </a:extLst>
          </p:cNvPr>
          <p:cNvSpPr/>
          <p:nvPr/>
        </p:nvSpPr>
        <p:spPr>
          <a:xfrm>
            <a:off x="4944219" y="4275638"/>
            <a:ext cx="979295" cy="1216742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Cloud Service Catalog</a:t>
            </a:r>
            <a:endParaRPr lang="nl-BE" dirty="0"/>
          </a:p>
        </p:txBody>
      </p:sp>
      <p:sp>
        <p:nvSpPr>
          <p:cNvPr id="44" name="Left Bracket 43">
            <a:extLst>
              <a:ext uri="{FF2B5EF4-FFF2-40B4-BE49-F238E27FC236}">
                <a16:creationId xmlns:a16="http://schemas.microsoft.com/office/drawing/2014/main" id="{34BFF395-7002-0722-CBDB-7668F97F0078}"/>
              </a:ext>
            </a:extLst>
          </p:cNvPr>
          <p:cNvSpPr/>
          <p:nvPr/>
        </p:nvSpPr>
        <p:spPr>
          <a:xfrm rot="16200000">
            <a:off x="5846244" y="-1671705"/>
            <a:ext cx="213530" cy="9862835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E4CC213C-DAC2-90D6-275C-F93F9E061524}"/>
              </a:ext>
            </a:extLst>
          </p:cNvPr>
          <p:cNvSpPr/>
          <p:nvPr/>
        </p:nvSpPr>
        <p:spPr>
          <a:xfrm rot="5400000">
            <a:off x="5823089" y="-703550"/>
            <a:ext cx="213529" cy="9862835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7EB519-C2A0-F69B-7347-07275DF1C68D}"/>
              </a:ext>
            </a:extLst>
          </p:cNvPr>
          <p:cNvSpPr/>
          <p:nvPr/>
        </p:nvSpPr>
        <p:spPr>
          <a:xfrm>
            <a:off x="1870657" y="3560663"/>
            <a:ext cx="8164707" cy="3720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🔃 Drive agility through automation, reusability and greater autonomy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74440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15</a:t>
            </a:fld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TECHNOLOGY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7E0AD1-3051-6074-258B-78B154F1168F}"/>
              </a:ext>
            </a:extLst>
          </p:cNvPr>
          <p:cNvSpPr/>
          <p:nvPr/>
        </p:nvSpPr>
        <p:spPr>
          <a:xfrm>
            <a:off x="1059140" y="1579172"/>
            <a:ext cx="1952687" cy="4185717"/>
          </a:xfrm>
          <a:prstGeom prst="roundRect">
            <a:avLst>
              <a:gd name="adj" fmla="val 10338"/>
            </a:avLst>
          </a:prstGeom>
          <a:solidFill>
            <a:schemeClr val="bg1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6C32-F334-7227-E4D1-8BDE6765E9CB}"/>
              </a:ext>
            </a:extLst>
          </p:cNvPr>
          <p:cNvSpPr/>
          <p:nvPr/>
        </p:nvSpPr>
        <p:spPr>
          <a:xfrm>
            <a:off x="1059140" y="1579173"/>
            <a:ext cx="195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</a:rPr>
              <a:t>LANDING ZONE</a:t>
            </a:r>
            <a:endParaRPr lang="en-US" sz="1100" i="1" dirty="0">
              <a:solidFill>
                <a:srgbClr val="003366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770E38-890F-4CD5-73F4-52B48588E439}"/>
              </a:ext>
            </a:extLst>
          </p:cNvPr>
          <p:cNvSpPr/>
          <p:nvPr/>
        </p:nvSpPr>
        <p:spPr>
          <a:xfrm>
            <a:off x="983432" y="1484784"/>
            <a:ext cx="2111969" cy="4365521"/>
          </a:xfrm>
          <a:prstGeom prst="roundRect">
            <a:avLst>
              <a:gd name="adj" fmla="val 10338"/>
            </a:avLst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B3C7FF-3A26-B794-3DDD-26926AE4EB06}"/>
              </a:ext>
            </a:extLst>
          </p:cNvPr>
          <p:cNvSpPr/>
          <p:nvPr/>
        </p:nvSpPr>
        <p:spPr>
          <a:xfrm>
            <a:off x="983432" y="5867712"/>
            <a:ext cx="15761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FFC000"/>
                </a:solidFill>
              </a:rPr>
              <a:t>SECURITY GUARDRAILS</a:t>
            </a:r>
            <a:endParaRPr lang="en-US" sz="900" dirty="0">
              <a:solidFill>
                <a:srgbClr val="FFC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FE090-97E2-9DA4-0B3F-041144AAB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66" y="2053136"/>
            <a:ext cx="820612" cy="256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ACCC1B-9005-AF5B-98E1-34147BE2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24" y="3201167"/>
            <a:ext cx="950869" cy="260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2853C-36B2-909B-FD8A-9DB6FA35A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666" y="3472395"/>
            <a:ext cx="1115862" cy="247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03AFC-672A-7406-D296-94D0B31DD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994" y="2048794"/>
            <a:ext cx="981262" cy="260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1D109A-11EB-9500-36B3-9C6D3404B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740" y="2356369"/>
            <a:ext cx="911794" cy="247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93183-2B21-8CFD-4286-814FE6F92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330" y="2932954"/>
            <a:ext cx="920478" cy="230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768FCB-8505-B85D-C80C-68DEDA30D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959" y="2318465"/>
            <a:ext cx="824955" cy="256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456FDC-65AD-EB7C-5E79-B10463EE7E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9285" y="2638461"/>
            <a:ext cx="950870" cy="247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742B31-CEC9-E4BC-D0C3-CFE43E59E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155" y="2610029"/>
            <a:ext cx="798904" cy="256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11B0AA-ABF8-7154-1A8D-C266AC2A0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197" y="2910998"/>
            <a:ext cx="887534" cy="2488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B5EF2D-24FD-FCDE-5AF1-91F01C472CF0}"/>
              </a:ext>
            </a:extLst>
          </p:cNvPr>
          <p:cNvSpPr/>
          <p:nvPr/>
        </p:nvSpPr>
        <p:spPr>
          <a:xfrm>
            <a:off x="1189906" y="3956613"/>
            <a:ext cx="1681316" cy="227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networking</a:t>
            </a:r>
            <a:endParaRPr lang="nl-BE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AD8E42-B660-EC7A-FF45-C31EA280655B}"/>
              </a:ext>
            </a:extLst>
          </p:cNvPr>
          <p:cNvSpPr/>
          <p:nvPr/>
        </p:nvSpPr>
        <p:spPr>
          <a:xfrm>
            <a:off x="1189906" y="4241379"/>
            <a:ext cx="1681316" cy="227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IAM</a:t>
            </a:r>
            <a:endParaRPr lang="nl-BE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AB803-A448-C242-97E5-E400B0B95F16}"/>
              </a:ext>
            </a:extLst>
          </p:cNvPr>
          <p:cNvSpPr/>
          <p:nvPr/>
        </p:nvSpPr>
        <p:spPr>
          <a:xfrm>
            <a:off x="1189906" y="4522214"/>
            <a:ext cx="1681316" cy="227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automation</a:t>
            </a:r>
            <a:endParaRPr lang="nl-BE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4F7A5F-9254-AD7A-9E55-CDADB82F6B33}"/>
              </a:ext>
            </a:extLst>
          </p:cNvPr>
          <p:cNvSpPr/>
          <p:nvPr/>
        </p:nvSpPr>
        <p:spPr>
          <a:xfrm>
            <a:off x="1189906" y="4800343"/>
            <a:ext cx="1681316" cy="227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monitoring</a:t>
            </a:r>
            <a:endParaRPr lang="nl-BE" sz="1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546F9C-59D8-C50A-50E5-DBA38551E765}"/>
              </a:ext>
            </a:extLst>
          </p:cNvPr>
          <p:cNvSpPr/>
          <p:nvPr/>
        </p:nvSpPr>
        <p:spPr>
          <a:xfrm>
            <a:off x="1189906" y="5078472"/>
            <a:ext cx="1681316" cy="227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backup</a:t>
            </a:r>
            <a:endParaRPr lang="nl-BE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26FA9E-B58D-F594-CB4C-53DA83A8CE2F}"/>
              </a:ext>
            </a:extLst>
          </p:cNvPr>
          <p:cNvSpPr/>
          <p:nvPr/>
        </p:nvSpPr>
        <p:spPr>
          <a:xfrm>
            <a:off x="1189906" y="5372208"/>
            <a:ext cx="1681316" cy="227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cost management</a:t>
            </a:r>
            <a:endParaRPr lang="nl-BE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947FBA-240E-B868-1275-FD0DF8540303}"/>
              </a:ext>
            </a:extLst>
          </p:cNvPr>
          <p:cNvSpPr/>
          <p:nvPr/>
        </p:nvSpPr>
        <p:spPr>
          <a:xfrm>
            <a:off x="3724617" y="1554898"/>
            <a:ext cx="70414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66"/>
                </a:solidFill>
              </a:rPr>
              <a:t>Different, reusable and automated, landing zone archetypes as unit of request</a:t>
            </a:r>
          </a:p>
          <a:p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r>
              <a:rPr lang="en-US" dirty="0">
                <a:solidFill>
                  <a:srgbClr val="6A7C86"/>
                </a:solidFill>
              </a:rPr>
              <a:t>With preapproved public cloud services that can be used to compose and configure </a:t>
            </a:r>
            <a:r>
              <a:rPr lang="en-US">
                <a:solidFill>
                  <a:srgbClr val="6A7C86"/>
                </a:solidFill>
              </a:rPr>
              <a:t>tailored applications</a:t>
            </a:r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r>
              <a:rPr lang="en-US" dirty="0">
                <a:solidFill>
                  <a:srgbClr val="99CC00"/>
                </a:solidFill>
              </a:rPr>
              <a:t>Including pre-deployed transversal IT services</a:t>
            </a:r>
          </a:p>
          <a:p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endParaRPr lang="en-US" dirty="0">
              <a:solidFill>
                <a:srgbClr val="6A7C86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Compliant by design thanks to security guardrails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E0B8AD-6CD6-AC7B-07EB-5CE30F5CF5D9}"/>
              </a:ext>
            </a:extLst>
          </p:cNvPr>
          <p:cNvCxnSpPr/>
          <p:nvPr/>
        </p:nvCxnSpPr>
        <p:spPr>
          <a:xfrm flipH="1">
            <a:off x="3005256" y="1713945"/>
            <a:ext cx="719361" cy="0"/>
          </a:xfrm>
          <a:prstGeom prst="line">
            <a:avLst/>
          </a:prstGeom>
          <a:ln w="190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9B3849-C8D8-1D6F-DF4A-BABE5F1D1CE1}"/>
              </a:ext>
            </a:extLst>
          </p:cNvPr>
          <p:cNvCxnSpPr/>
          <p:nvPr/>
        </p:nvCxnSpPr>
        <p:spPr>
          <a:xfrm flipH="1">
            <a:off x="3011827" y="3121739"/>
            <a:ext cx="719361" cy="0"/>
          </a:xfrm>
          <a:prstGeom prst="line">
            <a:avLst/>
          </a:prstGeom>
          <a:ln w="19050">
            <a:solidFill>
              <a:srgbClr val="6A7C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A9D07A-2CAB-68AF-903A-3E51AE8B14BF}"/>
              </a:ext>
            </a:extLst>
          </p:cNvPr>
          <p:cNvCxnSpPr/>
          <p:nvPr/>
        </p:nvCxnSpPr>
        <p:spPr>
          <a:xfrm flipH="1">
            <a:off x="3005256" y="4484115"/>
            <a:ext cx="719361" cy="0"/>
          </a:xfrm>
          <a:prstGeom prst="line">
            <a:avLst/>
          </a:prstGeom>
          <a:ln w="19050">
            <a:solidFill>
              <a:srgbClr val="99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2D6EBB-EB11-CB12-B687-A4ACBD635955}"/>
              </a:ext>
            </a:extLst>
          </p:cNvPr>
          <p:cNvCxnSpPr>
            <a:cxnSpLocks/>
          </p:cNvCxnSpPr>
          <p:nvPr/>
        </p:nvCxnSpPr>
        <p:spPr>
          <a:xfrm flipH="1">
            <a:off x="3095401" y="5599210"/>
            <a:ext cx="629217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16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16</a:t>
            </a:fld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TECHNOLOGY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942055-ADD5-2141-00BD-9B671433A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68760"/>
            <a:ext cx="6600056" cy="339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6275FA-D758-B7EF-9A5C-D033F2D6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933825"/>
            <a:ext cx="6600056" cy="3655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168358-4658-BFEA-4108-0D1DC76C8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2636912"/>
            <a:ext cx="6423820" cy="3712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68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9DF752D-0935-5167-6DAD-8857FEEA8830}"/>
              </a:ext>
            </a:extLst>
          </p:cNvPr>
          <p:cNvSpPr/>
          <p:nvPr/>
        </p:nvSpPr>
        <p:spPr>
          <a:xfrm>
            <a:off x="4007768" y="1337954"/>
            <a:ext cx="4176463" cy="41764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062B4-11B4-052D-9932-2ED93EB1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17</a:t>
            </a:fld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8B04DF-E264-6718-9204-7B699AE22C08}"/>
              </a:ext>
            </a:extLst>
          </p:cNvPr>
          <p:cNvSpPr/>
          <p:nvPr/>
        </p:nvSpPr>
        <p:spPr>
          <a:xfrm>
            <a:off x="2891644" y="190183"/>
            <a:ext cx="6408712" cy="6408712"/>
          </a:xfrm>
          <a:custGeom>
            <a:avLst/>
            <a:gdLst>
              <a:gd name="connsiteX0" fmla="*/ 3204356 w 6408712"/>
              <a:gd name="connsiteY0" fmla="*/ 1150585 h 6408712"/>
              <a:gd name="connsiteX1" fmla="*/ 1116124 w 6408712"/>
              <a:gd name="connsiteY1" fmla="*/ 3238817 h 6408712"/>
              <a:gd name="connsiteX2" fmla="*/ 3204356 w 6408712"/>
              <a:gd name="connsiteY2" fmla="*/ 5327049 h 6408712"/>
              <a:gd name="connsiteX3" fmla="*/ 5292588 w 6408712"/>
              <a:gd name="connsiteY3" fmla="*/ 3238817 h 6408712"/>
              <a:gd name="connsiteX4" fmla="*/ 3204356 w 6408712"/>
              <a:gd name="connsiteY4" fmla="*/ 1150585 h 6408712"/>
              <a:gd name="connsiteX5" fmla="*/ 3204356 w 6408712"/>
              <a:gd name="connsiteY5" fmla="*/ 0 h 6408712"/>
              <a:gd name="connsiteX6" fmla="*/ 6408712 w 6408712"/>
              <a:gd name="connsiteY6" fmla="*/ 3204356 h 6408712"/>
              <a:gd name="connsiteX7" fmla="*/ 3204356 w 6408712"/>
              <a:gd name="connsiteY7" fmla="*/ 6408712 h 6408712"/>
              <a:gd name="connsiteX8" fmla="*/ 0 w 6408712"/>
              <a:gd name="connsiteY8" fmla="*/ 3204356 h 6408712"/>
              <a:gd name="connsiteX9" fmla="*/ 3204356 w 6408712"/>
              <a:gd name="connsiteY9" fmla="*/ 0 h 640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8712" h="6408712">
                <a:moveTo>
                  <a:pt x="3204356" y="1150585"/>
                </a:moveTo>
                <a:cubicBezTo>
                  <a:pt x="2051057" y="1150585"/>
                  <a:pt x="1116124" y="2085518"/>
                  <a:pt x="1116124" y="3238817"/>
                </a:cubicBezTo>
                <a:cubicBezTo>
                  <a:pt x="1116124" y="4392116"/>
                  <a:pt x="2051057" y="5327049"/>
                  <a:pt x="3204356" y="5327049"/>
                </a:cubicBezTo>
                <a:cubicBezTo>
                  <a:pt x="4357655" y="5327049"/>
                  <a:pt x="5292588" y="4392116"/>
                  <a:pt x="5292588" y="3238817"/>
                </a:cubicBezTo>
                <a:cubicBezTo>
                  <a:pt x="5292588" y="2085518"/>
                  <a:pt x="4357655" y="1150585"/>
                  <a:pt x="3204356" y="1150585"/>
                </a:cubicBezTo>
                <a:close/>
                <a:moveTo>
                  <a:pt x="3204356" y="0"/>
                </a:moveTo>
                <a:cubicBezTo>
                  <a:pt x="4974073" y="0"/>
                  <a:pt x="6408712" y="1434639"/>
                  <a:pt x="6408712" y="3204356"/>
                </a:cubicBezTo>
                <a:cubicBezTo>
                  <a:pt x="6408712" y="4974073"/>
                  <a:pt x="4974073" y="6408712"/>
                  <a:pt x="3204356" y="6408712"/>
                </a:cubicBezTo>
                <a:cubicBezTo>
                  <a:pt x="1434639" y="6408712"/>
                  <a:pt x="0" y="4974073"/>
                  <a:pt x="0" y="3204356"/>
                </a:cubicBezTo>
                <a:cubicBezTo>
                  <a:pt x="0" y="1434639"/>
                  <a:pt x="1434639" y="0"/>
                  <a:pt x="3204356" y="0"/>
                </a:cubicBez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69801-2DA9-B268-9B36-E884B35DB7DB}"/>
              </a:ext>
            </a:extLst>
          </p:cNvPr>
          <p:cNvSpPr/>
          <p:nvPr/>
        </p:nvSpPr>
        <p:spPr>
          <a:xfrm>
            <a:off x="479375" y="3352636"/>
            <a:ext cx="11233249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DD538-E22E-B583-B593-324D52B40139}"/>
              </a:ext>
            </a:extLst>
          </p:cNvPr>
          <p:cNvSpPr/>
          <p:nvPr/>
        </p:nvSpPr>
        <p:spPr>
          <a:xfrm rot="5400000">
            <a:off x="2891642" y="3357764"/>
            <a:ext cx="6408711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802E3-B58F-D87C-5527-F5142B489CB3}"/>
              </a:ext>
            </a:extLst>
          </p:cNvPr>
          <p:cNvGrpSpPr/>
          <p:nvPr/>
        </p:nvGrpSpPr>
        <p:grpSpPr>
          <a:xfrm>
            <a:off x="4415872" y="2960948"/>
            <a:ext cx="3360256" cy="936104"/>
            <a:chOff x="4727848" y="2636912"/>
            <a:chExt cx="3360256" cy="936104"/>
          </a:xfrm>
        </p:grpSpPr>
        <p:pic>
          <p:nvPicPr>
            <p:cNvPr id="11" name="Picture 10" descr="A blue and purple clouds&#10;&#10;Description automatically generated">
              <a:extLst>
                <a:ext uri="{FF2B5EF4-FFF2-40B4-BE49-F238E27FC236}">
                  <a16:creationId xmlns:a16="http://schemas.microsoft.com/office/drawing/2014/main" id="{4D9C4830-FF3B-387A-3722-8CCA97CD6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48" y="2636912"/>
              <a:ext cx="936104" cy="9361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443A6-1505-2117-7506-617DEEDBE48C}"/>
                </a:ext>
              </a:extLst>
            </p:cNvPr>
            <p:cNvSpPr txBox="1"/>
            <p:nvPr/>
          </p:nvSpPr>
          <p:spPr>
            <a:xfrm>
              <a:off x="5591944" y="2809764"/>
              <a:ext cx="2496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3200" b="1" dirty="0">
                  <a:solidFill>
                    <a:srgbClr val="003366"/>
                  </a:solidFill>
                </a:rPr>
                <a:t>Cloud</a:t>
              </a:r>
              <a:r>
                <a:rPr lang="nl-BE" sz="3200" dirty="0">
                  <a:solidFill>
                    <a:srgbClr val="003366"/>
                  </a:solidFill>
                </a:rPr>
                <a:t>scape</a:t>
              </a:r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71EEEF80-E671-0D87-A555-BFD9D012CCB8}"/>
              </a:ext>
            </a:extLst>
          </p:cNvPr>
          <p:cNvSpPr/>
          <p:nvPr/>
        </p:nvSpPr>
        <p:spPr>
          <a:xfrm>
            <a:off x="479375" y="402759"/>
            <a:ext cx="4533179" cy="2949877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33179"/>
              <a:gd name="connsiteY0" fmla="*/ 1371600 h 2949877"/>
              <a:gd name="connsiteX1" fmla="*/ 4533179 w 4533179"/>
              <a:gd name="connsiteY1" fmla="*/ 0 h 2949877"/>
              <a:gd name="connsiteX2" fmla="*/ 3384163 w 4533179"/>
              <a:gd name="connsiteY2" fmla="*/ 2949877 h 2949877"/>
              <a:gd name="connsiteX3" fmla="*/ 0 w 4533179"/>
              <a:gd name="connsiteY3" fmla="*/ 2949877 h 2949877"/>
              <a:gd name="connsiteX4" fmla="*/ 0 w 4533179"/>
              <a:gd name="connsiteY4" fmla="*/ 1371600 h 29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3179" h="2949877">
                <a:moveTo>
                  <a:pt x="0" y="1371600"/>
                </a:moveTo>
                <a:lnTo>
                  <a:pt x="4533179" y="0"/>
                </a:lnTo>
                <a:lnTo>
                  <a:pt x="3384163" y="2949877"/>
                </a:lnTo>
                <a:lnTo>
                  <a:pt x="0" y="2949877"/>
                </a:lnTo>
                <a:lnTo>
                  <a:pt x="0" y="137160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/>
          </a:p>
          <a:p>
            <a:endParaRPr lang="nl-BE" b="1" dirty="0"/>
          </a:p>
          <a:p>
            <a:r>
              <a:rPr lang="nl-BE" b="1" dirty="0"/>
              <a:t>    </a:t>
            </a:r>
          </a:p>
          <a:p>
            <a:r>
              <a:rPr lang="nl-BE" b="1" dirty="0"/>
              <a:t>    RISK &amp; COMPLIANCE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EB9D7A5-A143-550E-4F7A-BABE10A60744}"/>
              </a:ext>
            </a:extLst>
          </p:cNvPr>
          <p:cNvSpPr/>
          <p:nvPr/>
        </p:nvSpPr>
        <p:spPr>
          <a:xfrm>
            <a:off x="7149367" y="378695"/>
            <a:ext cx="4563257" cy="297394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63257"/>
              <a:gd name="connsiteY0" fmla="*/ 0 h 2973940"/>
              <a:gd name="connsiteX1" fmla="*/ 4563257 w 4563257"/>
              <a:gd name="connsiteY1" fmla="*/ 1395663 h 2973940"/>
              <a:gd name="connsiteX2" fmla="*/ 4563257 w 4563257"/>
              <a:gd name="connsiteY2" fmla="*/ 2973940 h 2973940"/>
              <a:gd name="connsiteX3" fmla="*/ 1179094 w 4563257"/>
              <a:gd name="connsiteY3" fmla="*/ 2973940 h 2973940"/>
              <a:gd name="connsiteX4" fmla="*/ 0 w 4563257"/>
              <a:gd name="connsiteY4" fmla="*/ 0 h 297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257" h="2973940">
                <a:moveTo>
                  <a:pt x="0" y="0"/>
                </a:moveTo>
                <a:lnTo>
                  <a:pt x="4563257" y="1395663"/>
                </a:lnTo>
                <a:lnTo>
                  <a:pt x="4563257" y="2973940"/>
                </a:lnTo>
                <a:lnTo>
                  <a:pt x="1179094" y="297394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sz="2400" b="1" dirty="0"/>
              <a:t> </a:t>
            </a:r>
            <a:endParaRPr lang="nl-BE" b="1" dirty="0"/>
          </a:p>
          <a:p>
            <a:pPr algn="r"/>
            <a:r>
              <a:rPr lang="nl-BE" b="1" dirty="0"/>
              <a:t>TECHNOLOGY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82B3E4-3BFE-DB16-A569-225F934A5BC7}"/>
              </a:ext>
            </a:extLst>
          </p:cNvPr>
          <p:cNvSpPr/>
          <p:nvPr/>
        </p:nvSpPr>
        <p:spPr>
          <a:xfrm>
            <a:off x="479376" y="3426188"/>
            <a:ext cx="4430910" cy="2937844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370752"/>
              <a:gd name="connsiteY0" fmla="*/ 0 h 2907766"/>
              <a:gd name="connsiteX1" fmla="*/ 3384163 w 4370752"/>
              <a:gd name="connsiteY1" fmla="*/ 0 h 2907766"/>
              <a:gd name="connsiteX2" fmla="*/ 4370752 w 4370752"/>
              <a:gd name="connsiteY2" fmla="*/ 2907766 h 2907766"/>
              <a:gd name="connsiteX3" fmla="*/ 0 w 4370752"/>
              <a:gd name="connsiteY3" fmla="*/ 1578277 h 2907766"/>
              <a:gd name="connsiteX4" fmla="*/ 0 w 4370752"/>
              <a:gd name="connsiteY4" fmla="*/ 0 h 2907766"/>
              <a:gd name="connsiteX0" fmla="*/ 0 w 4430910"/>
              <a:gd name="connsiteY0" fmla="*/ 0 h 2937844"/>
              <a:gd name="connsiteX1" fmla="*/ 3384163 w 4430910"/>
              <a:gd name="connsiteY1" fmla="*/ 0 h 2937844"/>
              <a:gd name="connsiteX2" fmla="*/ 4430910 w 4430910"/>
              <a:gd name="connsiteY2" fmla="*/ 2937844 h 2937844"/>
              <a:gd name="connsiteX3" fmla="*/ 0 w 4430910"/>
              <a:gd name="connsiteY3" fmla="*/ 1578277 h 2937844"/>
              <a:gd name="connsiteX4" fmla="*/ 0 w 4430910"/>
              <a:gd name="connsiteY4" fmla="*/ 0 h 293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910" h="2937844">
                <a:moveTo>
                  <a:pt x="0" y="0"/>
                </a:moveTo>
                <a:lnTo>
                  <a:pt x="3384163" y="0"/>
                </a:lnTo>
                <a:lnTo>
                  <a:pt x="4430910" y="2937844"/>
                </a:lnTo>
                <a:lnTo>
                  <a:pt x="0" y="1578277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b="1" dirty="0"/>
              <a:t>    </a:t>
            </a:r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    CHANGE MANAGEMENT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D02D912-511B-7901-2083-5DC8EB4CF5B0}"/>
              </a:ext>
            </a:extLst>
          </p:cNvPr>
          <p:cNvSpPr/>
          <p:nvPr/>
        </p:nvSpPr>
        <p:spPr>
          <a:xfrm>
            <a:off x="7275698" y="3426187"/>
            <a:ext cx="4436926" cy="293183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1052763 w 4436926"/>
              <a:gd name="connsiteY0" fmla="*/ 0 h 2931830"/>
              <a:gd name="connsiteX1" fmla="*/ 4436926 w 4436926"/>
              <a:gd name="connsiteY1" fmla="*/ 0 h 2931830"/>
              <a:gd name="connsiteX2" fmla="*/ 4436926 w 4436926"/>
              <a:gd name="connsiteY2" fmla="*/ 1578277 h 2931830"/>
              <a:gd name="connsiteX3" fmla="*/ 0 w 4436926"/>
              <a:gd name="connsiteY3" fmla="*/ 2931830 h 2931830"/>
              <a:gd name="connsiteX4" fmla="*/ 1052763 w 4436926"/>
              <a:gd name="connsiteY4" fmla="*/ 0 h 293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6926" h="2931830">
                <a:moveTo>
                  <a:pt x="1052763" y="0"/>
                </a:moveTo>
                <a:lnTo>
                  <a:pt x="4436926" y="0"/>
                </a:lnTo>
                <a:lnTo>
                  <a:pt x="4436926" y="1578277"/>
                </a:lnTo>
                <a:lnTo>
                  <a:pt x="0" y="2931830"/>
                </a:lnTo>
                <a:lnTo>
                  <a:pt x="1052763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b="1" dirty="0"/>
              <a:t>FINOPS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6B94A9-1878-ADF0-B9A0-32FDFE9CE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917" y="4571273"/>
            <a:ext cx="2646795" cy="2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81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18</a:t>
            </a:fld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CHANGE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AEC894-52E1-243F-DB3E-2AF67E0C9AF4}"/>
              </a:ext>
            </a:extLst>
          </p:cNvPr>
          <p:cNvGrpSpPr/>
          <p:nvPr/>
        </p:nvGrpSpPr>
        <p:grpSpPr>
          <a:xfrm>
            <a:off x="1469840" y="2367778"/>
            <a:ext cx="593271" cy="3603174"/>
            <a:chOff x="925285" y="1524003"/>
            <a:chExt cx="593271" cy="46808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88AB90-67E7-24B8-C1D0-CF056CFB1C8D}"/>
                </a:ext>
              </a:extLst>
            </p:cNvPr>
            <p:cNvSpPr/>
            <p:nvPr/>
          </p:nvSpPr>
          <p:spPr>
            <a:xfrm rot="16200000">
              <a:off x="473528" y="5165274"/>
              <a:ext cx="1491343" cy="587829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Organization</a:t>
              </a:r>
              <a:endParaRPr lang="nl-BE" sz="11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8D913E-6B16-C32D-5A99-B8C191ABC8F5}"/>
                </a:ext>
              </a:extLst>
            </p:cNvPr>
            <p:cNvSpPr/>
            <p:nvPr/>
          </p:nvSpPr>
          <p:spPr>
            <a:xfrm rot="16200000">
              <a:off x="478970" y="3570517"/>
              <a:ext cx="1491343" cy="587829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Cloud Center of Excellence</a:t>
              </a:r>
              <a:endParaRPr lang="nl-BE" sz="11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C27B28-F409-559B-ED1A-B3F2B8D03A20}"/>
                </a:ext>
              </a:extLst>
            </p:cNvPr>
            <p:cNvSpPr/>
            <p:nvPr/>
          </p:nvSpPr>
          <p:spPr>
            <a:xfrm rot="16200000">
              <a:off x="478970" y="1975760"/>
              <a:ext cx="1491343" cy="587829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Users</a:t>
              </a:r>
              <a:endParaRPr lang="nl-BE" sz="11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9B4B13-06B9-9B90-C63E-FC4318EA05D4}"/>
              </a:ext>
            </a:extLst>
          </p:cNvPr>
          <p:cNvSpPr/>
          <p:nvPr/>
        </p:nvSpPr>
        <p:spPr>
          <a:xfrm>
            <a:off x="2351584" y="2367778"/>
            <a:ext cx="3600400" cy="1147988"/>
          </a:xfrm>
          <a:prstGeom prst="rect">
            <a:avLst/>
          </a:prstGeom>
          <a:noFill/>
          <a:ln>
            <a:solidFill>
              <a:srgbClr val="6A7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6A7C86"/>
                </a:solidFill>
              </a:rPr>
              <a:t>Application monitoring</a:t>
            </a:r>
            <a:endParaRPr lang="nl-BE" sz="1100" dirty="0">
              <a:solidFill>
                <a:srgbClr val="6A7C8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66C3A-F99C-93CE-EB89-FE3267D5D02B}"/>
              </a:ext>
            </a:extLst>
          </p:cNvPr>
          <p:cNvSpPr/>
          <p:nvPr/>
        </p:nvSpPr>
        <p:spPr>
          <a:xfrm>
            <a:off x="2351584" y="1556792"/>
            <a:ext cx="3600400" cy="5170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🔎 Monitoring</a:t>
            </a:r>
            <a:endParaRPr lang="nl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A62E5-5240-554C-10E6-8DE672BD1872}"/>
              </a:ext>
            </a:extLst>
          </p:cNvPr>
          <p:cNvSpPr/>
          <p:nvPr/>
        </p:nvSpPr>
        <p:spPr>
          <a:xfrm>
            <a:off x="2351583" y="3595371"/>
            <a:ext cx="3600400" cy="1147989"/>
          </a:xfrm>
          <a:prstGeom prst="rect">
            <a:avLst/>
          </a:prstGeom>
          <a:noFill/>
          <a:ln>
            <a:solidFill>
              <a:srgbClr val="6A7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lphaLcParenBoth"/>
            </a:pPr>
            <a:endParaRPr lang="nl-BE" sz="1100" dirty="0">
              <a:solidFill>
                <a:srgbClr val="6A7C8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09342-4F77-FB64-304F-A270BDA797FE}"/>
              </a:ext>
            </a:extLst>
          </p:cNvPr>
          <p:cNvSpPr/>
          <p:nvPr/>
        </p:nvSpPr>
        <p:spPr>
          <a:xfrm>
            <a:off x="2351582" y="4822962"/>
            <a:ext cx="3600400" cy="1147989"/>
          </a:xfrm>
          <a:prstGeom prst="rect">
            <a:avLst/>
          </a:prstGeom>
          <a:noFill/>
          <a:ln>
            <a:solidFill>
              <a:srgbClr val="6A7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6A7C86"/>
                </a:solidFill>
              </a:rPr>
              <a:t>Enterprise-level monitoring </a:t>
            </a:r>
          </a:p>
          <a:p>
            <a:pPr algn="ctr"/>
            <a:r>
              <a:rPr lang="en-US" sz="1100" dirty="0">
                <a:solidFill>
                  <a:srgbClr val="6A7C86"/>
                </a:solidFill>
              </a:rPr>
              <a:t>(cloud and on-prem)</a:t>
            </a:r>
            <a:endParaRPr lang="nl-BE" sz="1100" dirty="0">
              <a:solidFill>
                <a:srgbClr val="6A7C8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29AFF5-6184-A7F7-5244-D75C7E4D05C5}"/>
              </a:ext>
            </a:extLst>
          </p:cNvPr>
          <p:cNvSpPr/>
          <p:nvPr/>
        </p:nvSpPr>
        <p:spPr>
          <a:xfrm>
            <a:off x="6168008" y="2367778"/>
            <a:ext cx="3600400" cy="1147988"/>
          </a:xfrm>
          <a:prstGeom prst="rect">
            <a:avLst/>
          </a:prstGeom>
          <a:noFill/>
          <a:ln>
            <a:solidFill>
              <a:srgbClr val="6A7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6A7C86"/>
                </a:solidFill>
              </a:rPr>
              <a:t>Monitor and continuously optimize</a:t>
            </a:r>
          </a:p>
          <a:p>
            <a:pPr algn="ctr"/>
            <a:r>
              <a:rPr lang="en-US" sz="1100" dirty="0">
                <a:solidFill>
                  <a:srgbClr val="6A7C86"/>
                </a:solidFill>
              </a:rPr>
              <a:t>cloud workload </a:t>
            </a:r>
            <a:endParaRPr lang="nl-BE" sz="1100" dirty="0">
              <a:solidFill>
                <a:srgbClr val="6A7C86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65EC3-A25B-5ED1-311F-3A810F72939A}"/>
              </a:ext>
            </a:extLst>
          </p:cNvPr>
          <p:cNvSpPr/>
          <p:nvPr/>
        </p:nvSpPr>
        <p:spPr>
          <a:xfrm>
            <a:off x="6168008" y="1556792"/>
            <a:ext cx="3600400" cy="5170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💰</a:t>
            </a:r>
            <a:r>
              <a:rPr lang="en-US" dirty="0"/>
              <a:t> Cost management</a:t>
            </a:r>
            <a:endParaRPr lang="nl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5CD14F-0635-7A00-DEBB-6208E7449046}"/>
              </a:ext>
            </a:extLst>
          </p:cNvPr>
          <p:cNvSpPr/>
          <p:nvPr/>
        </p:nvSpPr>
        <p:spPr>
          <a:xfrm>
            <a:off x="6168007" y="3595371"/>
            <a:ext cx="3600400" cy="1147989"/>
          </a:xfrm>
          <a:prstGeom prst="rect">
            <a:avLst/>
          </a:prstGeom>
          <a:noFill/>
          <a:ln>
            <a:solidFill>
              <a:srgbClr val="6A7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lphaLcParenBoth"/>
            </a:pPr>
            <a:endParaRPr lang="nl-BE" sz="1100" dirty="0">
              <a:solidFill>
                <a:srgbClr val="6A7C8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BE1BF-EB3F-8E32-4A36-381BC47E7962}"/>
              </a:ext>
            </a:extLst>
          </p:cNvPr>
          <p:cNvSpPr/>
          <p:nvPr/>
        </p:nvSpPr>
        <p:spPr>
          <a:xfrm>
            <a:off x="6168006" y="4822962"/>
            <a:ext cx="3600400" cy="1147989"/>
          </a:xfrm>
          <a:prstGeom prst="rect">
            <a:avLst/>
          </a:prstGeom>
          <a:noFill/>
          <a:ln>
            <a:solidFill>
              <a:srgbClr val="6A7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6A7C86"/>
                </a:solidFill>
              </a:rPr>
              <a:t>Enterprise-level cost management </a:t>
            </a:r>
          </a:p>
          <a:p>
            <a:pPr algn="ctr"/>
            <a:r>
              <a:rPr lang="en-US" sz="1100" dirty="0">
                <a:solidFill>
                  <a:srgbClr val="6A7C86"/>
                </a:solidFill>
              </a:rPr>
              <a:t>(cloud and on-prem)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E631EBB-B8B3-7A96-2568-35DAB2E3EF80}"/>
              </a:ext>
            </a:extLst>
          </p:cNvPr>
          <p:cNvSpPr/>
          <p:nvPr/>
        </p:nvSpPr>
        <p:spPr>
          <a:xfrm>
            <a:off x="5036344" y="4625944"/>
            <a:ext cx="288032" cy="5814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D4FEAF4-39F0-B65C-6E7C-DEFF0FDDBF01}"/>
              </a:ext>
            </a:extLst>
          </p:cNvPr>
          <p:cNvSpPr/>
          <p:nvPr/>
        </p:nvSpPr>
        <p:spPr>
          <a:xfrm rot="10800000">
            <a:off x="2927677" y="3146858"/>
            <a:ext cx="288032" cy="5814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42BF30-E347-4F4F-F528-BE29E5803D53}"/>
              </a:ext>
            </a:extLst>
          </p:cNvPr>
          <p:cNvSpPr txBox="1"/>
          <p:nvPr/>
        </p:nvSpPr>
        <p:spPr>
          <a:xfrm>
            <a:off x="2365409" y="3710952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solidFill>
                  <a:srgbClr val="FF0000"/>
                </a:solidFill>
              </a:rPr>
              <a:t>make </a:t>
            </a:r>
            <a:r>
              <a:rPr lang="nl-BE" sz="1100" dirty="0" err="1">
                <a:solidFill>
                  <a:srgbClr val="FF0000"/>
                </a:solidFill>
              </a:rPr>
              <a:t>sure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they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can</a:t>
            </a:r>
            <a:endParaRPr lang="nl-BE" sz="11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5E160-6CB9-21D4-BBF9-F1F259A865D1}"/>
              </a:ext>
            </a:extLst>
          </p:cNvPr>
          <p:cNvSpPr txBox="1"/>
          <p:nvPr/>
        </p:nvSpPr>
        <p:spPr>
          <a:xfrm>
            <a:off x="4376293" y="4364334"/>
            <a:ext cx="160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solidFill>
                  <a:srgbClr val="FF0000"/>
                </a:solidFill>
              </a:rPr>
              <a:t>make </a:t>
            </a:r>
            <a:r>
              <a:rPr lang="nl-BE" sz="1100" dirty="0" err="1">
                <a:solidFill>
                  <a:srgbClr val="FF0000"/>
                </a:solidFill>
              </a:rPr>
              <a:t>sure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it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integrates</a:t>
            </a:r>
            <a:endParaRPr lang="nl-BE" sz="11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AA5CFA-3CED-323F-DD45-597F3494C619}"/>
              </a:ext>
            </a:extLst>
          </p:cNvPr>
          <p:cNvSpPr txBox="1"/>
          <p:nvPr/>
        </p:nvSpPr>
        <p:spPr>
          <a:xfrm>
            <a:off x="2783632" y="4033236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dirty="0">
                <a:solidFill>
                  <a:srgbClr val="FF0000"/>
                </a:solidFill>
              </a:rPr>
              <a:t>monitor </a:t>
            </a:r>
            <a:r>
              <a:rPr lang="nl-BE" sz="1100" dirty="0" err="1">
                <a:solidFill>
                  <a:srgbClr val="FF0000"/>
                </a:solidFill>
              </a:rPr>
              <a:t>our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own</a:t>
            </a:r>
            <a:r>
              <a:rPr lang="nl-BE" sz="1100" dirty="0">
                <a:solidFill>
                  <a:srgbClr val="FF0000"/>
                </a:solidFill>
              </a:rPr>
              <a:t> stuff…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7EE423A-95A8-9142-A112-BDB4E461A7FD}"/>
              </a:ext>
            </a:extLst>
          </p:cNvPr>
          <p:cNvSpPr/>
          <p:nvPr/>
        </p:nvSpPr>
        <p:spPr>
          <a:xfrm>
            <a:off x="8832278" y="4625944"/>
            <a:ext cx="288032" cy="5814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B4D01519-D4D3-5946-91AF-3A957D53A3CA}"/>
              </a:ext>
            </a:extLst>
          </p:cNvPr>
          <p:cNvSpPr/>
          <p:nvPr/>
        </p:nvSpPr>
        <p:spPr>
          <a:xfrm rot="10800000">
            <a:off x="6723611" y="3146858"/>
            <a:ext cx="288032" cy="58149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FBA832-965C-E541-1BAA-83A8DCF62D7F}"/>
              </a:ext>
            </a:extLst>
          </p:cNvPr>
          <p:cNvSpPr txBox="1"/>
          <p:nvPr/>
        </p:nvSpPr>
        <p:spPr>
          <a:xfrm>
            <a:off x="6161343" y="3710952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solidFill>
                  <a:srgbClr val="FF0000"/>
                </a:solidFill>
              </a:rPr>
              <a:t>make </a:t>
            </a:r>
            <a:r>
              <a:rPr lang="nl-BE" sz="1100" dirty="0" err="1">
                <a:solidFill>
                  <a:srgbClr val="FF0000"/>
                </a:solidFill>
              </a:rPr>
              <a:t>sure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they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can</a:t>
            </a:r>
            <a:endParaRPr lang="nl-BE" sz="11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F3D0A3-8C6F-7B91-BDAB-6B725D3BA6AC}"/>
              </a:ext>
            </a:extLst>
          </p:cNvPr>
          <p:cNvSpPr txBox="1"/>
          <p:nvPr/>
        </p:nvSpPr>
        <p:spPr>
          <a:xfrm>
            <a:off x="8172227" y="4364334"/>
            <a:ext cx="160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>
                <a:solidFill>
                  <a:srgbClr val="FF0000"/>
                </a:solidFill>
              </a:rPr>
              <a:t>make </a:t>
            </a:r>
            <a:r>
              <a:rPr lang="nl-BE" sz="1100" dirty="0" err="1">
                <a:solidFill>
                  <a:srgbClr val="FF0000"/>
                </a:solidFill>
              </a:rPr>
              <a:t>sure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it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integrates</a:t>
            </a:r>
            <a:endParaRPr lang="nl-BE" sz="11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E87BE5-AB46-8E36-1918-275189A92ADA}"/>
              </a:ext>
            </a:extLst>
          </p:cNvPr>
          <p:cNvSpPr txBox="1"/>
          <p:nvPr/>
        </p:nvSpPr>
        <p:spPr>
          <a:xfrm>
            <a:off x="6579566" y="4033236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00" dirty="0">
                <a:solidFill>
                  <a:srgbClr val="FF0000"/>
                </a:solidFill>
              </a:rPr>
              <a:t>monitor </a:t>
            </a:r>
            <a:r>
              <a:rPr lang="nl-BE" sz="1100" dirty="0" err="1">
                <a:solidFill>
                  <a:srgbClr val="FF0000"/>
                </a:solidFill>
              </a:rPr>
              <a:t>our</a:t>
            </a:r>
            <a:r>
              <a:rPr lang="nl-BE" sz="1100" dirty="0">
                <a:solidFill>
                  <a:srgbClr val="FF0000"/>
                </a:solidFill>
              </a:rPr>
              <a:t> </a:t>
            </a:r>
            <a:r>
              <a:rPr lang="nl-BE" sz="1100" dirty="0" err="1">
                <a:solidFill>
                  <a:srgbClr val="FF0000"/>
                </a:solidFill>
              </a:rPr>
              <a:t>own</a:t>
            </a:r>
            <a:r>
              <a:rPr lang="nl-BE" sz="1100" dirty="0">
                <a:solidFill>
                  <a:srgbClr val="FF0000"/>
                </a:solidFill>
              </a:rPr>
              <a:t> stuff…</a:t>
            </a:r>
          </a:p>
        </p:txBody>
      </p:sp>
    </p:spTree>
    <p:extLst>
      <p:ext uri="{BB962C8B-B14F-4D97-AF65-F5344CB8AC3E}">
        <p14:creationId xmlns:p14="http://schemas.microsoft.com/office/powerpoint/2010/main" val="3121105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9DF752D-0935-5167-6DAD-8857FEEA8830}"/>
              </a:ext>
            </a:extLst>
          </p:cNvPr>
          <p:cNvSpPr/>
          <p:nvPr/>
        </p:nvSpPr>
        <p:spPr>
          <a:xfrm>
            <a:off x="4007768" y="1337954"/>
            <a:ext cx="4176463" cy="41764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062B4-11B4-052D-9932-2ED93EB1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19</a:t>
            </a:fld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8B04DF-E264-6718-9204-7B699AE22C08}"/>
              </a:ext>
            </a:extLst>
          </p:cNvPr>
          <p:cNvSpPr/>
          <p:nvPr/>
        </p:nvSpPr>
        <p:spPr>
          <a:xfrm>
            <a:off x="2891644" y="190183"/>
            <a:ext cx="6408712" cy="6408712"/>
          </a:xfrm>
          <a:custGeom>
            <a:avLst/>
            <a:gdLst>
              <a:gd name="connsiteX0" fmla="*/ 3204356 w 6408712"/>
              <a:gd name="connsiteY0" fmla="*/ 1150585 h 6408712"/>
              <a:gd name="connsiteX1" fmla="*/ 1116124 w 6408712"/>
              <a:gd name="connsiteY1" fmla="*/ 3238817 h 6408712"/>
              <a:gd name="connsiteX2" fmla="*/ 3204356 w 6408712"/>
              <a:gd name="connsiteY2" fmla="*/ 5327049 h 6408712"/>
              <a:gd name="connsiteX3" fmla="*/ 5292588 w 6408712"/>
              <a:gd name="connsiteY3" fmla="*/ 3238817 h 6408712"/>
              <a:gd name="connsiteX4" fmla="*/ 3204356 w 6408712"/>
              <a:gd name="connsiteY4" fmla="*/ 1150585 h 6408712"/>
              <a:gd name="connsiteX5" fmla="*/ 3204356 w 6408712"/>
              <a:gd name="connsiteY5" fmla="*/ 0 h 6408712"/>
              <a:gd name="connsiteX6" fmla="*/ 6408712 w 6408712"/>
              <a:gd name="connsiteY6" fmla="*/ 3204356 h 6408712"/>
              <a:gd name="connsiteX7" fmla="*/ 3204356 w 6408712"/>
              <a:gd name="connsiteY7" fmla="*/ 6408712 h 6408712"/>
              <a:gd name="connsiteX8" fmla="*/ 0 w 6408712"/>
              <a:gd name="connsiteY8" fmla="*/ 3204356 h 6408712"/>
              <a:gd name="connsiteX9" fmla="*/ 3204356 w 6408712"/>
              <a:gd name="connsiteY9" fmla="*/ 0 h 640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8712" h="6408712">
                <a:moveTo>
                  <a:pt x="3204356" y="1150585"/>
                </a:moveTo>
                <a:cubicBezTo>
                  <a:pt x="2051057" y="1150585"/>
                  <a:pt x="1116124" y="2085518"/>
                  <a:pt x="1116124" y="3238817"/>
                </a:cubicBezTo>
                <a:cubicBezTo>
                  <a:pt x="1116124" y="4392116"/>
                  <a:pt x="2051057" y="5327049"/>
                  <a:pt x="3204356" y="5327049"/>
                </a:cubicBezTo>
                <a:cubicBezTo>
                  <a:pt x="4357655" y="5327049"/>
                  <a:pt x="5292588" y="4392116"/>
                  <a:pt x="5292588" y="3238817"/>
                </a:cubicBezTo>
                <a:cubicBezTo>
                  <a:pt x="5292588" y="2085518"/>
                  <a:pt x="4357655" y="1150585"/>
                  <a:pt x="3204356" y="1150585"/>
                </a:cubicBezTo>
                <a:close/>
                <a:moveTo>
                  <a:pt x="3204356" y="0"/>
                </a:moveTo>
                <a:cubicBezTo>
                  <a:pt x="4974073" y="0"/>
                  <a:pt x="6408712" y="1434639"/>
                  <a:pt x="6408712" y="3204356"/>
                </a:cubicBezTo>
                <a:cubicBezTo>
                  <a:pt x="6408712" y="4974073"/>
                  <a:pt x="4974073" y="6408712"/>
                  <a:pt x="3204356" y="6408712"/>
                </a:cubicBezTo>
                <a:cubicBezTo>
                  <a:pt x="1434639" y="6408712"/>
                  <a:pt x="0" y="4974073"/>
                  <a:pt x="0" y="3204356"/>
                </a:cubicBezTo>
                <a:cubicBezTo>
                  <a:pt x="0" y="1434639"/>
                  <a:pt x="1434639" y="0"/>
                  <a:pt x="3204356" y="0"/>
                </a:cubicBez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69801-2DA9-B268-9B36-E884B35DB7DB}"/>
              </a:ext>
            </a:extLst>
          </p:cNvPr>
          <p:cNvSpPr/>
          <p:nvPr/>
        </p:nvSpPr>
        <p:spPr>
          <a:xfrm>
            <a:off x="479375" y="3352636"/>
            <a:ext cx="11233249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DD538-E22E-B583-B593-324D52B40139}"/>
              </a:ext>
            </a:extLst>
          </p:cNvPr>
          <p:cNvSpPr/>
          <p:nvPr/>
        </p:nvSpPr>
        <p:spPr>
          <a:xfrm rot="5400000">
            <a:off x="2891642" y="3357764"/>
            <a:ext cx="6408711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802E3-B58F-D87C-5527-F5142B489CB3}"/>
              </a:ext>
            </a:extLst>
          </p:cNvPr>
          <p:cNvGrpSpPr/>
          <p:nvPr/>
        </p:nvGrpSpPr>
        <p:grpSpPr>
          <a:xfrm>
            <a:off x="4415872" y="2960948"/>
            <a:ext cx="3360256" cy="936104"/>
            <a:chOff x="4727848" y="2636912"/>
            <a:chExt cx="3360256" cy="936104"/>
          </a:xfrm>
        </p:grpSpPr>
        <p:pic>
          <p:nvPicPr>
            <p:cNvPr id="11" name="Picture 10" descr="A blue and purple clouds&#10;&#10;Description automatically generated">
              <a:extLst>
                <a:ext uri="{FF2B5EF4-FFF2-40B4-BE49-F238E27FC236}">
                  <a16:creationId xmlns:a16="http://schemas.microsoft.com/office/drawing/2014/main" id="{4D9C4830-FF3B-387A-3722-8CCA97CD6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48" y="2636912"/>
              <a:ext cx="936104" cy="9361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443A6-1505-2117-7506-617DEEDBE48C}"/>
                </a:ext>
              </a:extLst>
            </p:cNvPr>
            <p:cNvSpPr txBox="1"/>
            <p:nvPr/>
          </p:nvSpPr>
          <p:spPr>
            <a:xfrm>
              <a:off x="5591944" y="2809764"/>
              <a:ext cx="2496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3200" b="1" dirty="0">
                  <a:solidFill>
                    <a:srgbClr val="003366"/>
                  </a:solidFill>
                </a:rPr>
                <a:t>Cloud</a:t>
              </a:r>
              <a:r>
                <a:rPr lang="nl-BE" sz="3200" dirty="0">
                  <a:solidFill>
                    <a:srgbClr val="003366"/>
                  </a:solidFill>
                </a:rPr>
                <a:t>scape</a:t>
              </a:r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71EEEF80-E671-0D87-A555-BFD9D012CCB8}"/>
              </a:ext>
            </a:extLst>
          </p:cNvPr>
          <p:cNvSpPr/>
          <p:nvPr/>
        </p:nvSpPr>
        <p:spPr>
          <a:xfrm>
            <a:off x="479375" y="402759"/>
            <a:ext cx="4533179" cy="2949877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33179"/>
              <a:gd name="connsiteY0" fmla="*/ 1371600 h 2949877"/>
              <a:gd name="connsiteX1" fmla="*/ 4533179 w 4533179"/>
              <a:gd name="connsiteY1" fmla="*/ 0 h 2949877"/>
              <a:gd name="connsiteX2" fmla="*/ 3384163 w 4533179"/>
              <a:gd name="connsiteY2" fmla="*/ 2949877 h 2949877"/>
              <a:gd name="connsiteX3" fmla="*/ 0 w 4533179"/>
              <a:gd name="connsiteY3" fmla="*/ 2949877 h 2949877"/>
              <a:gd name="connsiteX4" fmla="*/ 0 w 4533179"/>
              <a:gd name="connsiteY4" fmla="*/ 1371600 h 29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3179" h="2949877">
                <a:moveTo>
                  <a:pt x="0" y="1371600"/>
                </a:moveTo>
                <a:lnTo>
                  <a:pt x="4533179" y="0"/>
                </a:lnTo>
                <a:lnTo>
                  <a:pt x="3384163" y="2949877"/>
                </a:lnTo>
                <a:lnTo>
                  <a:pt x="0" y="2949877"/>
                </a:lnTo>
                <a:lnTo>
                  <a:pt x="0" y="137160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/>
          </a:p>
          <a:p>
            <a:endParaRPr lang="nl-BE" b="1" dirty="0"/>
          </a:p>
          <a:p>
            <a:r>
              <a:rPr lang="nl-BE" b="1" dirty="0"/>
              <a:t>    </a:t>
            </a:r>
          </a:p>
          <a:p>
            <a:r>
              <a:rPr lang="nl-BE" b="1" dirty="0"/>
              <a:t>    RISK &amp; COMPLIANCE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EB9D7A5-A143-550E-4F7A-BABE10A60744}"/>
              </a:ext>
            </a:extLst>
          </p:cNvPr>
          <p:cNvSpPr/>
          <p:nvPr/>
        </p:nvSpPr>
        <p:spPr>
          <a:xfrm>
            <a:off x="7149367" y="378695"/>
            <a:ext cx="4563257" cy="297394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63257"/>
              <a:gd name="connsiteY0" fmla="*/ 0 h 2973940"/>
              <a:gd name="connsiteX1" fmla="*/ 4563257 w 4563257"/>
              <a:gd name="connsiteY1" fmla="*/ 1395663 h 2973940"/>
              <a:gd name="connsiteX2" fmla="*/ 4563257 w 4563257"/>
              <a:gd name="connsiteY2" fmla="*/ 2973940 h 2973940"/>
              <a:gd name="connsiteX3" fmla="*/ 1179094 w 4563257"/>
              <a:gd name="connsiteY3" fmla="*/ 2973940 h 2973940"/>
              <a:gd name="connsiteX4" fmla="*/ 0 w 4563257"/>
              <a:gd name="connsiteY4" fmla="*/ 0 h 297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257" h="2973940">
                <a:moveTo>
                  <a:pt x="0" y="0"/>
                </a:moveTo>
                <a:lnTo>
                  <a:pt x="4563257" y="1395663"/>
                </a:lnTo>
                <a:lnTo>
                  <a:pt x="4563257" y="2973940"/>
                </a:lnTo>
                <a:lnTo>
                  <a:pt x="1179094" y="297394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sz="2400" b="1" dirty="0"/>
              <a:t> </a:t>
            </a:r>
            <a:endParaRPr lang="nl-BE" b="1" dirty="0"/>
          </a:p>
          <a:p>
            <a:pPr algn="r"/>
            <a:r>
              <a:rPr lang="nl-BE" b="1" dirty="0"/>
              <a:t>TECHNOLOGY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82B3E4-3BFE-DB16-A569-225F934A5BC7}"/>
              </a:ext>
            </a:extLst>
          </p:cNvPr>
          <p:cNvSpPr/>
          <p:nvPr/>
        </p:nvSpPr>
        <p:spPr>
          <a:xfrm>
            <a:off x="479376" y="3426188"/>
            <a:ext cx="4430910" cy="2937844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370752"/>
              <a:gd name="connsiteY0" fmla="*/ 0 h 2907766"/>
              <a:gd name="connsiteX1" fmla="*/ 3384163 w 4370752"/>
              <a:gd name="connsiteY1" fmla="*/ 0 h 2907766"/>
              <a:gd name="connsiteX2" fmla="*/ 4370752 w 4370752"/>
              <a:gd name="connsiteY2" fmla="*/ 2907766 h 2907766"/>
              <a:gd name="connsiteX3" fmla="*/ 0 w 4370752"/>
              <a:gd name="connsiteY3" fmla="*/ 1578277 h 2907766"/>
              <a:gd name="connsiteX4" fmla="*/ 0 w 4370752"/>
              <a:gd name="connsiteY4" fmla="*/ 0 h 2907766"/>
              <a:gd name="connsiteX0" fmla="*/ 0 w 4430910"/>
              <a:gd name="connsiteY0" fmla="*/ 0 h 2937844"/>
              <a:gd name="connsiteX1" fmla="*/ 3384163 w 4430910"/>
              <a:gd name="connsiteY1" fmla="*/ 0 h 2937844"/>
              <a:gd name="connsiteX2" fmla="*/ 4430910 w 4430910"/>
              <a:gd name="connsiteY2" fmla="*/ 2937844 h 2937844"/>
              <a:gd name="connsiteX3" fmla="*/ 0 w 4430910"/>
              <a:gd name="connsiteY3" fmla="*/ 1578277 h 2937844"/>
              <a:gd name="connsiteX4" fmla="*/ 0 w 4430910"/>
              <a:gd name="connsiteY4" fmla="*/ 0 h 293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910" h="2937844">
                <a:moveTo>
                  <a:pt x="0" y="0"/>
                </a:moveTo>
                <a:lnTo>
                  <a:pt x="3384163" y="0"/>
                </a:lnTo>
                <a:lnTo>
                  <a:pt x="4430910" y="2937844"/>
                </a:lnTo>
                <a:lnTo>
                  <a:pt x="0" y="1578277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b="1" dirty="0"/>
              <a:t>    </a:t>
            </a:r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    CHANGE MANAGEMENT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D02D912-511B-7901-2083-5DC8EB4CF5B0}"/>
              </a:ext>
            </a:extLst>
          </p:cNvPr>
          <p:cNvSpPr/>
          <p:nvPr/>
        </p:nvSpPr>
        <p:spPr>
          <a:xfrm>
            <a:off x="7275698" y="3426187"/>
            <a:ext cx="4436926" cy="293183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1052763 w 4436926"/>
              <a:gd name="connsiteY0" fmla="*/ 0 h 2931830"/>
              <a:gd name="connsiteX1" fmla="*/ 4436926 w 4436926"/>
              <a:gd name="connsiteY1" fmla="*/ 0 h 2931830"/>
              <a:gd name="connsiteX2" fmla="*/ 4436926 w 4436926"/>
              <a:gd name="connsiteY2" fmla="*/ 1578277 h 2931830"/>
              <a:gd name="connsiteX3" fmla="*/ 0 w 4436926"/>
              <a:gd name="connsiteY3" fmla="*/ 2931830 h 2931830"/>
              <a:gd name="connsiteX4" fmla="*/ 1052763 w 4436926"/>
              <a:gd name="connsiteY4" fmla="*/ 0 h 293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6926" h="2931830">
                <a:moveTo>
                  <a:pt x="1052763" y="0"/>
                </a:moveTo>
                <a:lnTo>
                  <a:pt x="4436926" y="0"/>
                </a:lnTo>
                <a:lnTo>
                  <a:pt x="4436926" y="1578277"/>
                </a:lnTo>
                <a:lnTo>
                  <a:pt x="0" y="2931830"/>
                </a:lnTo>
                <a:lnTo>
                  <a:pt x="1052763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b="1" dirty="0"/>
              <a:t>FINOPS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1CA90BF-55F7-7A3B-C0AF-C9CB49DD8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411" r="33344" b="-20468"/>
          <a:stretch/>
        </p:blipFill>
        <p:spPr>
          <a:xfrm>
            <a:off x="10443282" y="4571272"/>
            <a:ext cx="908528" cy="2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1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3C479F-BE5D-3418-2B24-A65A05B7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2</a:t>
            </a:fld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A9E5B-1224-EB22-E1BB-5E72F448AB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1704" y="4941168"/>
            <a:ext cx="4320480" cy="461665"/>
          </a:xfrm>
        </p:spPr>
        <p:txBody>
          <a:bodyPr/>
          <a:lstStyle/>
          <a:p>
            <a:r>
              <a:rPr lang="nl-BE" dirty="0"/>
              <a:t>Next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…</a:t>
            </a:r>
          </a:p>
        </p:txBody>
      </p:sp>
      <p:pic>
        <p:nvPicPr>
          <p:cNvPr id="7" name="Picture 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CB8FA527-CEA8-04C3-C243-CA29549F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3995">
            <a:off x="1042946" y="734341"/>
            <a:ext cx="3060192" cy="309067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group of kids posing for a picture&#10;&#10;Description automatically generated">
            <a:extLst>
              <a:ext uri="{FF2B5EF4-FFF2-40B4-BE49-F238E27FC236}">
                <a16:creationId xmlns:a16="http://schemas.microsoft.com/office/drawing/2014/main" id="{5BB7248C-3DF7-EE9C-4A93-1DB50B666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9" r="12871"/>
          <a:stretch/>
        </p:blipFill>
        <p:spPr>
          <a:xfrm rot="320368">
            <a:off x="8105372" y="2772591"/>
            <a:ext cx="3060193" cy="309067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FDF07-4BE2-E6A6-9580-0F75822770C3}"/>
              </a:ext>
            </a:extLst>
          </p:cNvPr>
          <p:cNvSpPr txBox="1"/>
          <p:nvPr/>
        </p:nvSpPr>
        <p:spPr>
          <a:xfrm>
            <a:off x="4254700" y="620687"/>
            <a:ext cx="31133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000" b="1" dirty="0">
                <a:solidFill>
                  <a:srgbClr val="003366"/>
                </a:solidFill>
                <a:latin typeface="+mj-lt"/>
              </a:rPr>
              <a:t>Benoit Roosens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D7230-00AA-C0D0-8A6E-DBC3B9DB676B}"/>
              </a:ext>
            </a:extLst>
          </p:cNvPr>
          <p:cNvSpPr txBox="1"/>
          <p:nvPr/>
        </p:nvSpPr>
        <p:spPr>
          <a:xfrm>
            <a:off x="4254699" y="1165572"/>
            <a:ext cx="4320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err="1">
                <a:solidFill>
                  <a:srgbClr val="003366"/>
                </a:solidFill>
                <a:latin typeface="+mj-lt"/>
              </a:rPr>
              <a:t>Leading</a:t>
            </a:r>
            <a:r>
              <a:rPr lang="nl-BE" sz="2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nl-BE" sz="2000" dirty="0" err="1">
                <a:solidFill>
                  <a:srgbClr val="003366"/>
                </a:solidFill>
                <a:latin typeface="+mj-lt"/>
              </a:rPr>
              <a:t>the</a:t>
            </a:r>
            <a:r>
              <a:rPr lang="nl-BE" sz="2000" dirty="0">
                <a:solidFill>
                  <a:srgbClr val="003366"/>
                </a:solidFill>
                <a:latin typeface="+mj-lt"/>
              </a:rPr>
              <a:t> Cloud Center of Excellence at AG </a:t>
            </a:r>
            <a:r>
              <a:rPr lang="nl-BE" sz="2000" dirty="0" err="1">
                <a:solidFill>
                  <a:srgbClr val="003366"/>
                </a:solidFill>
                <a:latin typeface="+mj-lt"/>
              </a:rPr>
              <a:t>and</a:t>
            </a:r>
            <a:r>
              <a:rPr lang="nl-BE" sz="2000" dirty="0">
                <a:solidFill>
                  <a:srgbClr val="003366"/>
                </a:solidFill>
                <a:latin typeface="+mj-lt"/>
              </a:rPr>
              <a:t> Ageas Group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47C4D9B-9F08-66D3-E527-EE422A1D3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87523">
            <a:off x="6305134" y="5281010"/>
            <a:ext cx="1548595" cy="5738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0CFCADE-7286-7A97-1C7C-DD1E32D1A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1944" y="1073991"/>
            <a:ext cx="1678711" cy="1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41816-24D6-DD73-7618-E589B6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20</a:t>
            </a:fld>
            <a:endParaRPr lang="nl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31759CB-8F7C-DD26-5D55-AD8E6D4783EF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FINOPS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AA068AB-69D9-E1E7-5EC2-F309E2B5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268760"/>
            <a:ext cx="9169697" cy="508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91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C6886-06E8-ACA9-1735-45DCBAEC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040" y="6463243"/>
            <a:ext cx="695960" cy="297152"/>
          </a:xfrm>
        </p:spPr>
        <p:txBody>
          <a:bodyPr/>
          <a:lstStyle/>
          <a:p>
            <a:fld id="{919F1CF9-4D5B-4944-A7A1-CB8B80746BBB}" type="slidenum">
              <a:rPr lang="nl-BE" smtClean="0"/>
              <a:t>21</a:t>
            </a:fld>
            <a:endParaRPr lang="nl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18FD7-F493-5166-CED1-C780B9118107}"/>
              </a:ext>
            </a:extLst>
          </p:cNvPr>
          <p:cNvSpPr txBox="1"/>
          <p:nvPr/>
        </p:nvSpPr>
        <p:spPr>
          <a:xfrm>
            <a:off x="472168" y="388108"/>
            <a:ext cx="107911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New budget habits to </a:t>
            </a:r>
            <a:r>
              <a:rPr lang="en-US" sz="2400" b="1" dirty="0">
                <a:solidFill>
                  <a:schemeClr val="bg1"/>
                </a:solidFill>
              </a:rPr>
              <a:t>improve predictability</a:t>
            </a:r>
            <a:r>
              <a:rPr lang="en-US" sz="2400" dirty="0">
                <a:solidFill>
                  <a:schemeClr val="bg1"/>
                </a:solidFill>
              </a:rPr>
              <a:t> (culture hack)</a:t>
            </a: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7E1334-E219-7E39-C744-CD785EC82AD2}"/>
              </a:ext>
            </a:extLst>
          </p:cNvPr>
          <p:cNvGrpSpPr/>
          <p:nvPr/>
        </p:nvGrpSpPr>
        <p:grpSpPr>
          <a:xfrm>
            <a:off x="1027943" y="2420888"/>
            <a:ext cx="10816077" cy="2582618"/>
            <a:chOff x="5213023" y="1944079"/>
            <a:chExt cx="6684940" cy="159620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98C7327-EE18-6BA3-ECA9-916A5066CF1A}"/>
                </a:ext>
              </a:extLst>
            </p:cNvPr>
            <p:cNvCxnSpPr/>
            <p:nvPr/>
          </p:nvCxnSpPr>
          <p:spPr>
            <a:xfrm flipV="1">
              <a:off x="5316718" y="1944079"/>
              <a:ext cx="0" cy="15483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B52F514-9502-1B74-1E6A-4E7532EF55F2}"/>
                </a:ext>
              </a:extLst>
            </p:cNvPr>
            <p:cNvCxnSpPr/>
            <p:nvPr/>
          </p:nvCxnSpPr>
          <p:spPr>
            <a:xfrm>
              <a:off x="5213023" y="3369883"/>
              <a:ext cx="238498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A94DE6-AF7F-30DC-D0EC-771B34ADD5B5}"/>
                </a:ext>
              </a:extLst>
            </p:cNvPr>
            <p:cNvSpPr/>
            <p:nvPr/>
          </p:nvSpPr>
          <p:spPr>
            <a:xfrm>
              <a:off x="5316718" y="2757144"/>
              <a:ext cx="2111604" cy="612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3366"/>
                  </a:solidFill>
                </a:rPr>
                <a:t>BASELINE</a:t>
              </a:r>
              <a:endParaRPr lang="nl-BE" sz="1400" dirty="0">
                <a:solidFill>
                  <a:srgbClr val="003366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2DD550-2B5F-DB4C-1742-C5316D03240A}"/>
                </a:ext>
              </a:extLst>
            </p:cNvPr>
            <p:cNvSpPr/>
            <p:nvPr/>
          </p:nvSpPr>
          <p:spPr>
            <a:xfrm>
              <a:off x="5316718" y="2497871"/>
              <a:ext cx="2111604" cy="259270"/>
            </a:xfrm>
            <a:prstGeom prst="rect">
              <a:avLst/>
            </a:prstGeom>
            <a:solidFill>
              <a:srgbClr val="FEE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3366"/>
                  </a:solidFill>
                </a:rPr>
                <a:t>SPARE CAPACITY</a:t>
              </a:r>
              <a:endParaRPr lang="nl-BE" sz="1400" dirty="0">
                <a:solidFill>
                  <a:srgbClr val="003366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FA81F2F-8981-1749-ABB9-F89F8A3A2FB4}"/>
                </a:ext>
              </a:extLst>
            </p:cNvPr>
            <p:cNvSpPr/>
            <p:nvPr/>
          </p:nvSpPr>
          <p:spPr>
            <a:xfrm>
              <a:off x="5321808" y="1985227"/>
              <a:ext cx="2105406" cy="509778"/>
            </a:xfrm>
            <a:custGeom>
              <a:avLst/>
              <a:gdLst>
                <a:gd name="connsiteX0" fmla="*/ 0 w 2105406"/>
                <a:gd name="connsiteY0" fmla="*/ 509778 h 509778"/>
                <a:gd name="connsiteX1" fmla="*/ 2105406 w 2105406"/>
                <a:gd name="connsiteY1" fmla="*/ 509778 h 509778"/>
                <a:gd name="connsiteX2" fmla="*/ 2105406 w 2105406"/>
                <a:gd name="connsiteY2" fmla="*/ 0 h 509778"/>
                <a:gd name="connsiteX3" fmla="*/ 0 w 2105406"/>
                <a:gd name="connsiteY3" fmla="*/ 509778 h 50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06" h="509778">
                  <a:moveTo>
                    <a:pt x="0" y="509778"/>
                  </a:moveTo>
                  <a:lnTo>
                    <a:pt x="2105406" y="509778"/>
                  </a:lnTo>
                  <a:lnTo>
                    <a:pt x="2105406" y="0"/>
                  </a:lnTo>
                  <a:lnTo>
                    <a:pt x="0" y="509778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en-US" sz="1100" dirty="0">
                  <a:solidFill>
                    <a:srgbClr val="003366"/>
                  </a:solidFill>
                </a:rPr>
                <a:t>GROWTH BUDGET</a:t>
              </a:r>
              <a:endParaRPr lang="nl-BE" sz="1200" dirty="0">
                <a:solidFill>
                  <a:srgbClr val="003366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8230E5A-0EAD-B692-9F60-E0AEF23F098D}"/>
                </a:ext>
              </a:extLst>
            </p:cNvPr>
            <p:cNvSpPr txBox="1"/>
            <p:nvPr/>
          </p:nvSpPr>
          <p:spPr>
            <a:xfrm>
              <a:off x="6109873" y="3350058"/>
              <a:ext cx="525294" cy="1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on-prem</a:t>
              </a:r>
              <a:endParaRPr lang="nl-B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FF07B98-A398-B2CF-92B7-A1F5B2FA2B94}"/>
                </a:ext>
              </a:extLst>
            </p:cNvPr>
            <p:cNvCxnSpPr/>
            <p:nvPr/>
          </p:nvCxnSpPr>
          <p:spPr>
            <a:xfrm flipV="1">
              <a:off x="8891481" y="1944079"/>
              <a:ext cx="0" cy="15483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52DFEA9-7726-A816-F60C-C0D87DFAEF29}"/>
                </a:ext>
              </a:extLst>
            </p:cNvPr>
            <p:cNvCxnSpPr/>
            <p:nvPr/>
          </p:nvCxnSpPr>
          <p:spPr>
            <a:xfrm>
              <a:off x="8787786" y="3369883"/>
              <a:ext cx="238498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E08E4F4-4173-5AA5-0079-9C566ED0B879}"/>
                </a:ext>
              </a:extLst>
            </p:cNvPr>
            <p:cNvSpPr/>
            <p:nvPr/>
          </p:nvSpPr>
          <p:spPr>
            <a:xfrm>
              <a:off x="8891481" y="2757144"/>
              <a:ext cx="2111604" cy="612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3366"/>
                  </a:solidFill>
                </a:rPr>
                <a:t>BASELINE</a:t>
              </a:r>
              <a:endParaRPr lang="nl-BE" sz="1400" dirty="0">
                <a:solidFill>
                  <a:srgbClr val="003366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37297F2-E408-172C-3227-7061F9EF6451}"/>
                </a:ext>
              </a:extLst>
            </p:cNvPr>
            <p:cNvSpPr/>
            <p:nvPr/>
          </p:nvSpPr>
          <p:spPr>
            <a:xfrm>
              <a:off x="8891481" y="2497871"/>
              <a:ext cx="2111604" cy="259270"/>
            </a:xfrm>
            <a:prstGeom prst="rect">
              <a:avLst/>
            </a:prstGeom>
            <a:solidFill>
              <a:srgbClr val="FEE8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3366"/>
                  </a:solidFill>
                </a:rPr>
                <a:t>OVER-BUDGET</a:t>
              </a:r>
              <a:endParaRPr lang="nl-BE" sz="1400" dirty="0">
                <a:solidFill>
                  <a:srgbClr val="003366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51AB29F-E134-EDDE-20F0-491A972B0B52}"/>
                </a:ext>
              </a:extLst>
            </p:cNvPr>
            <p:cNvSpPr/>
            <p:nvPr/>
          </p:nvSpPr>
          <p:spPr>
            <a:xfrm>
              <a:off x="8896571" y="1985227"/>
              <a:ext cx="2105406" cy="509778"/>
            </a:xfrm>
            <a:custGeom>
              <a:avLst/>
              <a:gdLst>
                <a:gd name="connsiteX0" fmla="*/ 0 w 2105406"/>
                <a:gd name="connsiteY0" fmla="*/ 509778 h 509778"/>
                <a:gd name="connsiteX1" fmla="*/ 2105406 w 2105406"/>
                <a:gd name="connsiteY1" fmla="*/ 509778 h 509778"/>
                <a:gd name="connsiteX2" fmla="*/ 2105406 w 2105406"/>
                <a:gd name="connsiteY2" fmla="*/ 0 h 509778"/>
                <a:gd name="connsiteX3" fmla="*/ 0 w 2105406"/>
                <a:gd name="connsiteY3" fmla="*/ 509778 h 50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06" h="509778">
                  <a:moveTo>
                    <a:pt x="0" y="509778"/>
                  </a:moveTo>
                  <a:lnTo>
                    <a:pt x="2105406" y="509778"/>
                  </a:lnTo>
                  <a:lnTo>
                    <a:pt x="2105406" y="0"/>
                  </a:lnTo>
                  <a:lnTo>
                    <a:pt x="0" y="509778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en-US" sz="1100" dirty="0">
                  <a:solidFill>
                    <a:srgbClr val="003366"/>
                  </a:solidFill>
                </a:rPr>
                <a:t>GROWTH BUDGET</a:t>
              </a:r>
              <a:endParaRPr lang="nl-BE" sz="1050" dirty="0">
                <a:solidFill>
                  <a:srgbClr val="003366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BEA8494-CB7F-8C2F-EDD0-CE24ED8C789C}"/>
                </a:ext>
              </a:extLst>
            </p:cNvPr>
            <p:cNvSpPr txBox="1"/>
            <p:nvPr/>
          </p:nvSpPr>
          <p:spPr>
            <a:xfrm>
              <a:off x="9757952" y="3338543"/>
              <a:ext cx="378662" cy="190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cloud</a:t>
              </a:r>
              <a:endParaRPr lang="nl-BE" sz="1400" dirty="0">
                <a:solidFill>
                  <a:schemeClr val="bg1"/>
                </a:solidFill>
              </a:endParaRPr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BABD00E7-F0A6-90BA-2EC2-6F24287FD248}"/>
                </a:ext>
              </a:extLst>
            </p:cNvPr>
            <p:cNvSpPr/>
            <p:nvPr/>
          </p:nvSpPr>
          <p:spPr>
            <a:xfrm>
              <a:off x="7861955" y="2495005"/>
              <a:ext cx="697582" cy="44553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:a16="http://schemas.microsoft.com/office/drawing/2014/main" id="{47F86154-7A94-21A4-8E24-5505786AF757}"/>
                </a:ext>
              </a:extLst>
            </p:cNvPr>
            <p:cNvSpPr/>
            <p:nvPr/>
          </p:nvSpPr>
          <p:spPr>
            <a:xfrm>
              <a:off x="11048213" y="1980510"/>
              <a:ext cx="245097" cy="24509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:a16="http://schemas.microsoft.com/office/drawing/2014/main" id="{F54C1DDE-A984-F1A8-337B-CDEF67296A33}"/>
                </a:ext>
              </a:extLst>
            </p:cNvPr>
            <p:cNvSpPr/>
            <p:nvPr/>
          </p:nvSpPr>
          <p:spPr>
            <a:xfrm>
              <a:off x="11048213" y="2502617"/>
              <a:ext cx="245097" cy="245097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F1B359C-AFB8-52F7-0917-B172A8FBE131}"/>
                </a:ext>
              </a:extLst>
            </p:cNvPr>
            <p:cNvSpPr txBox="1"/>
            <p:nvPr/>
          </p:nvSpPr>
          <p:spPr>
            <a:xfrm>
              <a:off x="11280576" y="1980510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NEW</a:t>
              </a:r>
              <a:endParaRPr lang="nl-BE" sz="14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00FE5D8-0959-5812-FB69-DB2C02CB8581}"/>
                </a:ext>
              </a:extLst>
            </p:cNvPr>
            <p:cNvSpPr txBox="1"/>
            <p:nvPr/>
          </p:nvSpPr>
          <p:spPr>
            <a:xfrm>
              <a:off x="11293310" y="2502617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NEW</a:t>
              </a:r>
              <a:endParaRPr lang="nl-BE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968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5916E-FCE9-D692-6B24-9DDC0683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22</a:t>
            </a:fld>
            <a:endParaRPr lang="nl-BE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3639B09C-E268-65F7-8890-E4EE2D534E88}"/>
              </a:ext>
            </a:extLst>
          </p:cNvPr>
          <p:cNvSpPr/>
          <p:nvPr/>
        </p:nvSpPr>
        <p:spPr>
          <a:xfrm>
            <a:off x="1271464" y="404664"/>
            <a:ext cx="5832648" cy="5832648"/>
          </a:xfrm>
          <a:prstGeom prst="hear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9600" b="1" dirty="0">
                <a:solidFill>
                  <a:srgbClr val="003366"/>
                </a:solidFill>
              </a:rPr>
              <a:t>HELP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C4FB604-9647-A739-8007-771D77878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8316" y="3789040"/>
            <a:ext cx="4997724" cy="2028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1222D1-78F1-B2B4-2622-6BE7B99C301E}"/>
              </a:ext>
            </a:extLst>
          </p:cNvPr>
          <p:cNvSpPr txBox="1"/>
          <p:nvPr/>
        </p:nvSpPr>
        <p:spPr>
          <a:xfrm>
            <a:off x="7608168" y="4365104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 err="1">
                <a:solidFill>
                  <a:schemeClr val="bg1"/>
                </a:solidFill>
              </a:rPr>
              <a:t>Thank</a:t>
            </a:r>
            <a:r>
              <a:rPr lang="nl-BE" sz="4000" dirty="0">
                <a:solidFill>
                  <a:schemeClr val="bg1"/>
                </a:solidFill>
              </a:rPr>
              <a:t> </a:t>
            </a:r>
            <a:r>
              <a:rPr lang="nl-BE" sz="4000" dirty="0" err="1">
                <a:solidFill>
                  <a:schemeClr val="bg1"/>
                </a:solidFill>
              </a:rPr>
              <a:t>you</a:t>
            </a:r>
            <a:r>
              <a:rPr lang="nl-BE" sz="4000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86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214FC7-0C2B-4E63-9C98-88E9AEDFD649}"/>
              </a:ext>
            </a:extLst>
          </p:cNvPr>
          <p:cNvSpPr txBox="1"/>
          <p:nvPr/>
        </p:nvSpPr>
        <p:spPr>
          <a:xfrm>
            <a:off x="834198" y="3987679"/>
            <a:ext cx="435293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  <a:latin typeface="AG Geogrotesque Regular" pitchFamily="50" charset="0"/>
              </a:rPr>
              <a:t>Market share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43" y="5172255"/>
            <a:ext cx="1188001" cy="108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40744" y="4736865"/>
            <a:ext cx="783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G Geogrotesque Bold" pitchFamily="50" charset="0"/>
                <a:ea typeface="Geogrotesque" charset="0"/>
                <a:cs typeface="Geogrotesque" charset="0"/>
              </a:rPr>
              <a:t>#1 Life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  <a:latin typeface="AG Geogrotesque Bold" pitchFamily="50" charset="0"/>
                <a:ea typeface="Geogrotesque" charset="0"/>
                <a:cs typeface="Geogrotesque" charset="0"/>
              </a:rPr>
              <a:t>29.5</a:t>
            </a:r>
            <a:r>
              <a:rPr lang="en-US" sz="1600" dirty="0">
                <a:solidFill>
                  <a:schemeClr val="accent1"/>
                </a:solidFill>
                <a:latin typeface="AG Geogrotesque Bold" pitchFamily="50" charset="0"/>
                <a:ea typeface="Geogrotesque" charset="0"/>
                <a:cs typeface="Geogrotesque" charset="0"/>
              </a:rPr>
              <a:t>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867" y="6193799"/>
            <a:ext cx="3569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  <a:latin typeface="AG Geogrotesque Regular" pitchFamily="50" charset="0"/>
                <a:ea typeface="Geogrotesque" charset="0"/>
                <a:cs typeface="Geogrotesque" charset="0"/>
              </a:rPr>
              <a:t>Source: Assuralia,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0463" y="4731762"/>
            <a:ext cx="892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G Geogrotesque Bold" pitchFamily="50" charset="0"/>
                <a:ea typeface="Geogrotesque" charset="0"/>
                <a:cs typeface="Geogrotesque" charset="0"/>
              </a:rPr>
              <a:t>#1 Total</a:t>
            </a:r>
          </a:p>
          <a:p>
            <a:pPr algn="ctr"/>
            <a:r>
              <a:rPr lang="en-US" sz="1600" b="1" dirty="0">
                <a:solidFill>
                  <a:srgbClr val="EE5623"/>
                </a:solidFill>
                <a:latin typeface="AG Geogrotesque Bold" pitchFamily="50" charset="0"/>
                <a:ea typeface="Geogrotesque" charset="0"/>
                <a:cs typeface="Geogrotesque" charset="0"/>
              </a:rPr>
              <a:t>23.1 </a:t>
            </a:r>
            <a:r>
              <a:rPr lang="en-US" sz="1600" dirty="0">
                <a:solidFill>
                  <a:srgbClr val="EE5623"/>
                </a:solidFill>
                <a:latin typeface="AG Geogrotesque Bold" pitchFamily="50" charset="0"/>
                <a:ea typeface="Geogrotesque" charset="0"/>
                <a:cs typeface="Geogrotesque" charset="0"/>
              </a:rPr>
              <a:t>%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7" y="5179637"/>
            <a:ext cx="1188001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1" y="5173578"/>
            <a:ext cx="1188001" cy="108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21083" y="4742369"/>
            <a:ext cx="123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G Geogrotesque Bold" pitchFamily="50" charset="0"/>
                <a:ea typeface="Geogrotesque" charset="0"/>
                <a:cs typeface="Geogrotesque" charset="0"/>
              </a:rPr>
              <a:t>#2 Non-Life</a:t>
            </a:r>
          </a:p>
          <a:p>
            <a:pPr algn="ctr"/>
            <a:r>
              <a:rPr lang="en-US" sz="1600" b="1" dirty="0">
                <a:solidFill>
                  <a:srgbClr val="D30773"/>
                </a:solidFill>
                <a:latin typeface="AG Geogrotesque Bold" pitchFamily="50" charset="0"/>
                <a:ea typeface="Geogrotesque" charset="0"/>
                <a:cs typeface="Geogrotesque" charset="0"/>
              </a:rPr>
              <a:t>16.7</a:t>
            </a:r>
            <a:r>
              <a:rPr lang="en-US" sz="1600" dirty="0">
                <a:solidFill>
                  <a:srgbClr val="D30773"/>
                </a:solidFill>
                <a:latin typeface="AG Geogrotesque Bold" pitchFamily="50" charset="0"/>
                <a:ea typeface="Geogrotesque" charset="0"/>
                <a:cs typeface="Geogrotesque" charset="0"/>
              </a:rPr>
              <a:t>%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835002" y="4481903"/>
            <a:ext cx="4352131" cy="0"/>
          </a:xfrm>
          <a:prstGeom prst="line">
            <a:avLst/>
          </a:prstGeom>
          <a:ln w="9525">
            <a:solidFill>
              <a:schemeClr val="tx1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214FC7-0C2B-4E63-9C98-88E9AEDFD649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AG in a nutshell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670" y="1419423"/>
            <a:ext cx="3584139" cy="1004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536" y="1484784"/>
            <a:ext cx="2167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accent1"/>
                </a:solidFill>
                <a:latin typeface="Geogrotesque"/>
              </a:rPr>
              <a:t>199 </a:t>
            </a:r>
            <a:r>
              <a:rPr lang="fr-BE" sz="3200" b="1" dirty="0" err="1">
                <a:solidFill>
                  <a:schemeClr val="accent1"/>
                </a:solidFill>
                <a:latin typeface="Geogrotesque"/>
              </a:rPr>
              <a:t>years</a:t>
            </a:r>
            <a:endParaRPr lang="en-US" sz="3200" b="1" dirty="0">
              <a:solidFill>
                <a:schemeClr val="accent1"/>
              </a:solidFill>
              <a:latin typeface="Geogrotesq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19536" y="1903704"/>
            <a:ext cx="216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chemeClr val="tx2"/>
                </a:solidFill>
                <a:latin typeface="Geogrotesque Light" panose="020B0300000000000000" pitchFamily="34" charset="0"/>
              </a:rPr>
              <a:t>of expertise</a:t>
            </a:r>
            <a:endParaRPr lang="en-US" sz="2400" b="1" dirty="0">
              <a:solidFill>
                <a:schemeClr val="tx2"/>
              </a:solidFill>
              <a:latin typeface="Geogrotesque Light" panose="020B0300000000000000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6102" y="2590871"/>
            <a:ext cx="4381031" cy="1171202"/>
            <a:chOff x="1082869" y="2568303"/>
            <a:chExt cx="4381031" cy="1171202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1091736" y="3408491"/>
              <a:ext cx="4317638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2669" y="2573115"/>
              <a:ext cx="4321431" cy="1166390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 flipV="1">
              <a:off x="1121334" y="2568303"/>
              <a:ext cx="4312767" cy="4111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095611" y="3739505"/>
              <a:ext cx="4317638" cy="0"/>
            </a:xfrm>
            <a:prstGeom prst="line">
              <a:avLst/>
            </a:prstGeom>
            <a:ln w="9525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082869" y="2657272"/>
              <a:ext cx="26507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 err="1">
                  <a:latin typeface="Geogrotesque Light" panose="020B0300000000000000" pitchFamily="34" charset="0"/>
                </a:rPr>
                <a:t>We</a:t>
              </a:r>
              <a:r>
                <a:rPr lang="fr-BE" sz="1200" dirty="0">
                  <a:latin typeface="Geogrotesque Light" panose="020B0300000000000000" pitchFamily="34" charset="0"/>
                </a:rPr>
                <a:t> </a:t>
              </a:r>
              <a:r>
                <a:rPr lang="fr-BE" sz="1200" dirty="0" err="1">
                  <a:latin typeface="Geogrotesque Light" panose="020B0300000000000000" pitchFamily="34" charset="0"/>
                </a:rPr>
                <a:t>insure</a:t>
              </a:r>
              <a:endParaRPr lang="en-US" sz="1200" dirty="0">
                <a:latin typeface="Geogrotesque Light" panose="020B0300000000000000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64951" y="2873966"/>
              <a:ext cx="1094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>
                  <a:solidFill>
                    <a:srgbClr val="723F9F"/>
                  </a:solidFill>
                  <a:latin typeface="AG Geogrotesque Bold" pitchFamily="50" charset="0"/>
                </a:rPr>
                <a:t>1 out of 7</a:t>
              </a:r>
              <a:r>
                <a:rPr lang="fr-BE" sz="1000" dirty="0">
                  <a:solidFill>
                    <a:srgbClr val="723F9F"/>
                  </a:solidFill>
                  <a:latin typeface="AG Geogrotesque Light" pitchFamily="50" charset="0"/>
                </a:rPr>
                <a:t> cars</a:t>
              </a:r>
              <a:endParaRPr lang="en-US" sz="1000" dirty="0">
                <a:solidFill>
                  <a:srgbClr val="723F9F"/>
                </a:solidFill>
                <a:latin typeface="AG Geogrotesque Light" pitchFamily="50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80139" y="2911081"/>
              <a:ext cx="12318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>
                  <a:solidFill>
                    <a:srgbClr val="723F9F"/>
                  </a:solidFill>
                  <a:latin typeface="AG Geogrotesque Bold" pitchFamily="50" charset="0"/>
                </a:rPr>
                <a:t>1 out of 4 </a:t>
              </a:r>
              <a:r>
                <a:rPr lang="fr-BE" sz="1000" dirty="0">
                  <a:solidFill>
                    <a:srgbClr val="723F9F"/>
                  </a:solidFill>
                  <a:latin typeface="AG Geogrotesque Light" pitchFamily="50" charset="0"/>
                </a:rPr>
                <a:t>homes</a:t>
              </a:r>
              <a:endParaRPr lang="en-US" sz="1000" dirty="0">
                <a:solidFill>
                  <a:srgbClr val="723F9F"/>
                </a:solidFill>
                <a:latin typeface="AG Geogrotesque Light" pitchFamily="50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32686" y="2907842"/>
              <a:ext cx="1431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200" dirty="0">
                  <a:solidFill>
                    <a:srgbClr val="723F9F"/>
                  </a:solidFill>
                  <a:latin typeface="AG Geogrotesque Bold" pitchFamily="50" charset="0"/>
                </a:rPr>
                <a:t>1 out of 4 </a:t>
              </a:r>
              <a:r>
                <a:rPr lang="fr-BE" sz="1000" dirty="0">
                  <a:solidFill>
                    <a:srgbClr val="723F9F"/>
                  </a:solidFill>
                  <a:latin typeface="AG Geogrotesque Light" pitchFamily="50" charset="0"/>
                </a:rPr>
                <a:t>businesses</a:t>
              </a:r>
              <a:endParaRPr lang="en-US" sz="1000" dirty="0">
                <a:solidFill>
                  <a:srgbClr val="723F9F"/>
                </a:solidFill>
                <a:latin typeface="AG Geogrotesque Light" pitchFamily="50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95944" y="2175619"/>
            <a:ext cx="7502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chemeClr val="tx2"/>
                </a:solidFill>
                <a:latin typeface="AG Geogrotesque Regular" pitchFamily="50" charset="0"/>
              </a:rPr>
              <a:t>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37BC5D-7062-14F3-C6A8-F2A85D2474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004" b="81340"/>
          <a:stretch/>
        </p:blipFill>
        <p:spPr>
          <a:xfrm>
            <a:off x="8040216" y="980728"/>
            <a:ext cx="1987520" cy="48039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CB2FA8-4897-3098-6A77-786A709B9872}"/>
              </a:ext>
            </a:extLst>
          </p:cNvPr>
          <p:cNvCxnSpPr>
            <a:cxnSpLocks/>
          </p:cNvCxnSpPr>
          <p:nvPr/>
        </p:nvCxnSpPr>
        <p:spPr>
          <a:xfrm>
            <a:off x="5951984" y="1011411"/>
            <a:ext cx="0" cy="5846589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6DC2787-D4F5-C5D7-991D-E2077861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040" y="6472768"/>
            <a:ext cx="695960" cy="297152"/>
          </a:xfrm>
        </p:spPr>
        <p:txBody>
          <a:bodyPr/>
          <a:lstStyle/>
          <a:p>
            <a:fld id="{919F1CF9-4D5B-4944-A7A1-CB8B80746BBB}" type="slidenum">
              <a:rPr lang="nl-BE" smtClean="0"/>
              <a:t>3</a:t>
            </a:fld>
            <a:endParaRPr lang="nl-BE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7045AF-A53D-A2B1-426C-4A7867768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33" y="1906479"/>
            <a:ext cx="912343" cy="7598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6291C1-9CC2-FD20-F0A1-E605FFB21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8382" y="1914631"/>
            <a:ext cx="707658" cy="7516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0D6049-BC17-0222-43F9-8F799CD477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6722" y="1777582"/>
            <a:ext cx="1088875" cy="8887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A3D70FD-7B9D-C648-3BB1-B4842D58406C}"/>
              </a:ext>
            </a:extLst>
          </p:cNvPr>
          <p:cNvSpPr txBox="1"/>
          <p:nvPr/>
        </p:nvSpPr>
        <p:spPr>
          <a:xfrm>
            <a:off x="6152611" y="2690917"/>
            <a:ext cx="19277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grow &amp; strengthen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leading 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253D9-BD65-F9EF-6AE7-395395AF87FA}"/>
              </a:ext>
            </a:extLst>
          </p:cNvPr>
          <p:cNvSpPr txBox="1"/>
          <p:nvPr/>
        </p:nvSpPr>
        <p:spPr>
          <a:xfrm>
            <a:off x="8045038" y="2690917"/>
            <a:ext cx="2151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offering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great customer experience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AB916B-F76C-5D7C-F2E4-5FF818F7B109}"/>
              </a:ext>
            </a:extLst>
          </p:cNvPr>
          <p:cNvSpPr txBox="1"/>
          <p:nvPr/>
        </p:nvSpPr>
        <p:spPr>
          <a:xfrm>
            <a:off x="10203351" y="2690917"/>
            <a:ext cx="187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embedding sustainability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long-term thinking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9EE59E2-F57D-04E2-E6FE-BEEDAB341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5851" y="4305057"/>
            <a:ext cx="601308" cy="6891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90A0B68-1231-85EE-2C4E-553EFD070C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84" t="67061" r="16898" b="20344"/>
          <a:stretch/>
        </p:blipFill>
        <p:spPr>
          <a:xfrm>
            <a:off x="8726381" y="4258418"/>
            <a:ext cx="789273" cy="7358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2FB316-956B-BAFE-396E-EC8AD976AA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382" y="4282206"/>
            <a:ext cx="700869" cy="73488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BAA33D2-0817-649D-06C4-C419AD80B642}"/>
              </a:ext>
            </a:extLst>
          </p:cNvPr>
          <p:cNvSpPr txBox="1"/>
          <p:nvPr/>
        </p:nvSpPr>
        <p:spPr>
          <a:xfrm>
            <a:off x="6147789" y="5043335"/>
            <a:ext cx="192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great place to grow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6297AB-1DBF-62D8-F745-826A0DBD395F}"/>
              </a:ext>
            </a:extLst>
          </p:cNvPr>
          <p:cNvSpPr txBox="1"/>
          <p:nvPr/>
        </p:nvSpPr>
        <p:spPr>
          <a:xfrm>
            <a:off x="8040216" y="5043335"/>
            <a:ext cx="215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Leveraging Tech and Data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CA8792-A16B-D34F-D08D-F265E3A6B729}"/>
              </a:ext>
            </a:extLst>
          </p:cNvPr>
          <p:cNvSpPr txBox="1"/>
          <p:nvPr/>
        </p:nvSpPr>
        <p:spPr>
          <a:xfrm>
            <a:off x="10198529" y="5043335"/>
            <a:ext cx="187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07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partner satisfaction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6DEF2C1-BE74-BAAB-9B6B-7BA2C374AA5A}"/>
              </a:ext>
            </a:extLst>
          </p:cNvPr>
          <p:cNvSpPr/>
          <p:nvPr/>
        </p:nvSpPr>
        <p:spPr>
          <a:xfrm>
            <a:off x="8048495" y="4258418"/>
            <a:ext cx="2151961" cy="1452153"/>
          </a:xfrm>
          <a:prstGeom prst="roundRect">
            <a:avLst>
              <a:gd name="adj" fmla="val 7967"/>
            </a:avLst>
          </a:prstGeom>
          <a:noFill/>
          <a:ln>
            <a:solidFill>
              <a:srgbClr val="003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DAB1B-87D1-89A0-92B5-38A9FC813DBD}"/>
              </a:ext>
            </a:extLst>
          </p:cNvPr>
          <p:cNvSpPr/>
          <p:nvPr/>
        </p:nvSpPr>
        <p:spPr>
          <a:xfrm>
            <a:off x="9120336" y="4005064"/>
            <a:ext cx="936104" cy="253354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b="1" dirty="0"/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1681772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FE41E-8A23-21C3-3DD2-19059294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4</a:t>
            </a:fld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281583E-C8A7-7FEA-A70E-628BCB9F4523}"/>
              </a:ext>
            </a:extLst>
          </p:cNvPr>
          <p:cNvSpPr/>
          <p:nvPr/>
        </p:nvSpPr>
        <p:spPr>
          <a:xfrm>
            <a:off x="671575" y="579929"/>
            <a:ext cx="10215154" cy="2633172"/>
          </a:xfrm>
          <a:custGeom>
            <a:avLst/>
            <a:gdLst>
              <a:gd name="connsiteX0" fmla="*/ 0 w 10358438"/>
              <a:gd name="connsiteY0" fmla="*/ 4429125 h 4429125"/>
              <a:gd name="connsiteX1" fmla="*/ 6315075 w 10358438"/>
              <a:gd name="connsiteY1" fmla="*/ 2628900 h 4429125"/>
              <a:gd name="connsiteX2" fmla="*/ 10358438 w 10358438"/>
              <a:gd name="connsiteY2" fmla="*/ 0 h 4429125"/>
              <a:gd name="connsiteX3" fmla="*/ 10358438 w 10358438"/>
              <a:gd name="connsiteY3" fmla="*/ 0 h 44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8438" h="4429125">
                <a:moveTo>
                  <a:pt x="0" y="4429125"/>
                </a:moveTo>
                <a:cubicBezTo>
                  <a:pt x="2294334" y="3898106"/>
                  <a:pt x="4588669" y="3367087"/>
                  <a:pt x="6315075" y="2628900"/>
                </a:cubicBezTo>
                <a:cubicBezTo>
                  <a:pt x="8041481" y="1890712"/>
                  <a:pt x="10358438" y="0"/>
                  <a:pt x="10358438" y="0"/>
                </a:cubicBezTo>
                <a:lnTo>
                  <a:pt x="10358438" y="0"/>
                </a:lnTo>
              </a:path>
            </a:pathLst>
          </a:custGeom>
          <a:noFill/>
          <a:ln w="130175" cmpd="sng">
            <a:solidFill>
              <a:schemeClr val="bg1">
                <a:lumMod val="95000"/>
                <a:alpha val="62000"/>
              </a:schemeClr>
            </a:solidFill>
            <a:headEnd type="none" w="sm" len="sm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41F5DE-3F77-FED6-AD04-C9E0CCB615ED}"/>
              </a:ext>
            </a:extLst>
          </p:cNvPr>
          <p:cNvSpPr/>
          <p:nvPr/>
        </p:nvSpPr>
        <p:spPr>
          <a:xfrm flipV="1">
            <a:off x="671575" y="3497206"/>
            <a:ext cx="10215154" cy="2633172"/>
          </a:xfrm>
          <a:custGeom>
            <a:avLst/>
            <a:gdLst>
              <a:gd name="connsiteX0" fmla="*/ 0 w 10358438"/>
              <a:gd name="connsiteY0" fmla="*/ 4429125 h 4429125"/>
              <a:gd name="connsiteX1" fmla="*/ 6315075 w 10358438"/>
              <a:gd name="connsiteY1" fmla="*/ 2628900 h 4429125"/>
              <a:gd name="connsiteX2" fmla="*/ 10358438 w 10358438"/>
              <a:gd name="connsiteY2" fmla="*/ 0 h 4429125"/>
              <a:gd name="connsiteX3" fmla="*/ 10358438 w 10358438"/>
              <a:gd name="connsiteY3" fmla="*/ 0 h 44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8438" h="4429125">
                <a:moveTo>
                  <a:pt x="0" y="4429125"/>
                </a:moveTo>
                <a:cubicBezTo>
                  <a:pt x="2294334" y="3898106"/>
                  <a:pt x="4588669" y="3367087"/>
                  <a:pt x="6315075" y="2628900"/>
                </a:cubicBezTo>
                <a:cubicBezTo>
                  <a:pt x="8041481" y="1890712"/>
                  <a:pt x="10358438" y="0"/>
                  <a:pt x="10358438" y="0"/>
                </a:cubicBezTo>
                <a:lnTo>
                  <a:pt x="10358438" y="0"/>
                </a:lnTo>
              </a:path>
            </a:pathLst>
          </a:custGeom>
          <a:noFill/>
          <a:ln w="130175" cmpd="sng">
            <a:solidFill>
              <a:schemeClr val="bg1">
                <a:lumMod val="95000"/>
                <a:alpha val="62000"/>
              </a:schemeClr>
            </a:solidFill>
            <a:headEnd type="none" w="sm" len="sm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B41E00-28D6-A832-83E9-EE9D62060381}"/>
              </a:ext>
            </a:extLst>
          </p:cNvPr>
          <p:cNvCxnSpPr/>
          <p:nvPr/>
        </p:nvCxnSpPr>
        <p:spPr>
          <a:xfrm>
            <a:off x="368300" y="3346450"/>
            <a:ext cx="1086485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E26A3F-4CBB-DD2F-481E-09D190B6E3CF}"/>
              </a:ext>
            </a:extLst>
          </p:cNvPr>
          <p:cNvSpPr txBox="1"/>
          <p:nvPr/>
        </p:nvSpPr>
        <p:spPr>
          <a:xfrm>
            <a:off x="538225" y="2508250"/>
            <a:ext cx="1038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nl-BE" dirty="0">
                <a:solidFill>
                  <a:schemeClr val="bg1"/>
                </a:solidFill>
              </a:rPr>
              <a:t># 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F1522-CD9C-1A65-62A7-3635FDAF22FB}"/>
              </a:ext>
            </a:extLst>
          </p:cNvPr>
          <p:cNvSpPr txBox="1"/>
          <p:nvPr/>
        </p:nvSpPr>
        <p:spPr>
          <a:xfrm>
            <a:off x="538225" y="3907652"/>
            <a:ext cx="10387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nl-BE">
                <a:solidFill>
                  <a:schemeClr val="bg1"/>
                </a:solidFill>
              </a:rPr>
              <a:t># systems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6B9E2F-B620-42CF-08A7-A87B3FB41FD1}"/>
              </a:ext>
            </a:extLst>
          </p:cNvPr>
          <p:cNvSpPr/>
          <p:nvPr/>
        </p:nvSpPr>
        <p:spPr>
          <a:xfrm>
            <a:off x="1267968" y="3429000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A5A835-1589-E6F9-D420-5EB47A63CC6B}"/>
              </a:ext>
            </a:extLst>
          </p:cNvPr>
          <p:cNvSpPr/>
          <p:nvPr/>
        </p:nvSpPr>
        <p:spPr>
          <a:xfrm>
            <a:off x="8100568" y="3511920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2D5AAB-E4BE-846F-FEB1-0BF538C7BA63}"/>
              </a:ext>
            </a:extLst>
          </p:cNvPr>
          <p:cNvSpPr/>
          <p:nvPr/>
        </p:nvSpPr>
        <p:spPr>
          <a:xfrm>
            <a:off x="7548118" y="3641766"/>
            <a:ext cx="552450" cy="552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D6E511-19B2-3116-06DB-F33613F9F408}"/>
              </a:ext>
            </a:extLst>
          </p:cNvPr>
          <p:cNvSpPr/>
          <p:nvPr/>
        </p:nvSpPr>
        <p:spPr>
          <a:xfrm>
            <a:off x="7095095" y="3518288"/>
            <a:ext cx="320068" cy="3200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12B6ACB-C342-F77A-2566-202F9419077E}"/>
              </a:ext>
            </a:extLst>
          </p:cNvPr>
          <p:cNvSpPr/>
          <p:nvPr/>
        </p:nvSpPr>
        <p:spPr>
          <a:xfrm>
            <a:off x="8077016" y="4081316"/>
            <a:ext cx="752996" cy="7529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DAAEA7-EA25-0419-9765-885634688D2D}"/>
              </a:ext>
            </a:extLst>
          </p:cNvPr>
          <p:cNvSpPr/>
          <p:nvPr/>
        </p:nvSpPr>
        <p:spPr>
          <a:xfrm>
            <a:off x="7206269" y="4161246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532E91-055F-32F8-845F-DC3A9DBA2FB2}"/>
              </a:ext>
            </a:extLst>
          </p:cNvPr>
          <p:cNvSpPr/>
          <p:nvPr/>
        </p:nvSpPr>
        <p:spPr>
          <a:xfrm>
            <a:off x="6995611" y="3873725"/>
            <a:ext cx="256956" cy="25695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953449-681F-2D8E-053B-93D855E9EF14}"/>
              </a:ext>
            </a:extLst>
          </p:cNvPr>
          <p:cNvSpPr/>
          <p:nvPr/>
        </p:nvSpPr>
        <p:spPr>
          <a:xfrm>
            <a:off x="6285330" y="3454383"/>
            <a:ext cx="639858" cy="6398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8B9220-ABAF-C0F6-ADDC-E8D4E0390E78}"/>
              </a:ext>
            </a:extLst>
          </p:cNvPr>
          <p:cNvSpPr/>
          <p:nvPr/>
        </p:nvSpPr>
        <p:spPr>
          <a:xfrm>
            <a:off x="5845077" y="3736642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69C9F6-B276-B855-5A59-4D631DE5B5A8}"/>
              </a:ext>
            </a:extLst>
          </p:cNvPr>
          <p:cNvSpPr/>
          <p:nvPr/>
        </p:nvSpPr>
        <p:spPr>
          <a:xfrm>
            <a:off x="6015889" y="3450532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D58327-1E6C-E105-2CBB-95510305EF36}"/>
              </a:ext>
            </a:extLst>
          </p:cNvPr>
          <p:cNvSpPr/>
          <p:nvPr/>
        </p:nvSpPr>
        <p:spPr>
          <a:xfrm>
            <a:off x="6264997" y="4094241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B8448B-8772-D87D-EB02-2F4EAF53C37B}"/>
              </a:ext>
            </a:extLst>
          </p:cNvPr>
          <p:cNvSpPr/>
          <p:nvPr/>
        </p:nvSpPr>
        <p:spPr>
          <a:xfrm>
            <a:off x="6709340" y="4137064"/>
            <a:ext cx="351542" cy="3515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A1435C-6360-7683-B944-94D3036392E2}"/>
              </a:ext>
            </a:extLst>
          </p:cNvPr>
          <p:cNvGrpSpPr/>
          <p:nvPr/>
        </p:nvGrpSpPr>
        <p:grpSpPr>
          <a:xfrm rot="12978229">
            <a:off x="9181168" y="4095787"/>
            <a:ext cx="2984935" cy="1383780"/>
            <a:chOff x="5997477" y="3602932"/>
            <a:chExt cx="2984935" cy="13837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49B811A-270C-AD56-983E-1DD18F4CAAD3}"/>
                </a:ext>
              </a:extLst>
            </p:cNvPr>
            <p:cNvSpPr/>
            <p:nvPr/>
          </p:nvSpPr>
          <p:spPr>
            <a:xfrm>
              <a:off x="8252968" y="3664320"/>
              <a:ext cx="395732" cy="3957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C9599DD-0394-20E8-A2F0-5360EFBF5996}"/>
                </a:ext>
              </a:extLst>
            </p:cNvPr>
            <p:cNvSpPr/>
            <p:nvPr/>
          </p:nvSpPr>
          <p:spPr>
            <a:xfrm>
              <a:off x="7700518" y="3794166"/>
              <a:ext cx="552450" cy="5524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B97771C-06D3-BB76-0AED-D888E131AE3A}"/>
                </a:ext>
              </a:extLst>
            </p:cNvPr>
            <p:cNvSpPr/>
            <p:nvPr/>
          </p:nvSpPr>
          <p:spPr>
            <a:xfrm>
              <a:off x="7247495" y="3670688"/>
              <a:ext cx="320068" cy="3200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8094C54-4DEA-7159-E8C3-108A9D7728D8}"/>
                </a:ext>
              </a:extLst>
            </p:cNvPr>
            <p:cNvSpPr/>
            <p:nvPr/>
          </p:nvSpPr>
          <p:spPr>
            <a:xfrm>
              <a:off x="8229416" y="4233716"/>
              <a:ext cx="752996" cy="75299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B62C324-9BAD-6455-8482-80AD34900554}"/>
                </a:ext>
              </a:extLst>
            </p:cNvPr>
            <p:cNvSpPr/>
            <p:nvPr/>
          </p:nvSpPr>
          <p:spPr>
            <a:xfrm>
              <a:off x="7358669" y="4313646"/>
              <a:ext cx="395732" cy="3957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CCC8188-80F4-8D20-01A2-0CEA4EE84AC6}"/>
                </a:ext>
              </a:extLst>
            </p:cNvPr>
            <p:cNvSpPr/>
            <p:nvPr/>
          </p:nvSpPr>
          <p:spPr>
            <a:xfrm>
              <a:off x="7148011" y="4026125"/>
              <a:ext cx="256956" cy="25695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9AD6C96-B1FA-8001-5E63-16046035DB40}"/>
                </a:ext>
              </a:extLst>
            </p:cNvPr>
            <p:cNvSpPr/>
            <p:nvPr/>
          </p:nvSpPr>
          <p:spPr>
            <a:xfrm>
              <a:off x="6437730" y="3606783"/>
              <a:ext cx="639858" cy="63985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223F17-D6FE-7951-A3DE-37A08204925A}"/>
                </a:ext>
              </a:extLst>
            </p:cNvPr>
            <p:cNvSpPr/>
            <p:nvPr/>
          </p:nvSpPr>
          <p:spPr>
            <a:xfrm>
              <a:off x="5997477" y="3889042"/>
              <a:ext cx="395732" cy="3957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45B383F-73AA-C07A-0A6C-A647E3EC17BF}"/>
                </a:ext>
              </a:extLst>
            </p:cNvPr>
            <p:cNvSpPr/>
            <p:nvPr/>
          </p:nvSpPr>
          <p:spPr>
            <a:xfrm>
              <a:off x="6168289" y="3602932"/>
              <a:ext cx="243332" cy="2433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FC0E3A-920A-353E-3BB3-63DB009CB97D}"/>
                </a:ext>
              </a:extLst>
            </p:cNvPr>
            <p:cNvSpPr/>
            <p:nvPr/>
          </p:nvSpPr>
          <p:spPr>
            <a:xfrm>
              <a:off x="6417397" y="4246641"/>
              <a:ext cx="243332" cy="2433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665ED0A-970E-B7D0-07D2-784B213EA84E}"/>
                </a:ext>
              </a:extLst>
            </p:cNvPr>
            <p:cNvSpPr/>
            <p:nvPr/>
          </p:nvSpPr>
          <p:spPr>
            <a:xfrm>
              <a:off x="6861740" y="4289464"/>
              <a:ext cx="351542" cy="35154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E85FD775-97FA-64E0-02DA-0F6B08C712E2}"/>
              </a:ext>
            </a:extLst>
          </p:cNvPr>
          <p:cNvSpPr/>
          <p:nvPr/>
        </p:nvSpPr>
        <p:spPr>
          <a:xfrm>
            <a:off x="8729850" y="3717772"/>
            <a:ext cx="552450" cy="552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BAA29A-B80F-EC77-FD8D-84E1602E6B21}"/>
              </a:ext>
            </a:extLst>
          </p:cNvPr>
          <p:cNvSpPr/>
          <p:nvPr/>
        </p:nvSpPr>
        <p:spPr>
          <a:xfrm>
            <a:off x="10837418" y="3437410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462BC9-9E78-3998-3BCD-01EECDF5BE9C}"/>
              </a:ext>
            </a:extLst>
          </p:cNvPr>
          <p:cNvSpPr/>
          <p:nvPr/>
        </p:nvSpPr>
        <p:spPr>
          <a:xfrm>
            <a:off x="10946117" y="3916844"/>
            <a:ext cx="552450" cy="552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30108B6-E9AA-EC69-8370-9EB741609186}"/>
              </a:ext>
            </a:extLst>
          </p:cNvPr>
          <p:cNvSpPr/>
          <p:nvPr/>
        </p:nvSpPr>
        <p:spPr>
          <a:xfrm>
            <a:off x="10426646" y="3832741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F884BA6-7348-BDAC-1483-1F424497E6B1}"/>
              </a:ext>
            </a:extLst>
          </p:cNvPr>
          <p:cNvSpPr/>
          <p:nvPr/>
        </p:nvSpPr>
        <p:spPr>
          <a:xfrm>
            <a:off x="10435138" y="3479139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970D83B-7168-05C7-8813-98F1484357BF}"/>
              </a:ext>
            </a:extLst>
          </p:cNvPr>
          <p:cNvSpPr/>
          <p:nvPr/>
        </p:nvSpPr>
        <p:spPr>
          <a:xfrm>
            <a:off x="8768896" y="4584723"/>
            <a:ext cx="639858" cy="6398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6E29ED-0057-21C7-3337-B5D1D9BC8025}"/>
              </a:ext>
            </a:extLst>
          </p:cNvPr>
          <p:cNvSpPr/>
          <p:nvPr/>
        </p:nvSpPr>
        <p:spPr>
          <a:xfrm>
            <a:off x="9809547" y="5136248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1CBF899-2B00-226B-4A56-F161AD6FA41A}"/>
              </a:ext>
            </a:extLst>
          </p:cNvPr>
          <p:cNvSpPr/>
          <p:nvPr/>
        </p:nvSpPr>
        <p:spPr>
          <a:xfrm>
            <a:off x="9149223" y="4277440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96A290B-FBF9-DC7F-530E-0F3103B758DE}"/>
              </a:ext>
            </a:extLst>
          </p:cNvPr>
          <p:cNvSpPr/>
          <p:nvPr/>
        </p:nvSpPr>
        <p:spPr>
          <a:xfrm>
            <a:off x="9592207" y="4903827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DAF8E32-97DE-93CA-C836-D37DDA80A476}"/>
              </a:ext>
            </a:extLst>
          </p:cNvPr>
          <p:cNvSpPr/>
          <p:nvPr/>
        </p:nvSpPr>
        <p:spPr>
          <a:xfrm rot="20694473">
            <a:off x="3967327" y="3495998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86C7CE-7B82-41CF-AC6F-AC67D9656C64}"/>
              </a:ext>
            </a:extLst>
          </p:cNvPr>
          <p:cNvSpPr/>
          <p:nvPr/>
        </p:nvSpPr>
        <p:spPr>
          <a:xfrm rot="20694473">
            <a:off x="1882510" y="3472177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4BB6B22-6F81-EBE2-5896-F1C0F38B8D4B}"/>
              </a:ext>
            </a:extLst>
          </p:cNvPr>
          <p:cNvSpPr/>
          <p:nvPr/>
        </p:nvSpPr>
        <p:spPr>
          <a:xfrm rot="20694473">
            <a:off x="2287497" y="3378587"/>
            <a:ext cx="351542" cy="3515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88AC8B-FA12-7BF5-8C18-D332234CE2ED}"/>
              </a:ext>
            </a:extLst>
          </p:cNvPr>
          <p:cNvSpPr/>
          <p:nvPr/>
        </p:nvSpPr>
        <p:spPr>
          <a:xfrm rot="20694473">
            <a:off x="2748363" y="3407508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DEA769B-F13B-11D7-2493-986F0962539C}"/>
              </a:ext>
            </a:extLst>
          </p:cNvPr>
          <p:cNvSpPr/>
          <p:nvPr/>
        </p:nvSpPr>
        <p:spPr>
          <a:xfrm rot="20694473">
            <a:off x="3031732" y="3524689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3018304-4DAB-2837-1ADE-6E7505C6AC06}"/>
              </a:ext>
            </a:extLst>
          </p:cNvPr>
          <p:cNvSpPr/>
          <p:nvPr/>
        </p:nvSpPr>
        <p:spPr>
          <a:xfrm>
            <a:off x="5002951" y="3408250"/>
            <a:ext cx="752996" cy="75299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C0F7FDB-E42D-FCAF-25AD-AD62B75DD2B8}"/>
              </a:ext>
            </a:extLst>
          </p:cNvPr>
          <p:cNvSpPr/>
          <p:nvPr/>
        </p:nvSpPr>
        <p:spPr>
          <a:xfrm>
            <a:off x="3315981" y="3360794"/>
            <a:ext cx="395732" cy="3957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DCF5E28-1401-80FD-BE5C-11F1A3234CBC}"/>
              </a:ext>
            </a:extLst>
          </p:cNvPr>
          <p:cNvSpPr/>
          <p:nvPr/>
        </p:nvSpPr>
        <p:spPr>
          <a:xfrm>
            <a:off x="3724707" y="3730074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241C3A9-1FA1-E8BC-0272-DE6F99633148}"/>
              </a:ext>
            </a:extLst>
          </p:cNvPr>
          <p:cNvSpPr/>
          <p:nvPr/>
        </p:nvSpPr>
        <p:spPr>
          <a:xfrm>
            <a:off x="4429112" y="3412392"/>
            <a:ext cx="243332" cy="243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F933F71-173D-735F-6156-DEE7BF8E2021}"/>
              </a:ext>
            </a:extLst>
          </p:cNvPr>
          <p:cNvSpPr/>
          <p:nvPr/>
        </p:nvSpPr>
        <p:spPr>
          <a:xfrm>
            <a:off x="4468118" y="3769833"/>
            <a:ext cx="351542" cy="3515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E864AA0-51AF-38EB-0DE4-8E8F42542FB2}"/>
              </a:ext>
            </a:extLst>
          </p:cNvPr>
          <p:cNvSpPr/>
          <p:nvPr/>
        </p:nvSpPr>
        <p:spPr>
          <a:xfrm>
            <a:off x="4732737" y="3529174"/>
            <a:ext cx="190359" cy="1903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FC02CDE-E161-0D41-1F23-FAA2A168DF75}"/>
              </a:ext>
            </a:extLst>
          </p:cNvPr>
          <p:cNvSpPr/>
          <p:nvPr/>
        </p:nvSpPr>
        <p:spPr>
          <a:xfrm>
            <a:off x="1219200" y="3113370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7E81B9-BEA0-945B-2F77-302D681A86CD}"/>
              </a:ext>
            </a:extLst>
          </p:cNvPr>
          <p:cNvSpPr/>
          <p:nvPr/>
        </p:nvSpPr>
        <p:spPr>
          <a:xfrm>
            <a:off x="1617792" y="3121557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B9F2B44-93F5-FB07-41CE-7E98AAB91653}"/>
              </a:ext>
            </a:extLst>
          </p:cNvPr>
          <p:cNvSpPr/>
          <p:nvPr/>
        </p:nvSpPr>
        <p:spPr>
          <a:xfrm>
            <a:off x="1990995" y="2820706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C785BA6-EAB9-D99C-DDF8-50371AD2D050}"/>
              </a:ext>
            </a:extLst>
          </p:cNvPr>
          <p:cNvSpPr/>
          <p:nvPr/>
        </p:nvSpPr>
        <p:spPr>
          <a:xfrm>
            <a:off x="2032067" y="3151730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43F01F4-223A-1D6C-D7B6-8B495B7FB700}"/>
              </a:ext>
            </a:extLst>
          </p:cNvPr>
          <p:cNvSpPr/>
          <p:nvPr/>
        </p:nvSpPr>
        <p:spPr>
          <a:xfrm>
            <a:off x="2371969" y="3111807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9F42986-269F-FFB5-DE30-61A054FD6C24}"/>
              </a:ext>
            </a:extLst>
          </p:cNvPr>
          <p:cNvSpPr/>
          <p:nvPr/>
        </p:nvSpPr>
        <p:spPr>
          <a:xfrm>
            <a:off x="2693143" y="3026077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DB51AE-62AC-4E4A-B7DB-FAC144E935E5}"/>
              </a:ext>
            </a:extLst>
          </p:cNvPr>
          <p:cNvSpPr/>
          <p:nvPr/>
        </p:nvSpPr>
        <p:spPr>
          <a:xfrm>
            <a:off x="3006567" y="2805045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457DE7-D1FB-4573-EC31-E02B0E2F1DEE}"/>
              </a:ext>
            </a:extLst>
          </p:cNvPr>
          <p:cNvSpPr/>
          <p:nvPr/>
        </p:nvSpPr>
        <p:spPr>
          <a:xfrm>
            <a:off x="9919724" y="1227356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28DA545-C057-8689-C927-02294E86990F}"/>
              </a:ext>
            </a:extLst>
          </p:cNvPr>
          <p:cNvSpPr/>
          <p:nvPr/>
        </p:nvSpPr>
        <p:spPr>
          <a:xfrm>
            <a:off x="10499298" y="1057901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A25935A-1A27-A7E9-2E84-2CD9BBECA836}"/>
              </a:ext>
            </a:extLst>
          </p:cNvPr>
          <p:cNvSpPr/>
          <p:nvPr/>
        </p:nvSpPr>
        <p:spPr>
          <a:xfrm>
            <a:off x="10072658" y="1706893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FFC33F-E771-8AA5-C57D-0FECA8278680}"/>
              </a:ext>
            </a:extLst>
          </p:cNvPr>
          <p:cNvSpPr/>
          <p:nvPr/>
        </p:nvSpPr>
        <p:spPr>
          <a:xfrm>
            <a:off x="10280950" y="1387995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0891EBA-F368-E122-6D63-29562E2E3B35}"/>
              </a:ext>
            </a:extLst>
          </p:cNvPr>
          <p:cNvSpPr/>
          <p:nvPr/>
        </p:nvSpPr>
        <p:spPr>
          <a:xfrm>
            <a:off x="10598583" y="1433380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7BEE97F-2CC8-612B-9A4F-88279EABA180}"/>
              </a:ext>
            </a:extLst>
          </p:cNvPr>
          <p:cNvSpPr/>
          <p:nvPr/>
        </p:nvSpPr>
        <p:spPr>
          <a:xfrm>
            <a:off x="8837977" y="1475484"/>
            <a:ext cx="1081425" cy="5749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17942EA-69C4-8097-D339-2FC6171CFABE}"/>
              </a:ext>
            </a:extLst>
          </p:cNvPr>
          <p:cNvSpPr/>
          <p:nvPr/>
        </p:nvSpPr>
        <p:spPr>
          <a:xfrm>
            <a:off x="6314953" y="2680591"/>
            <a:ext cx="1081425" cy="5749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BEA56B-DEF6-8EDD-8E7E-FB6ADFE0CE14}"/>
              </a:ext>
            </a:extLst>
          </p:cNvPr>
          <p:cNvSpPr/>
          <p:nvPr/>
        </p:nvSpPr>
        <p:spPr>
          <a:xfrm>
            <a:off x="10543934" y="2631352"/>
            <a:ext cx="1081425" cy="5749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06BF3ED-BBD1-CC9E-A83E-5B9D3548116B}"/>
              </a:ext>
            </a:extLst>
          </p:cNvPr>
          <p:cNvSpPr/>
          <p:nvPr/>
        </p:nvSpPr>
        <p:spPr>
          <a:xfrm>
            <a:off x="5330972" y="2740318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162DBB2-E132-FBAD-068B-03EBCE661ADA}"/>
              </a:ext>
            </a:extLst>
          </p:cNvPr>
          <p:cNvSpPr/>
          <p:nvPr/>
        </p:nvSpPr>
        <p:spPr>
          <a:xfrm>
            <a:off x="5652146" y="2654588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46D2C0-B674-7567-2C7D-3E357674B35F}"/>
              </a:ext>
            </a:extLst>
          </p:cNvPr>
          <p:cNvSpPr/>
          <p:nvPr/>
        </p:nvSpPr>
        <p:spPr>
          <a:xfrm>
            <a:off x="5965570" y="2433556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B3998F-2EFE-EB02-D010-31BC693C10AD}"/>
              </a:ext>
            </a:extLst>
          </p:cNvPr>
          <p:cNvSpPr/>
          <p:nvPr/>
        </p:nvSpPr>
        <p:spPr>
          <a:xfrm>
            <a:off x="10583019" y="1848793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DCDAF5-2BBF-DC1C-0839-7FF1182B352F}"/>
              </a:ext>
            </a:extLst>
          </p:cNvPr>
          <p:cNvSpPr/>
          <p:nvPr/>
        </p:nvSpPr>
        <p:spPr>
          <a:xfrm>
            <a:off x="10904193" y="1763063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BE36F6E-E43E-C07F-1626-C183F46D2482}"/>
              </a:ext>
            </a:extLst>
          </p:cNvPr>
          <p:cNvSpPr/>
          <p:nvPr/>
        </p:nvSpPr>
        <p:spPr>
          <a:xfrm>
            <a:off x="11217617" y="1542031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D2EB445-A502-9624-6EAA-835B32F24A81}"/>
              </a:ext>
            </a:extLst>
          </p:cNvPr>
          <p:cNvSpPr/>
          <p:nvPr/>
        </p:nvSpPr>
        <p:spPr>
          <a:xfrm>
            <a:off x="7742881" y="2165067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923E0BE-2907-B6A4-C402-642EE0491F0C}"/>
              </a:ext>
            </a:extLst>
          </p:cNvPr>
          <p:cNvSpPr/>
          <p:nvPr/>
        </p:nvSpPr>
        <p:spPr>
          <a:xfrm>
            <a:off x="8064055" y="2079337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63D3AB6-44F8-9ED5-9D03-6C625BB1060A}"/>
              </a:ext>
            </a:extLst>
          </p:cNvPr>
          <p:cNvSpPr/>
          <p:nvPr/>
        </p:nvSpPr>
        <p:spPr>
          <a:xfrm>
            <a:off x="8377479" y="1858305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70D5D08-C751-40B9-68F0-3A902A30C511}"/>
              </a:ext>
            </a:extLst>
          </p:cNvPr>
          <p:cNvSpPr/>
          <p:nvPr/>
        </p:nvSpPr>
        <p:spPr>
          <a:xfrm>
            <a:off x="6585411" y="2365181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1C2EF69-663B-92BC-C7F1-FBC808AF16EA}"/>
              </a:ext>
            </a:extLst>
          </p:cNvPr>
          <p:cNvSpPr/>
          <p:nvPr/>
        </p:nvSpPr>
        <p:spPr>
          <a:xfrm>
            <a:off x="7100381" y="2259032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5B70DDA-EFA4-61AC-95B4-9BD249EF9B08}"/>
              </a:ext>
            </a:extLst>
          </p:cNvPr>
          <p:cNvSpPr/>
          <p:nvPr/>
        </p:nvSpPr>
        <p:spPr>
          <a:xfrm>
            <a:off x="6946637" y="2525820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3461A70-7A70-5437-A063-923A2EEB7244}"/>
              </a:ext>
            </a:extLst>
          </p:cNvPr>
          <p:cNvSpPr/>
          <p:nvPr/>
        </p:nvSpPr>
        <p:spPr>
          <a:xfrm>
            <a:off x="7440085" y="2897538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5826C9-2230-BEA5-882B-C9DBA7BA71CB}"/>
              </a:ext>
            </a:extLst>
          </p:cNvPr>
          <p:cNvSpPr/>
          <p:nvPr/>
        </p:nvSpPr>
        <p:spPr>
          <a:xfrm>
            <a:off x="7479180" y="2389303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5D85288-2C4E-A910-B3FA-0EAA68D79D18}"/>
              </a:ext>
            </a:extLst>
          </p:cNvPr>
          <p:cNvSpPr/>
          <p:nvPr/>
        </p:nvSpPr>
        <p:spPr>
          <a:xfrm>
            <a:off x="5900499" y="2996713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1353D55-B907-963F-F81D-CE623203A5CF}"/>
              </a:ext>
            </a:extLst>
          </p:cNvPr>
          <p:cNvSpPr/>
          <p:nvPr/>
        </p:nvSpPr>
        <p:spPr>
          <a:xfrm>
            <a:off x="4548504" y="2927622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8024FC1-A4E7-65AF-4F9A-5C4012EF5F1D}"/>
              </a:ext>
            </a:extLst>
          </p:cNvPr>
          <p:cNvSpPr/>
          <p:nvPr/>
        </p:nvSpPr>
        <p:spPr>
          <a:xfrm>
            <a:off x="4861928" y="2706590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3A7096A-9E33-6BA4-EFB4-7DF20EA2BC28}"/>
              </a:ext>
            </a:extLst>
          </p:cNvPr>
          <p:cNvSpPr/>
          <p:nvPr/>
        </p:nvSpPr>
        <p:spPr>
          <a:xfrm>
            <a:off x="5206795" y="2987418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73F0F8C-7963-546D-ECE7-E059D7E04B42}"/>
              </a:ext>
            </a:extLst>
          </p:cNvPr>
          <p:cNvSpPr/>
          <p:nvPr/>
        </p:nvSpPr>
        <p:spPr>
          <a:xfrm>
            <a:off x="8817813" y="2443046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3B01078-09F5-6CBF-8560-C23E5E9336BD}"/>
              </a:ext>
            </a:extLst>
          </p:cNvPr>
          <p:cNvSpPr/>
          <p:nvPr/>
        </p:nvSpPr>
        <p:spPr>
          <a:xfrm>
            <a:off x="9138987" y="2357316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F525E94-CD5B-2B7A-2F4D-90F36003568E}"/>
              </a:ext>
            </a:extLst>
          </p:cNvPr>
          <p:cNvSpPr/>
          <p:nvPr/>
        </p:nvSpPr>
        <p:spPr>
          <a:xfrm>
            <a:off x="9452411" y="2136284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6F6EDF6-0AA4-B34E-2E76-BD1605D44780}"/>
              </a:ext>
            </a:extLst>
          </p:cNvPr>
          <p:cNvSpPr/>
          <p:nvPr/>
        </p:nvSpPr>
        <p:spPr>
          <a:xfrm>
            <a:off x="10072252" y="2067909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370E83E-E640-57D0-EBF5-C23382E2DD80}"/>
              </a:ext>
            </a:extLst>
          </p:cNvPr>
          <p:cNvSpPr/>
          <p:nvPr/>
        </p:nvSpPr>
        <p:spPr>
          <a:xfrm>
            <a:off x="10433478" y="2228548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DB6885-C8D7-6F99-6FAF-17C52201174C}"/>
              </a:ext>
            </a:extLst>
          </p:cNvPr>
          <p:cNvSpPr/>
          <p:nvPr/>
        </p:nvSpPr>
        <p:spPr>
          <a:xfrm>
            <a:off x="7858320" y="3013301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D6C7118-4B35-2F64-04FF-8EE15AAED066}"/>
              </a:ext>
            </a:extLst>
          </p:cNvPr>
          <p:cNvSpPr/>
          <p:nvPr/>
        </p:nvSpPr>
        <p:spPr>
          <a:xfrm>
            <a:off x="10966021" y="2092031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00A9E1C-2E0F-09F3-74CD-363BA4FA823C}"/>
              </a:ext>
            </a:extLst>
          </p:cNvPr>
          <p:cNvSpPr/>
          <p:nvPr/>
        </p:nvSpPr>
        <p:spPr>
          <a:xfrm>
            <a:off x="9387340" y="2699441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53E082C-127E-A945-D418-50504C83F64A}"/>
              </a:ext>
            </a:extLst>
          </p:cNvPr>
          <p:cNvSpPr/>
          <p:nvPr/>
        </p:nvSpPr>
        <p:spPr>
          <a:xfrm>
            <a:off x="8035345" y="2630350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9B7C728-BE49-A84E-BA6A-A7BB2B0BD69E}"/>
              </a:ext>
            </a:extLst>
          </p:cNvPr>
          <p:cNvSpPr/>
          <p:nvPr/>
        </p:nvSpPr>
        <p:spPr>
          <a:xfrm>
            <a:off x="8348769" y="2409318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0D4B08A-F412-1C36-4739-8C3BFD3672D0}"/>
              </a:ext>
            </a:extLst>
          </p:cNvPr>
          <p:cNvSpPr/>
          <p:nvPr/>
        </p:nvSpPr>
        <p:spPr>
          <a:xfrm>
            <a:off x="8693636" y="2690146"/>
            <a:ext cx="513595" cy="27303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6C66386-2C1B-6B64-B6C9-374708D2E4C0}"/>
              </a:ext>
            </a:extLst>
          </p:cNvPr>
          <p:cNvSpPr/>
          <p:nvPr/>
        </p:nvSpPr>
        <p:spPr>
          <a:xfrm>
            <a:off x="10033874" y="2464716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5FFD66E-11DA-B838-8830-847BA5813D2B}"/>
              </a:ext>
            </a:extLst>
          </p:cNvPr>
          <p:cNvSpPr/>
          <p:nvPr/>
        </p:nvSpPr>
        <p:spPr>
          <a:xfrm>
            <a:off x="8398478" y="2987418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D661825-5868-C7DB-2436-034D27D62569}"/>
              </a:ext>
            </a:extLst>
          </p:cNvPr>
          <p:cNvSpPr/>
          <p:nvPr/>
        </p:nvSpPr>
        <p:spPr>
          <a:xfrm>
            <a:off x="10081031" y="2775770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53A8D0D-698B-2F52-89D0-389E2AC71AE2}"/>
              </a:ext>
            </a:extLst>
          </p:cNvPr>
          <p:cNvSpPr/>
          <p:nvPr/>
        </p:nvSpPr>
        <p:spPr>
          <a:xfrm>
            <a:off x="9635472" y="2873639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E290520-B132-4A4C-DBA7-1E60B595FD76}"/>
              </a:ext>
            </a:extLst>
          </p:cNvPr>
          <p:cNvSpPr/>
          <p:nvPr/>
        </p:nvSpPr>
        <p:spPr>
          <a:xfrm>
            <a:off x="9156530" y="3011839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54C18DE-4025-5C78-DD5F-2BD2D5347126}"/>
              </a:ext>
            </a:extLst>
          </p:cNvPr>
          <p:cNvSpPr/>
          <p:nvPr/>
        </p:nvSpPr>
        <p:spPr>
          <a:xfrm>
            <a:off x="3980548" y="2848044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BC008F2-FDE6-21AD-A7A3-E45B53B2F036}"/>
              </a:ext>
            </a:extLst>
          </p:cNvPr>
          <p:cNvSpPr/>
          <p:nvPr/>
        </p:nvSpPr>
        <p:spPr>
          <a:xfrm>
            <a:off x="3375737" y="3083197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8444EA1-3DD5-B7A5-C420-CBA900BE162C}"/>
              </a:ext>
            </a:extLst>
          </p:cNvPr>
          <p:cNvSpPr/>
          <p:nvPr/>
        </p:nvSpPr>
        <p:spPr>
          <a:xfrm>
            <a:off x="3790012" y="3113370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987F554-DA2F-4AD5-C581-38EC67355F56}"/>
              </a:ext>
            </a:extLst>
          </p:cNvPr>
          <p:cNvSpPr/>
          <p:nvPr/>
        </p:nvSpPr>
        <p:spPr>
          <a:xfrm>
            <a:off x="3533533" y="2824491"/>
            <a:ext cx="358343" cy="190500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6EBF2CE-77EB-07F0-64D6-DDF294D36F8F}"/>
              </a:ext>
            </a:extLst>
          </p:cNvPr>
          <p:cNvSpPr/>
          <p:nvPr/>
        </p:nvSpPr>
        <p:spPr>
          <a:xfrm>
            <a:off x="4436099" y="2720806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45E4FC7-D5D2-9123-020B-09E10F254EFB}"/>
              </a:ext>
            </a:extLst>
          </p:cNvPr>
          <p:cNvSpPr/>
          <p:nvPr/>
        </p:nvSpPr>
        <p:spPr>
          <a:xfrm>
            <a:off x="4194098" y="3121557"/>
            <a:ext cx="265242" cy="14100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C9AB3E-336D-129F-A09A-AFBF09872A39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 err="1">
                <a:solidFill>
                  <a:srgbClr val="003366"/>
                </a:solidFill>
                <a:latin typeface="AG Geogrotesque Regular" pitchFamily="50" charset="0"/>
              </a:rPr>
              <a:t>Observation</a:t>
            </a:r>
            <a:r>
              <a:rPr lang="nl-BE" sz="3100" dirty="0">
                <a:solidFill>
                  <a:srgbClr val="003366"/>
                </a:solidFill>
                <a:latin typeface="AG Geogrotesque Regular" pitchFamily="50" charset="0"/>
              </a:rPr>
              <a:t> in Tech &amp; Data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8421C3F-8C41-C5BF-CDBA-C356BA2357EE}"/>
              </a:ext>
            </a:extLst>
          </p:cNvPr>
          <p:cNvSpPr txBox="1"/>
          <p:nvPr/>
        </p:nvSpPr>
        <p:spPr>
          <a:xfrm>
            <a:off x="1312168" y="5036145"/>
            <a:ext cx="500278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Clr>
                <a:schemeClr val="accent1"/>
              </a:buClr>
              <a:buFont typeface="+mj-lt"/>
              <a:buAutoNum type="arabicPeriod"/>
            </a:pPr>
            <a:r>
              <a:rPr lang="nl-BE" b="1" dirty="0" err="1">
                <a:solidFill>
                  <a:schemeClr val="bg1"/>
                </a:solidFill>
              </a:rPr>
              <a:t>Exponential</a:t>
            </a:r>
            <a:r>
              <a:rPr lang="nl-BE" dirty="0">
                <a:solidFill>
                  <a:schemeClr val="bg1"/>
                </a:solidFill>
              </a:rPr>
              <a:t> portfolio </a:t>
            </a:r>
            <a:r>
              <a:rPr lang="nl-BE" b="1" dirty="0" err="1">
                <a:solidFill>
                  <a:schemeClr val="bg1"/>
                </a:solidFill>
              </a:rPr>
              <a:t>growth</a:t>
            </a:r>
            <a:endParaRPr lang="nl-BE" b="1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accent1"/>
              </a:buClr>
              <a:buFont typeface="+mj-lt"/>
              <a:buAutoNum type="arabicPeriod"/>
            </a:pPr>
            <a:r>
              <a:rPr lang="nl-BE" b="1" dirty="0">
                <a:solidFill>
                  <a:schemeClr val="bg1"/>
                </a:solidFill>
              </a:rPr>
              <a:t>Agile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dirty="0" err="1">
                <a:solidFill>
                  <a:schemeClr val="bg1"/>
                </a:solidFill>
              </a:rPr>
              <a:t>and</a:t>
            </a:r>
            <a:r>
              <a:rPr lang="nl-BE" dirty="0">
                <a:solidFill>
                  <a:schemeClr val="bg1"/>
                </a:solidFill>
              </a:rPr>
              <a:t> </a:t>
            </a:r>
            <a:r>
              <a:rPr lang="nl-BE" b="1" dirty="0" err="1">
                <a:solidFill>
                  <a:schemeClr val="bg1"/>
                </a:solidFill>
              </a:rPr>
              <a:t>resilient</a:t>
            </a:r>
            <a:r>
              <a:rPr lang="nl-BE" b="1" dirty="0">
                <a:solidFill>
                  <a:schemeClr val="bg1"/>
                </a:solidFill>
              </a:rPr>
              <a:t> </a:t>
            </a:r>
            <a:r>
              <a:rPr lang="nl-BE" dirty="0">
                <a:solidFill>
                  <a:schemeClr val="bg1"/>
                </a:solidFill>
              </a:rPr>
              <a:t>(incl. cyber </a:t>
            </a:r>
            <a:r>
              <a:rPr lang="nl-BE" dirty="0" err="1">
                <a:solidFill>
                  <a:schemeClr val="bg1"/>
                </a:solidFill>
              </a:rPr>
              <a:t>resilience</a:t>
            </a:r>
            <a:r>
              <a:rPr lang="nl-BE" dirty="0">
                <a:solidFill>
                  <a:schemeClr val="bg1"/>
                </a:solidFill>
              </a:rPr>
              <a:t>)</a:t>
            </a:r>
          </a:p>
          <a:p>
            <a:pPr marL="342900" indent="-342900" algn="l">
              <a:buClr>
                <a:schemeClr val="accent1"/>
              </a:buClr>
              <a:buFont typeface="+mj-lt"/>
              <a:buAutoNum type="arabicPeriod"/>
            </a:pPr>
            <a:r>
              <a:rPr lang="nl-BE" dirty="0">
                <a:solidFill>
                  <a:schemeClr val="bg1"/>
                </a:solidFill>
              </a:rPr>
              <a:t>At a </a:t>
            </a:r>
            <a:r>
              <a:rPr lang="nl-BE" b="1" dirty="0" err="1">
                <a:solidFill>
                  <a:schemeClr val="bg1"/>
                </a:solidFill>
              </a:rPr>
              <a:t>reasonable</a:t>
            </a:r>
            <a:r>
              <a:rPr lang="nl-BE" b="1" dirty="0">
                <a:solidFill>
                  <a:schemeClr val="bg1"/>
                </a:solidFill>
              </a:rPr>
              <a:t> </a:t>
            </a:r>
            <a:r>
              <a:rPr lang="nl-BE" b="1" dirty="0" err="1">
                <a:solidFill>
                  <a:schemeClr val="bg1"/>
                </a:solidFill>
              </a:rPr>
              <a:t>cost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45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FE41E-8A23-21C3-3DD2-19059294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5</a:t>
            </a:fld>
            <a:endParaRPr lang="nl-BE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BC9AB3E-336D-129F-A09A-AFBF09872A39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 err="1">
                <a:solidFill>
                  <a:srgbClr val="003366"/>
                </a:solidFill>
                <a:latin typeface="AG Geogrotesque Regular" pitchFamily="50" charset="0"/>
              </a:rPr>
              <a:t>Observation</a:t>
            </a:r>
            <a:r>
              <a:rPr lang="nl-BE" sz="3100" dirty="0">
                <a:solidFill>
                  <a:srgbClr val="003366"/>
                </a:solidFill>
                <a:latin typeface="AG Geogrotesque Regular" pitchFamily="50" charset="0"/>
              </a:rPr>
              <a:t> in Tech &amp;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ECE8E-081E-3795-9CA9-B7DA68A1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440731"/>
            <a:ext cx="6358047" cy="3811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DA686F-4E21-6A47-2B5B-1209ED6FEBB1}"/>
              </a:ext>
            </a:extLst>
          </p:cNvPr>
          <p:cNvSpPr/>
          <p:nvPr/>
        </p:nvSpPr>
        <p:spPr>
          <a:xfrm>
            <a:off x="7320136" y="1268760"/>
            <a:ext cx="4503564" cy="1584176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Modernize</a:t>
            </a:r>
          </a:p>
          <a:p>
            <a:pPr algn="ctr"/>
            <a:r>
              <a:rPr lang="en-US" sz="800" dirty="0"/>
              <a:t> </a:t>
            </a:r>
            <a:endParaRPr lang="en-US" dirty="0"/>
          </a:p>
          <a:p>
            <a:pPr algn="ctr"/>
            <a:r>
              <a:rPr lang="en-US" dirty="0"/>
              <a:t>Transition from monolithic towards a disentangled, domain and even driven, architecture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DAA8845-BAB5-40E5-5AF1-93299A19D8B2}"/>
              </a:ext>
            </a:extLst>
          </p:cNvPr>
          <p:cNvSpPr/>
          <p:nvPr/>
        </p:nvSpPr>
        <p:spPr>
          <a:xfrm>
            <a:off x="7320136" y="3717032"/>
            <a:ext cx="4503564" cy="1584176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Partnerships</a:t>
            </a:r>
          </a:p>
          <a:p>
            <a:pPr algn="ctr"/>
            <a:r>
              <a:rPr lang="en-US" sz="800" dirty="0"/>
              <a:t> </a:t>
            </a:r>
            <a:endParaRPr lang="en-US" dirty="0"/>
          </a:p>
          <a:p>
            <a:pPr algn="ctr"/>
            <a:r>
              <a:rPr lang="en-US" dirty="0"/>
              <a:t>Outsource a part of the complexity so that we can focus on what is most important for AG</a:t>
            </a:r>
          </a:p>
        </p:txBody>
      </p:sp>
    </p:spTree>
    <p:extLst>
      <p:ext uri="{BB962C8B-B14F-4D97-AF65-F5344CB8AC3E}">
        <p14:creationId xmlns:p14="http://schemas.microsoft.com/office/powerpoint/2010/main" val="105521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1702E-B620-13DF-4637-9854B850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6</a:t>
            </a:fld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018BAC-BC6A-075C-A44B-C841C4793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643" y="3429000"/>
            <a:ext cx="4469752" cy="2681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76A9D-67C5-8AE7-CC73-7E75790EC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4486806"/>
            <a:ext cx="5909740" cy="2134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20613-D3E6-2564-D1B0-672EDD815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382928"/>
            <a:ext cx="6236955" cy="2529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E4A8C-491F-EDE6-8384-3883C7A9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188180"/>
            <a:ext cx="3720731" cy="2724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B2A173-962F-309B-30E7-E3F814A94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480" y="2611642"/>
            <a:ext cx="4469753" cy="2021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10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7214FC7-0C2B-4E63-9C98-88E9AEDFD649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The </a:t>
            </a:r>
            <a:r>
              <a:rPr lang="nl-BE" sz="3100" dirty="0" err="1">
                <a:solidFill>
                  <a:schemeClr val="bg1"/>
                </a:solidFill>
                <a:latin typeface="AG Geogrotesque Regular" pitchFamily="50" charset="0"/>
              </a:rPr>
              <a:t>broader</a:t>
            </a:r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 picture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6DC2787-D4F5-C5D7-991D-E2077861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040" y="6472768"/>
            <a:ext cx="695960" cy="297152"/>
          </a:xfrm>
        </p:spPr>
        <p:txBody>
          <a:bodyPr/>
          <a:lstStyle/>
          <a:p>
            <a:fld id="{919F1CF9-4D5B-4944-A7A1-CB8B80746BBB}" type="slidenum">
              <a:rPr lang="nl-BE" smtClean="0"/>
              <a:t>7</a:t>
            </a:fld>
            <a:endParaRPr lang="nl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C59073-ABB4-165E-5DE3-DC7C66AFF41B}"/>
              </a:ext>
            </a:extLst>
          </p:cNvPr>
          <p:cNvSpPr/>
          <p:nvPr/>
        </p:nvSpPr>
        <p:spPr>
          <a:xfrm>
            <a:off x="695400" y="3284984"/>
            <a:ext cx="2592288" cy="16561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IBM Mainframe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4EB681-4FD9-9715-921C-527A48B61C58}"/>
              </a:ext>
            </a:extLst>
          </p:cNvPr>
          <p:cNvSpPr/>
          <p:nvPr/>
        </p:nvSpPr>
        <p:spPr>
          <a:xfrm>
            <a:off x="767408" y="4653136"/>
            <a:ext cx="1008112" cy="21602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00" b="1" dirty="0"/>
              <a:t>MONOLITHIC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341E3C-FEC5-DF1C-8100-1DC036AABFDC}"/>
              </a:ext>
            </a:extLst>
          </p:cNvPr>
          <p:cNvSpPr/>
          <p:nvPr/>
        </p:nvSpPr>
        <p:spPr>
          <a:xfrm>
            <a:off x="4727848" y="3284984"/>
            <a:ext cx="2592288" cy="165618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MAGICS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9C030D-FD05-CB8D-16DE-B23A8E5E5128}"/>
              </a:ext>
            </a:extLst>
          </p:cNvPr>
          <p:cNvSpPr/>
          <p:nvPr/>
        </p:nvSpPr>
        <p:spPr>
          <a:xfrm>
            <a:off x="8760296" y="1556792"/>
            <a:ext cx="2592288" cy="338437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       Cloudscape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93E0EE-6D3B-32C3-E4DF-D85E7039E541}"/>
              </a:ext>
            </a:extLst>
          </p:cNvPr>
          <p:cNvSpPr/>
          <p:nvPr/>
        </p:nvSpPr>
        <p:spPr>
          <a:xfrm>
            <a:off x="4727848" y="1556792"/>
            <a:ext cx="2592288" cy="1656184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Traditional IT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2100CB-E095-7B4A-6E99-0ADDFBE78ACF}"/>
              </a:ext>
            </a:extLst>
          </p:cNvPr>
          <p:cNvSpPr/>
          <p:nvPr/>
        </p:nvSpPr>
        <p:spPr>
          <a:xfrm>
            <a:off x="4790329" y="4653136"/>
            <a:ext cx="1008112" cy="216024"/>
          </a:xfrm>
          <a:prstGeom prst="rect">
            <a:avLst/>
          </a:prstGeom>
          <a:solidFill>
            <a:srgbClr val="D98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00" b="1" dirty="0"/>
              <a:t>MONOLITHIC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E9A86E-F588-069D-2A1E-F9120AEF12B5}"/>
              </a:ext>
            </a:extLst>
          </p:cNvPr>
          <p:cNvCxnSpPr/>
          <p:nvPr/>
        </p:nvCxnSpPr>
        <p:spPr>
          <a:xfrm>
            <a:off x="4727848" y="3789040"/>
            <a:ext cx="2592288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7836C66-E522-3144-AD91-2C9157BDD549}"/>
              </a:ext>
            </a:extLst>
          </p:cNvPr>
          <p:cNvSpPr txBox="1"/>
          <p:nvPr/>
        </p:nvSpPr>
        <p:spPr>
          <a:xfrm>
            <a:off x="2071773" y="4895582"/>
            <a:ext cx="12570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i="1" dirty="0" err="1">
                <a:solidFill>
                  <a:schemeClr val="bg2">
                    <a:lumMod val="50000"/>
                  </a:schemeClr>
                </a:solidFill>
              </a:rPr>
              <a:t>closed</a:t>
            </a:r>
            <a:r>
              <a:rPr lang="nl-BE" sz="105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BE" sz="1050" i="1" dirty="0" err="1">
                <a:solidFill>
                  <a:schemeClr val="bg2">
                    <a:lumMod val="50000"/>
                  </a:schemeClr>
                </a:solidFill>
              </a:rPr>
              <a:t>ecosystem</a:t>
            </a:r>
            <a:endParaRPr lang="nl-BE" sz="105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00DB9D-3F4F-A61E-0625-6C37489B3159}"/>
              </a:ext>
            </a:extLst>
          </p:cNvPr>
          <p:cNvSpPr txBox="1"/>
          <p:nvPr/>
        </p:nvSpPr>
        <p:spPr>
          <a:xfrm>
            <a:off x="6164688" y="4895582"/>
            <a:ext cx="11673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i="1" dirty="0">
                <a:solidFill>
                  <a:schemeClr val="bg2">
                    <a:lumMod val="50000"/>
                  </a:schemeClr>
                </a:solidFill>
              </a:rPr>
              <a:t>open </a:t>
            </a:r>
            <a:r>
              <a:rPr lang="nl-BE" sz="1050" i="1" dirty="0" err="1">
                <a:solidFill>
                  <a:schemeClr val="bg2">
                    <a:lumMod val="50000"/>
                  </a:schemeClr>
                </a:solidFill>
              </a:rPr>
              <a:t>ecosystem</a:t>
            </a:r>
            <a:endParaRPr lang="nl-BE" sz="105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697E3E9-4069-50EC-E0CD-0C3DE0880B50}"/>
              </a:ext>
            </a:extLst>
          </p:cNvPr>
          <p:cNvSpPr/>
          <p:nvPr/>
        </p:nvSpPr>
        <p:spPr>
          <a:xfrm>
            <a:off x="4790329" y="3366092"/>
            <a:ext cx="1062484" cy="21602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00" b="1" dirty="0">
                <a:solidFill>
                  <a:srgbClr val="003366"/>
                </a:solidFill>
              </a:rPr>
              <a:t>DOMAIN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E066F65-83EC-71FD-767F-6940C528335B}"/>
              </a:ext>
            </a:extLst>
          </p:cNvPr>
          <p:cNvSpPr/>
          <p:nvPr/>
        </p:nvSpPr>
        <p:spPr>
          <a:xfrm>
            <a:off x="4790329" y="2932170"/>
            <a:ext cx="1062484" cy="21602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00" b="1" dirty="0">
                <a:solidFill>
                  <a:srgbClr val="003366"/>
                </a:solidFill>
              </a:rPr>
              <a:t>FE / APP / DOMAIN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9EC09E9-C97A-027D-DB05-9980AFCB750B}"/>
              </a:ext>
            </a:extLst>
          </p:cNvPr>
          <p:cNvSpPr txBox="1"/>
          <p:nvPr/>
        </p:nvSpPr>
        <p:spPr>
          <a:xfrm>
            <a:off x="3549322" y="4228946"/>
            <a:ext cx="912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i="1" dirty="0" err="1">
                <a:solidFill>
                  <a:srgbClr val="FF0000"/>
                </a:solidFill>
              </a:rPr>
              <a:t>Easter</a:t>
            </a:r>
            <a:r>
              <a:rPr lang="nl-BE" sz="1050" i="1" dirty="0">
                <a:solidFill>
                  <a:srgbClr val="FF0000"/>
                </a:solidFill>
              </a:rPr>
              <a:t> 2022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20ABB9-30E7-F163-1942-A2CBFCAE8469}"/>
              </a:ext>
            </a:extLst>
          </p:cNvPr>
          <p:cNvGrpSpPr/>
          <p:nvPr/>
        </p:nvGrpSpPr>
        <p:grpSpPr>
          <a:xfrm>
            <a:off x="7449653" y="2719652"/>
            <a:ext cx="1181125" cy="1181125"/>
            <a:chOff x="7449653" y="2719652"/>
            <a:chExt cx="1181125" cy="1181125"/>
          </a:xfrm>
        </p:grpSpPr>
        <p:pic>
          <p:nvPicPr>
            <p:cNvPr id="1026" name="Picture 2" descr="Red Heart Images - Free Download on Freepik">
              <a:extLst>
                <a:ext uri="{FF2B5EF4-FFF2-40B4-BE49-F238E27FC236}">
                  <a16:creationId xmlns:a16="http://schemas.microsoft.com/office/drawing/2014/main" id="{21883D83-7FD4-7B10-6185-C0306D25F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653" y="2719652"/>
              <a:ext cx="1181125" cy="118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6732F9A-BCAC-0ABC-176E-113200D08CB3}"/>
                </a:ext>
              </a:extLst>
            </p:cNvPr>
            <p:cNvSpPr txBox="1"/>
            <p:nvPr/>
          </p:nvSpPr>
          <p:spPr>
            <a:xfrm>
              <a:off x="7688998" y="3175084"/>
              <a:ext cx="70243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050" b="1" dirty="0">
                  <a:solidFill>
                    <a:schemeClr val="bg1"/>
                  </a:solidFill>
                </a:rPr>
                <a:t>HYBRID</a:t>
              </a:r>
            </a:p>
          </p:txBody>
        </p:sp>
      </p:grpSp>
      <p:pic>
        <p:nvPicPr>
          <p:cNvPr id="67" name="Picture 66" descr="A white cloud with a black background&#10;&#10;Description automatically generated">
            <a:extLst>
              <a:ext uri="{FF2B5EF4-FFF2-40B4-BE49-F238E27FC236}">
                <a16:creationId xmlns:a16="http://schemas.microsoft.com/office/drawing/2014/main" id="{E48B4388-359B-DBD9-B664-7C5B7C604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747" y="2986858"/>
            <a:ext cx="524243" cy="52424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CDB26B3B-58E3-B0A9-C263-D296B2DE3771}"/>
              </a:ext>
            </a:extLst>
          </p:cNvPr>
          <p:cNvSpPr/>
          <p:nvPr/>
        </p:nvSpPr>
        <p:spPr>
          <a:xfrm>
            <a:off x="4727848" y="5219618"/>
            <a:ext cx="6624736" cy="7915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Unified</a:t>
            </a:r>
            <a:r>
              <a:rPr lang="nl-BE" dirty="0"/>
              <a:t> Data Backbone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34D8115-E8A3-4BC4-96FF-A9E9D930F2FC}"/>
              </a:ext>
            </a:extLst>
          </p:cNvPr>
          <p:cNvCxnSpPr/>
          <p:nvPr/>
        </p:nvCxnSpPr>
        <p:spPr>
          <a:xfrm>
            <a:off x="695400" y="1412214"/>
            <a:ext cx="25922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8882056-970C-5C5D-AA1C-7048387B42F8}"/>
              </a:ext>
            </a:extLst>
          </p:cNvPr>
          <p:cNvSpPr txBox="1"/>
          <p:nvPr/>
        </p:nvSpPr>
        <p:spPr>
          <a:xfrm>
            <a:off x="1411765" y="1158298"/>
            <a:ext cx="12682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b="1" dirty="0" err="1">
                <a:solidFill>
                  <a:srgbClr val="99CC00"/>
                </a:solidFill>
              </a:rPr>
              <a:t>Serviced</a:t>
            </a:r>
            <a:r>
              <a:rPr lang="nl-BE" sz="1050" b="1" dirty="0">
                <a:solidFill>
                  <a:srgbClr val="99CC00"/>
                </a:solidFill>
              </a:rPr>
              <a:t> hosting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6DB75C0-9515-F4F2-25BD-C9A8FCDD1C82}"/>
              </a:ext>
            </a:extLst>
          </p:cNvPr>
          <p:cNvCxnSpPr/>
          <p:nvPr/>
        </p:nvCxnSpPr>
        <p:spPr>
          <a:xfrm>
            <a:off x="4701036" y="1412776"/>
            <a:ext cx="25922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876C00C-549C-9472-1B34-66E74D634C50}"/>
              </a:ext>
            </a:extLst>
          </p:cNvPr>
          <p:cNvSpPr txBox="1"/>
          <p:nvPr/>
        </p:nvSpPr>
        <p:spPr>
          <a:xfrm>
            <a:off x="5492875" y="1158298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b="1" dirty="0">
                <a:solidFill>
                  <a:srgbClr val="99CC00"/>
                </a:solidFill>
              </a:rPr>
              <a:t>On-</a:t>
            </a:r>
            <a:r>
              <a:rPr lang="nl-BE" sz="1050" b="1" dirty="0" err="1">
                <a:solidFill>
                  <a:srgbClr val="99CC00"/>
                </a:solidFill>
              </a:rPr>
              <a:t>premises</a:t>
            </a:r>
            <a:endParaRPr lang="nl-BE" sz="1050" b="1" dirty="0">
              <a:solidFill>
                <a:srgbClr val="99CC00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33E5FD37-51A2-DB7E-0A02-505FEA3A5813}"/>
              </a:ext>
            </a:extLst>
          </p:cNvPr>
          <p:cNvCxnSpPr/>
          <p:nvPr/>
        </p:nvCxnSpPr>
        <p:spPr>
          <a:xfrm>
            <a:off x="8706671" y="1412214"/>
            <a:ext cx="25922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3238339-1D1F-3F26-D2FB-A85234D0DA5F}"/>
              </a:ext>
            </a:extLst>
          </p:cNvPr>
          <p:cNvSpPr txBox="1"/>
          <p:nvPr/>
        </p:nvSpPr>
        <p:spPr>
          <a:xfrm>
            <a:off x="9565760" y="1158298"/>
            <a:ext cx="9813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50" b="1" dirty="0">
                <a:solidFill>
                  <a:srgbClr val="99CC00"/>
                </a:solidFill>
              </a:rPr>
              <a:t>Public </a:t>
            </a:r>
            <a:r>
              <a:rPr lang="nl-BE" sz="1050" b="1" dirty="0" err="1">
                <a:solidFill>
                  <a:srgbClr val="99CC00"/>
                </a:solidFill>
              </a:rPr>
              <a:t>cloud</a:t>
            </a:r>
            <a:endParaRPr lang="nl-BE" sz="1050" b="1" dirty="0">
              <a:solidFill>
                <a:srgbClr val="99CC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79380-61CB-6CF0-099B-98E25DDE79B9}"/>
              </a:ext>
            </a:extLst>
          </p:cNvPr>
          <p:cNvSpPr/>
          <p:nvPr/>
        </p:nvSpPr>
        <p:spPr>
          <a:xfrm>
            <a:off x="8832304" y="4653136"/>
            <a:ext cx="1062484" cy="216024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00" b="1" dirty="0">
                <a:solidFill>
                  <a:srgbClr val="003366"/>
                </a:solidFill>
              </a:rPr>
              <a:t>FE / APP / DOMAIN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330FFC-4240-2F55-0CE3-78DCE0619E65}"/>
              </a:ext>
            </a:extLst>
          </p:cNvPr>
          <p:cNvSpPr/>
          <p:nvPr/>
        </p:nvSpPr>
        <p:spPr>
          <a:xfrm>
            <a:off x="9965429" y="4653136"/>
            <a:ext cx="739083" cy="216024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700" b="1" dirty="0">
                <a:solidFill>
                  <a:schemeClr val="bg1"/>
                </a:solidFill>
              </a:rPr>
              <a:t>NEW TECH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C70CC6-6624-C8F1-AB22-DEE1BDF93A48}"/>
              </a:ext>
            </a:extLst>
          </p:cNvPr>
          <p:cNvCxnSpPr>
            <a:stCxn id="6" idx="3"/>
            <a:endCxn id="21" idx="1"/>
          </p:cNvCxnSpPr>
          <p:nvPr/>
        </p:nvCxnSpPr>
        <p:spPr>
          <a:xfrm>
            <a:off x="3287688" y="4113076"/>
            <a:ext cx="14401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65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19DF752D-0935-5167-6DAD-8857FEEA8830}"/>
              </a:ext>
            </a:extLst>
          </p:cNvPr>
          <p:cNvSpPr/>
          <p:nvPr/>
        </p:nvSpPr>
        <p:spPr>
          <a:xfrm>
            <a:off x="4007768" y="1337954"/>
            <a:ext cx="4176463" cy="41764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1062B4-11B4-052D-9932-2ED93EB1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1CF9-4D5B-4944-A7A1-CB8B80746BBB}" type="slidenum">
              <a:rPr lang="nl-BE" smtClean="0"/>
              <a:t>8</a:t>
            </a:fld>
            <a:endParaRPr lang="nl-B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8B04DF-E264-6718-9204-7B699AE22C08}"/>
              </a:ext>
            </a:extLst>
          </p:cNvPr>
          <p:cNvSpPr/>
          <p:nvPr/>
        </p:nvSpPr>
        <p:spPr>
          <a:xfrm>
            <a:off x="2891644" y="190183"/>
            <a:ext cx="6408712" cy="6408712"/>
          </a:xfrm>
          <a:custGeom>
            <a:avLst/>
            <a:gdLst>
              <a:gd name="connsiteX0" fmla="*/ 3204356 w 6408712"/>
              <a:gd name="connsiteY0" fmla="*/ 1150585 h 6408712"/>
              <a:gd name="connsiteX1" fmla="*/ 1116124 w 6408712"/>
              <a:gd name="connsiteY1" fmla="*/ 3238817 h 6408712"/>
              <a:gd name="connsiteX2" fmla="*/ 3204356 w 6408712"/>
              <a:gd name="connsiteY2" fmla="*/ 5327049 h 6408712"/>
              <a:gd name="connsiteX3" fmla="*/ 5292588 w 6408712"/>
              <a:gd name="connsiteY3" fmla="*/ 3238817 h 6408712"/>
              <a:gd name="connsiteX4" fmla="*/ 3204356 w 6408712"/>
              <a:gd name="connsiteY4" fmla="*/ 1150585 h 6408712"/>
              <a:gd name="connsiteX5" fmla="*/ 3204356 w 6408712"/>
              <a:gd name="connsiteY5" fmla="*/ 0 h 6408712"/>
              <a:gd name="connsiteX6" fmla="*/ 6408712 w 6408712"/>
              <a:gd name="connsiteY6" fmla="*/ 3204356 h 6408712"/>
              <a:gd name="connsiteX7" fmla="*/ 3204356 w 6408712"/>
              <a:gd name="connsiteY7" fmla="*/ 6408712 h 6408712"/>
              <a:gd name="connsiteX8" fmla="*/ 0 w 6408712"/>
              <a:gd name="connsiteY8" fmla="*/ 3204356 h 6408712"/>
              <a:gd name="connsiteX9" fmla="*/ 3204356 w 6408712"/>
              <a:gd name="connsiteY9" fmla="*/ 0 h 640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08712" h="6408712">
                <a:moveTo>
                  <a:pt x="3204356" y="1150585"/>
                </a:moveTo>
                <a:cubicBezTo>
                  <a:pt x="2051057" y="1150585"/>
                  <a:pt x="1116124" y="2085518"/>
                  <a:pt x="1116124" y="3238817"/>
                </a:cubicBezTo>
                <a:cubicBezTo>
                  <a:pt x="1116124" y="4392116"/>
                  <a:pt x="2051057" y="5327049"/>
                  <a:pt x="3204356" y="5327049"/>
                </a:cubicBezTo>
                <a:cubicBezTo>
                  <a:pt x="4357655" y="5327049"/>
                  <a:pt x="5292588" y="4392116"/>
                  <a:pt x="5292588" y="3238817"/>
                </a:cubicBezTo>
                <a:cubicBezTo>
                  <a:pt x="5292588" y="2085518"/>
                  <a:pt x="4357655" y="1150585"/>
                  <a:pt x="3204356" y="1150585"/>
                </a:cubicBezTo>
                <a:close/>
                <a:moveTo>
                  <a:pt x="3204356" y="0"/>
                </a:moveTo>
                <a:cubicBezTo>
                  <a:pt x="4974073" y="0"/>
                  <a:pt x="6408712" y="1434639"/>
                  <a:pt x="6408712" y="3204356"/>
                </a:cubicBezTo>
                <a:cubicBezTo>
                  <a:pt x="6408712" y="4974073"/>
                  <a:pt x="4974073" y="6408712"/>
                  <a:pt x="3204356" y="6408712"/>
                </a:cubicBezTo>
                <a:cubicBezTo>
                  <a:pt x="1434639" y="6408712"/>
                  <a:pt x="0" y="4974073"/>
                  <a:pt x="0" y="3204356"/>
                </a:cubicBezTo>
                <a:cubicBezTo>
                  <a:pt x="0" y="1434639"/>
                  <a:pt x="1434639" y="0"/>
                  <a:pt x="3204356" y="0"/>
                </a:cubicBez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69801-2DA9-B268-9B36-E884B35DB7DB}"/>
              </a:ext>
            </a:extLst>
          </p:cNvPr>
          <p:cNvSpPr/>
          <p:nvPr/>
        </p:nvSpPr>
        <p:spPr>
          <a:xfrm>
            <a:off x="479375" y="3352636"/>
            <a:ext cx="11233249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DD538-E22E-B583-B593-324D52B40139}"/>
              </a:ext>
            </a:extLst>
          </p:cNvPr>
          <p:cNvSpPr/>
          <p:nvPr/>
        </p:nvSpPr>
        <p:spPr>
          <a:xfrm rot="5400000">
            <a:off x="2891642" y="3357764"/>
            <a:ext cx="6408711" cy="7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802E3-B58F-D87C-5527-F5142B489CB3}"/>
              </a:ext>
            </a:extLst>
          </p:cNvPr>
          <p:cNvGrpSpPr/>
          <p:nvPr/>
        </p:nvGrpSpPr>
        <p:grpSpPr>
          <a:xfrm>
            <a:off x="4415872" y="2960948"/>
            <a:ext cx="3360256" cy="936104"/>
            <a:chOff x="4727848" y="2636912"/>
            <a:chExt cx="3360256" cy="936104"/>
          </a:xfrm>
        </p:grpSpPr>
        <p:pic>
          <p:nvPicPr>
            <p:cNvPr id="11" name="Picture 10" descr="A blue and purple clouds&#10;&#10;Description automatically generated">
              <a:extLst>
                <a:ext uri="{FF2B5EF4-FFF2-40B4-BE49-F238E27FC236}">
                  <a16:creationId xmlns:a16="http://schemas.microsoft.com/office/drawing/2014/main" id="{4D9C4830-FF3B-387A-3722-8CCA97CD6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7848" y="2636912"/>
              <a:ext cx="936104" cy="9361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443A6-1505-2117-7506-617DEEDBE48C}"/>
                </a:ext>
              </a:extLst>
            </p:cNvPr>
            <p:cNvSpPr txBox="1"/>
            <p:nvPr/>
          </p:nvSpPr>
          <p:spPr>
            <a:xfrm>
              <a:off x="5591944" y="2809764"/>
              <a:ext cx="249616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BE" sz="3200" b="1" dirty="0">
                  <a:solidFill>
                    <a:srgbClr val="003366"/>
                  </a:solidFill>
                </a:rPr>
                <a:t>Cloud</a:t>
              </a:r>
              <a:r>
                <a:rPr lang="nl-BE" sz="3200" dirty="0">
                  <a:solidFill>
                    <a:srgbClr val="003366"/>
                  </a:solidFill>
                </a:rPr>
                <a:t>scape</a:t>
              </a:r>
            </a:p>
          </p:txBody>
        </p:sp>
      </p:grpSp>
      <p:sp>
        <p:nvSpPr>
          <p:cNvPr id="13" name="Rectangle 13">
            <a:extLst>
              <a:ext uri="{FF2B5EF4-FFF2-40B4-BE49-F238E27FC236}">
                <a16:creationId xmlns:a16="http://schemas.microsoft.com/office/drawing/2014/main" id="{71EEEF80-E671-0D87-A555-BFD9D012CCB8}"/>
              </a:ext>
            </a:extLst>
          </p:cNvPr>
          <p:cNvSpPr/>
          <p:nvPr/>
        </p:nvSpPr>
        <p:spPr>
          <a:xfrm>
            <a:off x="479375" y="402759"/>
            <a:ext cx="4533179" cy="2949877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33179"/>
              <a:gd name="connsiteY0" fmla="*/ 1371600 h 2949877"/>
              <a:gd name="connsiteX1" fmla="*/ 4533179 w 4533179"/>
              <a:gd name="connsiteY1" fmla="*/ 0 h 2949877"/>
              <a:gd name="connsiteX2" fmla="*/ 3384163 w 4533179"/>
              <a:gd name="connsiteY2" fmla="*/ 2949877 h 2949877"/>
              <a:gd name="connsiteX3" fmla="*/ 0 w 4533179"/>
              <a:gd name="connsiteY3" fmla="*/ 2949877 h 2949877"/>
              <a:gd name="connsiteX4" fmla="*/ 0 w 4533179"/>
              <a:gd name="connsiteY4" fmla="*/ 1371600 h 29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3179" h="2949877">
                <a:moveTo>
                  <a:pt x="0" y="1371600"/>
                </a:moveTo>
                <a:lnTo>
                  <a:pt x="4533179" y="0"/>
                </a:lnTo>
                <a:lnTo>
                  <a:pt x="3384163" y="2949877"/>
                </a:lnTo>
                <a:lnTo>
                  <a:pt x="0" y="2949877"/>
                </a:lnTo>
                <a:lnTo>
                  <a:pt x="0" y="137160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/>
          </a:p>
          <a:p>
            <a:endParaRPr lang="nl-BE" b="1" dirty="0"/>
          </a:p>
          <a:p>
            <a:r>
              <a:rPr lang="nl-BE" b="1" dirty="0"/>
              <a:t>    </a:t>
            </a:r>
          </a:p>
          <a:p>
            <a:r>
              <a:rPr lang="nl-BE" b="1" dirty="0"/>
              <a:t>    RISK &amp; COMPLIANCE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CEB9D7A5-A143-550E-4F7A-BABE10A60744}"/>
              </a:ext>
            </a:extLst>
          </p:cNvPr>
          <p:cNvSpPr/>
          <p:nvPr/>
        </p:nvSpPr>
        <p:spPr>
          <a:xfrm>
            <a:off x="7149367" y="378695"/>
            <a:ext cx="4563257" cy="297394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563257"/>
              <a:gd name="connsiteY0" fmla="*/ 0 h 2973940"/>
              <a:gd name="connsiteX1" fmla="*/ 4563257 w 4563257"/>
              <a:gd name="connsiteY1" fmla="*/ 1395663 h 2973940"/>
              <a:gd name="connsiteX2" fmla="*/ 4563257 w 4563257"/>
              <a:gd name="connsiteY2" fmla="*/ 2973940 h 2973940"/>
              <a:gd name="connsiteX3" fmla="*/ 1179094 w 4563257"/>
              <a:gd name="connsiteY3" fmla="*/ 2973940 h 2973940"/>
              <a:gd name="connsiteX4" fmla="*/ 0 w 4563257"/>
              <a:gd name="connsiteY4" fmla="*/ 0 h 297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257" h="2973940">
                <a:moveTo>
                  <a:pt x="0" y="0"/>
                </a:moveTo>
                <a:lnTo>
                  <a:pt x="4563257" y="1395663"/>
                </a:lnTo>
                <a:lnTo>
                  <a:pt x="4563257" y="2973940"/>
                </a:lnTo>
                <a:lnTo>
                  <a:pt x="1179094" y="2973940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sz="2400" b="1" dirty="0"/>
              <a:t> </a:t>
            </a:r>
            <a:endParaRPr lang="nl-BE" b="1" dirty="0"/>
          </a:p>
          <a:p>
            <a:pPr algn="r"/>
            <a:r>
              <a:rPr lang="nl-BE" b="1" dirty="0"/>
              <a:t>TECHNOLOGY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182B3E4-3BFE-DB16-A569-225F934A5BC7}"/>
              </a:ext>
            </a:extLst>
          </p:cNvPr>
          <p:cNvSpPr/>
          <p:nvPr/>
        </p:nvSpPr>
        <p:spPr>
          <a:xfrm>
            <a:off x="479376" y="3426188"/>
            <a:ext cx="4430910" cy="2937844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0 w 4370752"/>
              <a:gd name="connsiteY0" fmla="*/ 0 h 2907766"/>
              <a:gd name="connsiteX1" fmla="*/ 3384163 w 4370752"/>
              <a:gd name="connsiteY1" fmla="*/ 0 h 2907766"/>
              <a:gd name="connsiteX2" fmla="*/ 4370752 w 4370752"/>
              <a:gd name="connsiteY2" fmla="*/ 2907766 h 2907766"/>
              <a:gd name="connsiteX3" fmla="*/ 0 w 4370752"/>
              <a:gd name="connsiteY3" fmla="*/ 1578277 h 2907766"/>
              <a:gd name="connsiteX4" fmla="*/ 0 w 4370752"/>
              <a:gd name="connsiteY4" fmla="*/ 0 h 2907766"/>
              <a:gd name="connsiteX0" fmla="*/ 0 w 4430910"/>
              <a:gd name="connsiteY0" fmla="*/ 0 h 2937844"/>
              <a:gd name="connsiteX1" fmla="*/ 3384163 w 4430910"/>
              <a:gd name="connsiteY1" fmla="*/ 0 h 2937844"/>
              <a:gd name="connsiteX2" fmla="*/ 4430910 w 4430910"/>
              <a:gd name="connsiteY2" fmla="*/ 2937844 h 2937844"/>
              <a:gd name="connsiteX3" fmla="*/ 0 w 4430910"/>
              <a:gd name="connsiteY3" fmla="*/ 1578277 h 2937844"/>
              <a:gd name="connsiteX4" fmla="*/ 0 w 4430910"/>
              <a:gd name="connsiteY4" fmla="*/ 0 h 293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910" h="2937844">
                <a:moveTo>
                  <a:pt x="0" y="0"/>
                </a:moveTo>
                <a:lnTo>
                  <a:pt x="3384163" y="0"/>
                </a:lnTo>
                <a:lnTo>
                  <a:pt x="4430910" y="2937844"/>
                </a:lnTo>
                <a:lnTo>
                  <a:pt x="0" y="1578277"/>
                </a:lnTo>
                <a:lnTo>
                  <a:pt x="0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b="1" dirty="0"/>
              <a:t>    </a:t>
            </a:r>
          </a:p>
          <a:p>
            <a:endParaRPr lang="nl-BE" b="1" dirty="0"/>
          </a:p>
          <a:p>
            <a:endParaRPr lang="nl-BE" b="1" dirty="0"/>
          </a:p>
          <a:p>
            <a:r>
              <a:rPr lang="nl-BE" b="1" dirty="0"/>
              <a:t>    CHANGE MANAGEMENT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D02D912-511B-7901-2083-5DC8EB4CF5B0}"/>
              </a:ext>
            </a:extLst>
          </p:cNvPr>
          <p:cNvSpPr/>
          <p:nvPr/>
        </p:nvSpPr>
        <p:spPr>
          <a:xfrm>
            <a:off x="7275698" y="3426187"/>
            <a:ext cx="4436926" cy="2931830"/>
          </a:xfrm>
          <a:custGeom>
            <a:avLst/>
            <a:gdLst>
              <a:gd name="connsiteX0" fmla="*/ 0 w 3384163"/>
              <a:gd name="connsiteY0" fmla="*/ 0 h 1578277"/>
              <a:gd name="connsiteX1" fmla="*/ 3384163 w 3384163"/>
              <a:gd name="connsiteY1" fmla="*/ 0 h 1578277"/>
              <a:gd name="connsiteX2" fmla="*/ 3384163 w 3384163"/>
              <a:gd name="connsiteY2" fmla="*/ 1578277 h 1578277"/>
              <a:gd name="connsiteX3" fmla="*/ 0 w 3384163"/>
              <a:gd name="connsiteY3" fmla="*/ 1578277 h 1578277"/>
              <a:gd name="connsiteX4" fmla="*/ 0 w 3384163"/>
              <a:gd name="connsiteY4" fmla="*/ 0 h 1578277"/>
              <a:gd name="connsiteX0" fmla="*/ 1052763 w 4436926"/>
              <a:gd name="connsiteY0" fmla="*/ 0 h 2931830"/>
              <a:gd name="connsiteX1" fmla="*/ 4436926 w 4436926"/>
              <a:gd name="connsiteY1" fmla="*/ 0 h 2931830"/>
              <a:gd name="connsiteX2" fmla="*/ 4436926 w 4436926"/>
              <a:gd name="connsiteY2" fmla="*/ 1578277 h 2931830"/>
              <a:gd name="connsiteX3" fmla="*/ 0 w 4436926"/>
              <a:gd name="connsiteY3" fmla="*/ 2931830 h 2931830"/>
              <a:gd name="connsiteX4" fmla="*/ 1052763 w 4436926"/>
              <a:gd name="connsiteY4" fmla="*/ 0 h 293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6926" h="2931830">
                <a:moveTo>
                  <a:pt x="1052763" y="0"/>
                </a:moveTo>
                <a:lnTo>
                  <a:pt x="4436926" y="0"/>
                </a:lnTo>
                <a:lnTo>
                  <a:pt x="4436926" y="1578277"/>
                </a:lnTo>
                <a:lnTo>
                  <a:pt x="0" y="2931830"/>
                </a:lnTo>
                <a:lnTo>
                  <a:pt x="1052763" y="0"/>
                </a:lnTo>
                <a:close/>
              </a:path>
            </a:pathLst>
          </a:cu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endParaRPr lang="nl-BE" b="1" dirty="0"/>
          </a:p>
          <a:p>
            <a:pPr algn="r"/>
            <a:r>
              <a:rPr lang="nl-BE" b="1" dirty="0"/>
              <a:t>FINOPS   </a:t>
            </a:r>
            <a:r>
              <a:rPr lang="nl-BE" b="1" dirty="0">
                <a:solidFill>
                  <a:srgbClr val="0033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0779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7214FC7-0C2B-4E63-9C98-88E9AEDFD649}"/>
              </a:ext>
            </a:extLst>
          </p:cNvPr>
          <p:cNvSpPr txBox="1"/>
          <p:nvPr/>
        </p:nvSpPr>
        <p:spPr>
          <a:xfrm>
            <a:off x="0" y="426636"/>
            <a:ext cx="5132608" cy="584775"/>
          </a:xfrm>
          <a:prstGeom prst="rect">
            <a:avLst/>
          </a:prstGeom>
          <a:solidFill>
            <a:srgbClr val="002060"/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AG’s </a:t>
            </a:r>
            <a:r>
              <a:rPr lang="nl-BE" sz="3100" dirty="0" err="1">
                <a:solidFill>
                  <a:schemeClr val="bg1"/>
                </a:solidFill>
                <a:latin typeface="AG Geogrotesque Regular" pitchFamily="50" charset="0"/>
              </a:rPr>
              <a:t>strategic</a:t>
            </a:r>
            <a:r>
              <a:rPr lang="nl-BE" sz="3100" dirty="0">
                <a:solidFill>
                  <a:schemeClr val="bg1"/>
                </a:solidFill>
                <a:latin typeface="AG Geogrotesque Regular" pitchFamily="50" charset="0"/>
              </a:rPr>
              <a:t> </a:t>
            </a:r>
            <a:r>
              <a:rPr lang="nl-BE" sz="3100" dirty="0" err="1">
                <a:solidFill>
                  <a:schemeClr val="bg1"/>
                </a:solidFill>
                <a:latin typeface="AG Geogrotesque Regular" pitchFamily="50" charset="0"/>
              </a:rPr>
              <a:t>intent</a:t>
            </a:r>
            <a:endParaRPr lang="nl-BE" sz="3100" dirty="0">
              <a:solidFill>
                <a:schemeClr val="bg1"/>
              </a:solidFill>
              <a:latin typeface="AG Geogrotesque Regular" pitchFamily="50" charset="0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6DC2787-D4F5-C5D7-991D-E2077861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6040" y="6472768"/>
            <a:ext cx="695960" cy="297152"/>
          </a:xfrm>
        </p:spPr>
        <p:txBody>
          <a:bodyPr/>
          <a:lstStyle/>
          <a:p>
            <a:fld id="{919F1CF9-4D5B-4944-A7A1-CB8B80746BBB}" type="slidenum">
              <a:rPr lang="nl-BE" smtClean="0"/>
              <a:t>9</a:t>
            </a:fld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FE4D1-6854-C850-EBE4-094254CE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476" y="1523018"/>
            <a:ext cx="1978776" cy="21779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EC844-AED0-51C0-1900-8655B24A9E69}"/>
              </a:ext>
            </a:extLst>
          </p:cNvPr>
          <p:cNvSpPr/>
          <p:nvPr/>
        </p:nvSpPr>
        <p:spPr>
          <a:xfrm>
            <a:off x="712748" y="1660670"/>
            <a:ext cx="8225189" cy="1711179"/>
          </a:xfrm>
          <a:prstGeom prst="rect">
            <a:avLst/>
          </a:prstGeom>
          <a:solidFill>
            <a:srgbClr val="99CC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Leverage technology as enabler of AG’s business strategy to enable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business agility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to leverage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 leading technology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capabilities and/or to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remain best in class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a cost, risk, availability and performance perspective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DF800-57CB-2B7F-F3A2-39655B5EB511}"/>
              </a:ext>
            </a:extLst>
          </p:cNvPr>
          <p:cNvSpPr/>
          <p:nvPr/>
        </p:nvSpPr>
        <p:spPr>
          <a:xfrm>
            <a:off x="712748" y="3558384"/>
            <a:ext cx="8225189" cy="18899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use and will use cloud and in its different flavors where appropriate, based on an informed decision-making process integrating the risk aspects (in full respect of the AG cloud policy)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Without the need for a big-bang migration but a gradual transition grasping full business benefits from the cloud concepts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 using the public cloud as they are secure and performant enough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will not build a private cloud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3DBE021-035C-FAEE-DD7E-707848859D5C}"/>
              </a:ext>
            </a:extLst>
          </p:cNvPr>
          <p:cNvSpPr/>
          <p:nvPr/>
        </p:nvSpPr>
        <p:spPr>
          <a:xfrm rot="10800000">
            <a:off x="4318436" y="3495630"/>
            <a:ext cx="995183" cy="137448"/>
          </a:xfrm>
          <a:prstGeom prst="triangle">
            <a:avLst>
              <a:gd name="adj" fmla="val 50258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9C7B3-3756-77F6-B84B-4DF54BFDE674}"/>
              </a:ext>
            </a:extLst>
          </p:cNvPr>
          <p:cNvSpPr/>
          <p:nvPr/>
        </p:nvSpPr>
        <p:spPr>
          <a:xfrm>
            <a:off x="712748" y="3378945"/>
            <a:ext cx="8225189" cy="179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25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G Insurance">
      <a:dk1>
        <a:sysClr val="windowText" lastClr="000000"/>
      </a:dk1>
      <a:lt1>
        <a:sysClr val="window" lastClr="FFFFFF"/>
      </a:lt1>
      <a:dk2>
        <a:srgbClr val="4D4D4F"/>
      </a:dk2>
      <a:lt2>
        <a:srgbClr val="EFEFEF"/>
      </a:lt2>
      <a:accent1>
        <a:srgbClr val="99CC00"/>
      </a:accent1>
      <a:accent2>
        <a:srgbClr val="003366"/>
      </a:accent2>
      <a:accent3>
        <a:srgbClr val="0061AF"/>
      </a:accent3>
      <a:accent4>
        <a:srgbClr val="00AAE7"/>
      </a:accent4>
      <a:accent5>
        <a:srgbClr val="50B848"/>
      </a:accent5>
      <a:accent6>
        <a:srgbClr val="B2D235"/>
      </a:accent6>
      <a:hlink>
        <a:srgbClr val="00B3B5"/>
      </a:hlink>
      <a:folHlink>
        <a:srgbClr val="6E55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_CSR Powerpoint template with small library (I&amp;O_resize)_v5 BP" id="{BD1E3D1C-9897-4293-9F18-4FEF245EE36B}" vid="{7DF68119-F86D-49BE-94E8-ED31395C7D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AG Sustainability</Template>
  <TotalTime>403</TotalTime>
  <Words>762</Words>
  <Application>Microsoft Office PowerPoint</Application>
  <PresentationFormat>Widescreen</PresentationFormat>
  <Paragraphs>287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AG Geogrotesque Bold</vt:lpstr>
      <vt:lpstr>AG Geogrotesque Light</vt:lpstr>
      <vt:lpstr>AG Geogrotesque Regular</vt:lpstr>
      <vt:lpstr>Arial</vt:lpstr>
      <vt:lpstr>Calibri</vt:lpstr>
      <vt:lpstr>Geogrotesque</vt:lpstr>
      <vt:lpstr>Geogrotesque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Roosens Benoit</dc:creator>
  <cp:lastModifiedBy>Roosens Benoit</cp:lastModifiedBy>
  <cp:revision>1</cp:revision>
  <dcterms:created xsi:type="dcterms:W3CDTF">2023-11-02T09:51:39Z</dcterms:created>
  <dcterms:modified xsi:type="dcterms:W3CDTF">2023-11-25T19:41:07Z</dcterms:modified>
</cp:coreProperties>
</file>